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3.xml" ContentType="application/vnd.openxmlformats-officedocument.presentationml.notesSlide+xml"/>
  <Override PartName="/ppt/charts/chart3.xml" ContentType="application/vnd.openxmlformats-officedocument.drawingml.chart+xml"/>
  <Override PartName="/ppt/notesSlides/notesSlide24.xml" ContentType="application/vnd.openxmlformats-officedocument.presentationml.notesSlide+xml"/>
  <Override PartName="/ppt/charts/chart4.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3" r:id="rId4"/>
  </p:sldMasterIdLst>
  <p:notesMasterIdLst>
    <p:notesMasterId r:id="rId45"/>
  </p:notesMasterIdLst>
  <p:handoutMasterIdLst>
    <p:handoutMasterId r:id="rId46"/>
  </p:handoutMasterIdLst>
  <p:sldIdLst>
    <p:sldId id="937" r:id="rId5"/>
    <p:sldId id="949" r:id="rId6"/>
    <p:sldId id="950" r:id="rId7"/>
    <p:sldId id="864" r:id="rId8"/>
    <p:sldId id="989" r:id="rId9"/>
    <p:sldId id="278" r:id="rId10"/>
    <p:sldId id="968" r:id="rId11"/>
    <p:sldId id="976" r:id="rId12"/>
    <p:sldId id="969" r:id="rId13"/>
    <p:sldId id="973" r:id="rId14"/>
    <p:sldId id="988" r:id="rId15"/>
    <p:sldId id="970" r:id="rId16"/>
    <p:sldId id="990" r:id="rId17"/>
    <p:sldId id="978" r:id="rId18"/>
    <p:sldId id="972" r:id="rId19"/>
    <p:sldId id="943" r:id="rId20"/>
    <p:sldId id="944" r:id="rId21"/>
    <p:sldId id="946" r:id="rId22"/>
    <p:sldId id="991" r:id="rId23"/>
    <p:sldId id="980" r:id="rId24"/>
    <p:sldId id="951" r:id="rId25"/>
    <p:sldId id="981" r:id="rId26"/>
    <p:sldId id="952" r:id="rId27"/>
    <p:sldId id="953" r:id="rId28"/>
    <p:sldId id="954" r:id="rId29"/>
    <p:sldId id="962" r:id="rId30"/>
    <p:sldId id="957" r:id="rId31"/>
    <p:sldId id="985" r:id="rId32"/>
    <p:sldId id="986" r:id="rId33"/>
    <p:sldId id="960" r:id="rId34"/>
    <p:sldId id="992" r:id="rId35"/>
    <p:sldId id="468" r:id="rId36"/>
    <p:sldId id="646" r:id="rId37"/>
    <p:sldId id="647" r:id="rId38"/>
    <p:sldId id="963" r:id="rId39"/>
    <p:sldId id="965" r:id="rId40"/>
    <p:sldId id="987" r:id="rId41"/>
    <p:sldId id="982" r:id="rId42"/>
    <p:sldId id="983" r:id="rId43"/>
    <p:sldId id="977" r:id="rId44"/>
  </p:sldIdLst>
  <p:sldSz cx="9144000" cy="6858000" type="letter"/>
  <p:notesSz cx="7023100" cy="93091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408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A59A0E-64B3-C0F3-10E1-1DBB115B7281}" name="John Hernandez" initials="JH" userId="S::john.hernandez@tpfa.texas.gov::41e13b68-adf2-4694-a87e-2f93acf60aaf" providerId="AD"/>
  <p188:author id="{ACB10D71-949C-1B8A-4B5E-39114782871F}" name="Matthew Berry" initials="MB" userId="S::matthew.berry@tpfa.texas.gov::f9352958-4843-42b0-a02e-38e9ccb646ab" providerId="AD"/>
  <p188:author id="{6D542FEB-358A-CE73-361D-63486D6E93C4}" name="John Barton" initials="JB" userId="S::john.barton@tpfa.texas.gov::6b54cae7-9d90-4a42-a015-7bd320d35aa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hn Barton" initials="JB" lastIdx="8" clrIdx="0">
    <p:extLst>
      <p:ext uri="{19B8F6BF-5375-455C-9EA6-DF929625EA0E}">
        <p15:presenceInfo xmlns:p15="http://schemas.microsoft.com/office/powerpoint/2012/main" userId="S::john.barton@tpfa.texas.gov::6b54cae7-9d90-4a42-a015-7bd320d35aaf" providerId="AD"/>
      </p:ext>
    </p:extLst>
  </p:cmAuthor>
  <p:cmAuthor id="2" name="Lee Deviney" initials="LD" lastIdx="1" clrIdx="1">
    <p:extLst>
      <p:ext uri="{19B8F6BF-5375-455C-9EA6-DF929625EA0E}">
        <p15:presenceInfo xmlns:p15="http://schemas.microsoft.com/office/powerpoint/2012/main" userId="S::lee.deviney@tpfa.texas.gov::d89cf58f-5ad5-4b9d-bfc7-eacaa9296ff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D2552E"/>
    <a:srgbClr val="E64B1A"/>
    <a:srgbClr val="D06D30"/>
    <a:srgbClr val="0039E5"/>
    <a:srgbClr val="000000"/>
    <a:srgbClr val="868686"/>
    <a:srgbClr val="FFFFFF"/>
    <a:srgbClr val="002699"/>
    <a:srgbClr val="007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D525C4-268F-4DFB-A006-6F458BCDEBBC}" v="21" dt="2022-05-16T20:58:17.4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37" autoAdjust="0"/>
  </p:normalViewPr>
  <p:slideViewPr>
    <p:cSldViewPr snapToGrid="0">
      <p:cViewPr varScale="1">
        <p:scale>
          <a:sx n="116" d="100"/>
          <a:sy n="116" d="100"/>
        </p:scale>
        <p:origin x="1464" y="108"/>
      </p:cViewPr>
      <p:guideLst>
        <p:guide orient="horz" pos="408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ly Tappendorf" userId="S::kelly.tappendorf@tpfa.texas.gov::bd0e08a4-630e-49db-b4a8-aaff413c79b5" providerId="AD" clId="Web-{EF56A583-F47B-2BFD-E829-011F369938F6}"/>
    <pc:docChg chg="addSld delSld">
      <pc:chgData name="Kelly Tappendorf" userId="S::kelly.tappendorf@tpfa.texas.gov::bd0e08a4-630e-49db-b4a8-aaff413c79b5" providerId="AD" clId="Web-{EF56A583-F47B-2BFD-E829-011F369938F6}" dt="2022-04-20T17:20:28.919" v="1"/>
      <pc:docMkLst>
        <pc:docMk/>
      </pc:docMkLst>
      <pc:sldChg chg="new del">
        <pc:chgData name="Kelly Tappendorf" userId="S::kelly.tappendorf@tpfa.texas.gov::bd0e08a4-630e-49db-b4a8-aaff413c79b5" providerId="AD" clId="Web-{EF56A583-F47B-2BFD-E829-011F369938F6}" dt="2022-04-20T17:20:28.919" v="1"/>
        <pc:sldMkLst>
          <pc:docMk/>
          <pc:sldMk cId="2707154150" sldId="985"/>
        </pc:sldMkLst>
      </pc:sldChg>
    </pc:docChg>
  </pc:docChgLst>
  <pc:docChgLst>
    <pc:chgData name="Matthew Berry" userId="f9352958-4843-42b0-a02e-38e9ccb646ab" providerId="ADAL" clId="{CC71EAF9-8CF7-49EC-80D3-F3D1B481B347}"/>
    <pc:docChg chg="custSel modSld">
      <pc:chgData name="Matthew Berry" userId="f9352958-4843-42b0-a02e-38e9ccb646ab" providerId="ADAL" clId="{CC71EAF9-8CF7-49EC-80D3-F3D1B481B347}" dt="2022-04-20T14:55:35.916" v="603" actId="20577"/>
      <pc:docMkLst>
        <pc:docMk/>
      </pc:docMkLst>
      <pc:sldChg chg="modNotesTx">
        <pc:chgData name="Matthew Berry" userId="f9352958-4843-42b0-a02e-38e9ccb646ab" providerId="ADAL" clId="{CC71EAF9-8CF7-49EC-80D3-F3D1B481B347}" dt="2022-04-20T14:55:35.916" v="603" actId="20577"/>
        <pc:sldMkLst>
          <pc:docMk/>
          <pc:sldMk cId="0" sldId="688"/>
        </pc:sldMkLst>
      </pc:sldChg>
      <pc:sldChg chg="modCm">
        <pc:chgData name="Matthew Berry" userId="f9352958-4843-42b0-a02e-38e9ccb646ab" providerId="ADAL" clId="{CC71EAF9-8CF7-49EC-80D3-F3D1B481B347}" dt="2022-04-20T14:43:57.666" v="399"/>
        <pc:sldMkLst>
          <pc:docMk/>
          <pc:sldMk cId="1218995863" sldId="960"/>
        </pc:sldMkLst>
      </pc:sldChg>
      <pc:sldChg chg="modSp">
        <pc:chgData name="Matthew Berry" userId="f9352958-4843-42b0-a02e-38e9ccb646ab" providerId="ADAL" clId="{CC71EAF9-8CF7-49EC-80D3-F3D1B481B347}" dt="2022-04-20T14:49:29.663" v="406" actId="20578"/>
        <pc:sldMkLst>
          <pc:docMk/>
          <pc:sldMk cId="1880258401" sldId="966"/>
        </pc:sldMkLst>
        <pc:spChg chg="mod">
          <ac:chgData name="Matthew Berry" userId="f9352958-4843-42b0-a02e-38e9ccb646ab" providerId="ADAL" clId="{CC71EAF9-8CF7-49EC-80D3-F3D1B481B347}" dt="2022-04-20T14:49:29.663" v="406" actId="20578"/>
          <ac:spMkLst>
            <pc:docMk/>
            <pc:sldMk cId="1880258401" sldId="966"/>
            <ac:spMk id="31748" creationId="{00000000-0000-0000-0000-000000000000}"/>
          </ac:spMkLst>
        </pc:spChg>
      </pc:sldChg>
      <pc:sldChg chg="modSp mod">
        <pc:chgData name="Matthew Berry" userId="f9352958-4843-42b0-a02e-38e9ccb646ab" providerId="ADAL" clId="{CC71EAF9-8CF7-49EC-80D3-F3D1B481B347}" dt="2022-04-20T14:47:14.514" v="405" actId="207"/>
        <pc:sldMkLst>
          <pc:docMk/>
          <pc:sldMk cId="2072751627" sldId="977"/>
        </pc:sldMkLst>
        <pc:spChg chg="mod">
          <ac:chgData name="Matthew Berry" userId="f9352958-4843-42b0-a02e-38e9ccb646ab" providerId="ADAL" clId="{CC71EAF9-8CF7-49EC-80D3-F3D1B481B347}" dt="2022-04-20T14:47:14.514" v="405" actId="207"/>
          <ac:spMkLst>
            <pc:docMk/>
            <pc:sldMk cId="2072751627" sldId="977"/>
            <ac:spMk id="3" creationId="{E2377AA7-2291-4C44-A884-B0561FF4ABD1}"/>
          </ac:spMkLst>
        </pc:spChg>
      </pc:sldChg>
      <pc:sldChg chg="modNotesTx">
        <pc:chgData name="Matthew Berry" userId="f9352958-4843-42b0-a02e-38e9ccb646ab" providerId="ADAL" clId="{CC71EAF9-8CF7-49EC-80D3-F3D1B481B347}" dt="2022-04-20T14:25:37.250" v="236" actId="20577"/>
        <pc:sldMkLst>
          <pc:docMk/>
          <pc:sldMk cId="3678956937" sldId="979"/>
        </pc:sldMkLst>
      </pc:sldChg>
      <pc:sldChg chg="modNotesTx">
        <pc:chgData name="Matthew Berry" userId="f9352958-4843-42b0-a02e-38e9ccb646ab" providerId="ADAL" clId="{CC71EAF9-8CF7-49EC-80D3-F3D1B481B347}" dt="2022-04-20T14:28:04.799" v="397" actId="20577"/>
        <pc:sldMkLst>
          <pc:docMk/>
          <pc:sldMk cId="482398283" sldId="980"/>
        </pc:sldMkLst>
      </pc:sldChg>
      <pc:sldChg chg="modSp mod">
        <pc:chgData name="Matthew Berry" userId="f9352958-4843-42b0-a02e-38e9ccb646ab" providerId="ADAL" clId="{CC71EAF9-8CF7-49EC-80D3-F3D1B481B347}" dt="2022-04-20T14:44:31.699" v="400" actId="20577"/>
        <pc:sldMkLst>
          <pc:docMk/>
          <pc:sldMk cId="2142339514" sldId="983"/>
        </pc:sldMkLst>
        <pc:spChg chg="mod">
          <ac:chgData name="Matthew Berry" userId="f9352958-4843-42b0-a02e-38e9ccb646ab" providerId="ADAL" clId="{CC71EAF9-8CF7-49EC-80D3-F3D1B481B347}" dt="2022-04-20T14:44:31.699" v="400" actId="20577"/>
          <ac:spMkLst>
            <pc:docMk/>
            <pc:sldMk cId="2142339514" sldId="983"/>
            <ac:spMk id="3" creationId="{7FA74B5C-475F-45E5-801B-55B5FBE4DD9F}"/>
          </ac:spMkLst>
        </pc:spChg>
      </pc:sldChg>
      <pc:sldChg chg="modNotesTx">
        <pc:chgData name="Matthew Berry" userId="f9352958-4843-42b0-a02e-38e9ccb646ab" providerId="ADAL" clId="{CC71EAF9-8CF7-49EC-80D3-F3D1B481B347}" dt="2022-04-20T14:22:59.316" v="113" actId="20577"/>
        <pc:sldMkLst>
          <pc:docMk/>
          <pc:sldMk cId="1213054274" sldId="984"/>
        </pc:sldMkLst>
      </pc:sldChg>
    </pc:docChg>
  </pc:docChgLst>
  <pc:docChgLst>
    <pc:chgData name="John Barton" userId="6b54cae7-9d90-4a42-a015-7bd320d35aaf" providerId="ADAL" clId="{D6D525C4-268F-4DFB-A006-6F458BCDEBBC}"/>
    <pc:docChg chg="undo custSel delSld modSld">
      <pc:chgData name="John Barton" userId="6b54cae7-9d90-4a42-a015-7bd320d35aaf" providerId="ADAL" clId="{D6D525C4-268F-4DFB-A006-6F458BCDEBBC}" dt="2022-05-16T20:59:57.052" v="426" actId="207"/>
      <pc:docMkLst>
        <pc:docMk/>
      </pc:docMkLst>
      <pc:sldChg chg="modSp mod">
        <pc:chgData name="John Barton" userId="6b54cae7-9d90-4a42-a015-7bd320d35aaf" providerId="ADAL" clId="{D6D525C4-268F-4DFB-A006-6F458BCDEBBC}" dt="2022-05-16T18:42:37.446" v="66" actId="20577"/>
        <pc:sldMkLst>
          <pc:docMk/>
          <pc:sldMk cId="2471581987" sldId="278"/>
        </pc:sldMkLst>
        <pc:spChg chg="mod">
          <ac:chgData name="John Barton" userId="6b54cae7-9d90-4a42-a015-7bd320d35aaf" providerId="ADAL" clId="{D6D525C4-268F-4DFB-A006-6F458BCDEBBC}" dt="2022-05-13T18:30:14.756" v="6" actId="6549"/>
          <ac:spMkLst>
            <pc:docMk/>
            <pc:sldMk cId="2471581987" sldId="278"/>
            <ac:spMk id="2" creationId="{F321A3E9-2F8A-49C4-B360-287D070BE72E}"/>
          </ac:spMkLst>
        </pc:spChg>
        <pc:spChg chg="mod">
          <ac:chgData name="John Barton" userId="6b54cae7-9d90-4a42-a015-7bd320d35aaf" providerId="ADAL" clId="{D6D525C4-268F-4DFB-A006-6F458BCDEBBC}" dt="2022-05-16T18:42:37.446" v="66" actId="20577"/>
          <ac:spMkLst>
            <pc:docMk/>
            <pc:sldMk cId="2471581987" sldId="278"/>
            <ac:spMk id="3" creationId="{CB97B609-02ED-4560-A459-5F7AD4E89963}"/>
          </ac:spMkLst>
        </pc:spChg>
      </pc:sldChg>
      <pc:sldChg chg="addSp delSp modSp mod">
        <pc:chgData name="John Barton" userId="6b54cae7-9d90-4a42-a015-7bd320d35aaf" providerId="ADAL" clId="{D6D525C4-268F-4DFB-A006-6F458BCDEBBC}" dt="2022-05-16T20:56:54.330" v="413" actId="208"/>
        <pc:sldMkLst>
          <pc:docMk/>
          <pc:sldMk cId="3328082251" sldId="468"/>
        </pc:sldMkLst>
        <pc:spChg chg="del">
          <ac:chgData name="John Barton" userId="6b54cae7-9d90-4a42-a015-7bd320d35aaf" providerId="ADAL" clId="{D6D525C4-268F-4DFB-A006-6F458BCDEBBC}" dt="2022-05-16T18:46:51.173" v="119" actId="478"/>
          <ac:spMkLst>
            <pc:docMk/>
            <pc:sldMk cId="3328082251" sldId="468"/>
            <ac:spMk id="23" creationId="{C6E95A74-A8C2-4817-B096-5430A07FF113}"/>
          </ac:spMkLst>
        </pc:spChg>
        <pc:spChg chg="mod">
          <ac:chgData name="John Barton" userId="6b54cae7-9d90-4a42-a015-7bd320d35aaf" providerId="ADAL" clId="{D6D525C4-268F-4DFB-A006-6F458BCDEBBC}" dt="2022-05-16T18:53:40.216" v="243" actId="14100"/>
          <ac:spMkLst>
            <pc:docMk/>
            <pc:sldMk cId="3328082251" sldId="468"/>
            <ac:spMk id="26" creationId="{540E0462-76AD-D111-0C18-62479F006B6E}"/>
          </ac:spMkLst>
        </pc:spChg>
        <pc:spChg chg="add mod">
          <ac:chgData name="John Barton" userId="6b54cae7-9d90-4a42-a015-7bd320d35aaf" providerId="ADAL" clId="{D6D525C4-268F-4DFB-A006-6F458BCDEBBC}" dt="2022-05-16T20:46:55.327" v="313" actId="1076"/>
          <ac:spMkLst>
            <pc:docMk/>
            <pc:sldMk cId="3328082251" sldId="468"/>
            <ac:spMk id="28" creationId="{2AEA79B8-1F03-EA0E-2FD6-4BAD06B0F296}"/>
          </ac:spMkLst>
        </pc:spChg>
        <pc:spChg chg="mod">
          <ac:chgData name="John Barton" userId="6b54cae7-9d90-4a42-a015-7bd320d35aaf" providerId="ADAL" clId="{D6D525C4-268F-4DFB-A006-6F458BCDEBBC}" dt="2022-05-16T20:43:11.193" v="296" actId="1076"/>
          <ac:spMkLst>
            <pc:docMk/>
            <pc:sldMk cId="3328082251" sldId="468"/>
            <ac:spMk id="55299" creationId="{00000000-0000-0000-0000-000000000000}"/>
          </ac:spMkLst>
        </pc:spChg>
        <pc:spChg chg="mod">
          <ac:chgData name="John Barton" userId="6b54cae7-9d90-4a42-a015-7bd320d35aaf" providerId="ADAL" clId="{D6D525C4-268F-4DFB-A006-6F458BCDEBBC}" dt="2022-05-16T20:44:09.015" v="297" actId="1076"/>
          <ac:spMkLst>
            <pc:docMk/>
            <pc:sldMk cId="3328082251" sldId="468"/>
            <ac:spMk id="55300" creationId="{00000000-0000-0000-0000-000000000000}"/>
          </ac:spMkLst>
        </pc:spChg>
        <pc:spChg chg="mod">
          <ac:chgData name="John Barton" userId="6b54cae7-9d90-4a42-a015-7bd320d35aaf" providerId="ADAL" clId="{D6D525C4-268F-4DFB-A006-6F458BCDEBBC}" dt="2022-05-16T20:56:54.330" v="413" actId="208"/>
          <ac:spMkLst>
            <pc:docMk/>
            <pc:sldMk cId="3328082251" sldId="468"/>
            <ac:spMk id="55313" creationId="{00000000-0000-0000-0000-000000000000}"/>
          </ac:spMkLst>
        </pc:spChg>
        <pc:spChg chg="mod">
          <ac:chgData name="John Barton" userId="6b54cae7-9d90-4a42-a015-7bd320d35aaf" providerId="ADAL" clId="{D6D525C4-268F-4DFB-A006-6F458BCDEBBC}" dt="2022-05-16T20:47:20.525" v="315" actId="14100"/>
          <ac:spMkLst>
            <pc:docMk/>
            <pc:sldMk cId="3328082251" sldId="468"/>
            <ac:spMk id="55321" creationId="{00000000-0000-0000-0000-000000000000}"/>
          </ac:spMkLst>
        </pc:spChg>
        <pc:spChg chg="mod">
          <ac:chgData name="John Barton" userId="6b54cae7-9d90-4a42-a015-7bd320d35aaf" providerId="ADAL" clId="{D6D525C4-268F-4DFB-A006-6F458BCDEBBC}" dt="2022-05-16T20:47:53.948" v="316" actId="1076"/>
          <ac:spMkLst>
            <pc:docMk/>
            <pc:sldMk cId="3328082251" sldId="468"/>
            <ac:spMk id="55323" creationId="{00000000-0000-0000-0000-000000000000}"/>
          </ac:spMkLst>
        </pc:spChg>
        <pc:spChg chg="mod">
          <ac:chgData name="John Barton" userId="6b54cae7-9d90-4a42-a015-7bd320d35aaf" providerId="ADAL" clId="{D6D525C4-268F-4DFB-A006-6F458BCDEBBC}" dt="2022-05-16T20:46:36.532" v="311" actId="14100"/>
          <ac:spMkLst>
            <pc:docMk/>
            <pc:sldMk cId="3328082251" sldId="468"/>
            <ac:spMk id="55325" creationId="{00000000-0000-0000-0000-000000000000}"/>
          </ac:spMkLst>
        </pc:spChg>
        <pc:spChg chg="mod">
          <ac:chgData name="John Barton" userId="6b54cae7-9d90-4a42-a015-7bd320d35aaf" providerId="ADAL" clId="{D6D525C4-268F-4DFB-A006-6F458BCDEBBC}" dt="2022-05-16T18:48:41.899" v="221" actId="122"/>
          <ac:spMkLst>
            <pc:docMk/>
            <pc:sldMk cId="3328082251" sldId="468"/>
            <ac:spMk id="55329" creationId="{00000000-0000-0000-0000-000000000000}"/>
          </ac:spMkLst>
        </pc:spChg>
        <pc:spChg chg="del">
          <ac:chgData name="John Barton" userId="6b54cae7-9d90-4a42-a015-7bd320d35aaf" providerId="ADAL" clId="{D6D525C4-268F-4DFB-A006-6F458BCDEBBC}" dt="2022-05-16T18:48:46.015" v="222" actId="478"/>
          <ac:spMkLst>
            <pc:docMk/>
            <pc:sldMk cId="3328082251" sldId="468"/>
            <ac:spMk id="55332" creationId="{00000000-0000-0000-0000-000000000000}"/>
          </ac:spMkLst>
        </pc:spChg>
        <pc:spChg chg="mod">
          <ac:chgData name="John Barton" userId="6b54cae7-9d90-4a42-a015-7bd320d35aaf" providerId="ADAL" clId="{D6D525C4-268F-4DFB-A006-6F458BCDEBBC}" dt="2022-05-16T18:53:48.915" v="244" actId="1076"/>
          <ac:spMkLst>
            <pc:docMk/>
            <pc:sldMk cId="3328082251" sldId="468"/>
            <ac:spMk id="55336" creationId="{00000000-0000-0000-0000-000000000000}"/>
          </ac:spMkLst>
        </pc:spChg>
        <pc:spChg chg="mod">
          <ac:chgData name="John Barton" userId="6b54cae7-9d90-4a42-a015-7bd320d35aaf" providerId="ADAL" clId="{D6D525C4-268F-4DFB-A006-6F458BCDEBBC}" dt="2022-05-16T18:49:36.705" v="231" actId="14100"/>
          <ac:spMkLst>
            <pc:docMk/>
            <pc:sldMk cId="3328082251" sldId="468"/>
            <ac:spMk id="55337" creationId="{00000000-0000-0000-0000-000000000000}"/>
          </ac:spMkLst>
        </pc:spChg>
        <pc:spChg chg="mod">
          <ac:chgData name="John Barton" userId="6b54cae7-9d90-4a42-a015-7bd320d35aaf" providerId="ADAL" clId="{D6D525C4-268F-4DFB-A006-6F458BCDEBBC}" dt="2022-05-16T20:48:51.781" v="359" actId="14100"/>
          <ac:spMkLst>
            <pc:docMk/>
            <pc:sldMk cId="3328082251" sldId="468"/>
            <ac:spMk id="55340" creationId="{00000000-0000-0000-0000-000000000000}"/>
          </ac:spMkLst>
        </pc:spChg>
        <pc:spChg chg="del">
          <ac:chgData name="John Barton" userId="6b54cae7-9d90-4a42-a015-7bd320d35aaf" providerId="ADAL" clId="{D6D525C4-268F-4DFB-A006-6F458BCDEBBC}" dt="2022-05-16T18:46:56.524" v="120" actId="478"/>
          <ac:spMkLst>
            <pc:docMk/>
            <pc:sldMk cId="3328082251" sldId="468"/>
            <ac:spMk id="55341" creationId="{00000000-0000-0000-0000-000000000000}"/>
          </ac:spMkLst>
        </pc:spChg>
      </pc:sldChg>
      <pc:sldChg chg="del">
        <pc:chgData name="John Barton" userId="6b54cae7-9d90-4a42-a015-7bd320d35aaf" providerId="ADAL" clId="{D6D525C4-268F-4DFB-A006-6F458BCDEBBC}" dt="2022-05-13T18:36:32.653" v="46" actId="2696"/>
        <pc:sldMkLst>
          <pc:docMk/>
          <pc:sldMk cId="0" sldId="688"/>
        </pc:sldMkLst>
      </pc:sldChg>
      <pc:sldChg chg="modSp mod">
        <pc:chgData name="John Barton" userId="6b54cae7-9d90-4a42-a015-7bd320d35aaf" providerId="ADAL" clId="{D6D525C4-268F-4DFB-A006-6F458BCDEBBC}" dt="2022-05-13T18:31:55.016" v="20" actId="207"/>
        <pc:sldMkLst>
          <pc:docMk/>
          <pc:sldMk cId="3011495883" sldId="944"/>
        </pc:sldMkLst>
        <pc:spChg chg="mod">
          <ac:chgData name="John Barton" userId="6b54cae7-9d90-4a42-a015-7bd320d35aaf" providerId="ADAL" clId="{D6D525C4-268F-4DFB-A006-6F458BCDEBBC}" dt="2022-05-13T18:31:55.016" v="20" actId="207"/>
          <ac:spMkLst>
            <pc:docMk/>
            <pc:sldMk cId="3011495883" sldId="944"/>
            <ac:spMk id="13316" creationId="{00000000-0000-0000-0000-000000000000}"/>
          </ac:spMkLst>
        </pc:spChg>
      </pc:sldChg>
      <pc:sldChg chg="del">
        <pc:chgData name="John Barton" userId="6b54cae7-9d90-4a42-a015-7bd320d35aaf" providerId="ADAL" clId="{D6D525C4-268F-4DFB-A006-6F458BCDEBBC}" dt="2022-05-13T18:32:00.868" v="21" actId="2696"/>
        <pc:sldMkLst>
          <pc:docMk/>
          <pc:sldMk cId="382815309" sldId="945"/>
        </pc:sldMkLst>
      </pc:sldChg>
      <pc:sldChg chg="modSp mod">
        <pc:chgData name="John Barton" userId="6b54cae7-9d90-4a42-a015-7bd320d35aaf" providerId="ADAL" clId="{D6D525C4-268F-4DFB-A006-6F458BCDEBBC}" dt="2022-05-13T18:34:10.476" v="34" actId="20577"/>
        <pc:sldMkLst>
          <pc:docMk/>
          <pc:sldMk cId="1870320103" sldId="946"/>
        </pc:sldMkLst>
        <pc:spChg chg="mod">
          <ac:chgData name="John Barton" userId="6b54cae7-9d90-4a42-a015-7bd320d35aaf" providerId="ADAL" clId="{D6D525C4-268F-4DFB-A006-6F458BCDEBBC}" dt="2022-05-13T18:34:10.476" v="34" actId="20577"/>
          <ac:spMkLst>
            <pc:docMk/>
            <pc:sldMk cId="1870320103" sldId="946"/>
            <ac:spMk id="13315" creationId="{00000000-0000-0000-0000-000000000000}"/>
          </ac:spMkLst>
        </pc:spChg>
      </pc:sldChg>
      <pc:sldChg chg="del">
        <pc:chgData name="John Barton" userId="6b54cae7-9d90-4a42-a015-7bd320d35aaf" providerId="ADAL" clId="{D6D525C4-268F-4DFB-A006-6F458BCDEBBC}" dt="2022-05-13T18:34:23.788" v="35" actId="2696"/>
        <pc:sldMkLst>
          <pc:docMk/>
          <pc:sldMk cId="439756424" sldId="947"/>
        </pc:sldMkLst>
      </pc:sldChg>
      <pc:sldChg chg="modSp mod">
        <pc:chgData name="John Barton" userId="6b54cae7-9d90-4a42-a015-7bd320d35aaf" providerId="ADAL" clId="{D6D525C4-268F-4DFB-A006-6F458BCDEBBC}" dt="2022-05-13T18:29:38.307" v="4" actId="6549"/>
        <pc:sldMkLst>
          <pc:docMk/>
          <pc:sldMk cId="3755978645" sldId="950"/>
        </pc:sldMkLst>
        <pc:spChg chg="mod">
          <ac:chgData name="John Barton" userId="6b54cae7-9d90-4a42-a015-7bd320d35aaf" providerId="ADAL" clId="{D6D525C4-268F-4DFB-A006-6F458BCDEBBC}" dt="2022-05-13T18:29:38.307" v="4" actId="6549"/>
          <ac:spMkLst>
            <pc:docMk/>
            <pc:sldMk cId="3755978645" sldId="950"/>
            <ac:spMk id="8196" creationId="{00000000-0000-0000-0000-000000000000}"/>
          </ac:spMkLst>
        </pc:spChg>
      </pc:sldChg>
      <pc:sldChg chg="del">
        <pc:chgData name="John Barton" userId="6b54cae7-9d90-4a42-a015-7bd320d35aaf" providerId="ADAL" clId="{D6D525C4-268F-4DFB-A006-6F458BCDEBBC}" dt="2022-05-13T18:34:39.094" v="36" actId="2696"/>
        <pc:sldMkLst>
          <pc:docMk/>
          <pc:sldMk cId="3379808414" sldId="955"/>
        </pc:sldMkLst>
      </pc:sldChg>
      <pc:sldChg chg="del">
        <pc:chgData name="John Barton" userId="6b54cae7-9d90-4a42-a015-7bd320d35aaf" providerId="ADAL" clId="{D6D525C4-268F-4DFB-A006-6F458BCDEBBC}" dt="2022-05-13T18:34:47.525" v="37" actId="2696"/>
        <pc:sldMkLst>
          <pc:docMk/>
          <pc:sldMk cId="3436272257" sldId="956"/>
        </pc:sldMkLst>
      </pc:sldChg>
      <pc:sldChg chg="del">
        <pc:chgData name="John Barton" userId="6b54cae7-9d90-4a42-a015-7bd320d35aaf" providerId="ADAL" clId="{D6D525C4-268F-4DFB-A006-6F458BCDEBBC}" dt="2022-05-13T18:35:30.100" v="38" actId="2696"/>
        <pc:sldMkLst>
          <pc:docMk/>
          <pc:sldMk cId="3133194641" sldId="958"/>
        </pc:sldMkLst>
      </pc:sldChg>
      <pc:sldChg chg="del">
        <pc:chgData name="John Barton" userId="6b54cae7-9d90-4a42-a015-7bd320d35aaf" providerId="ADAL" clId="{D6D525C4-268F-4DFB-A006-6F458BCDEBBC}" dt="2022-05-13T18:36:01.569" v="44" actId="2696"/>
        <pc:sldMkLst>
          <pc:docMk/>
          <pc:sldMk cId="4122651142" sldId="959"/>
        </pc:sldMkLst>
      </pc:sldChg>
      <pc:sldChg chg="modSp mod delCm modCm">
        <pc:chgData name="John Barton" userId="6b54cae7-9d90-4a42-a015-7bd320d35aaf" providerId="ADAL" clId="{D6D525C4-268F-4DFB-A006-6F458BCDEBBC}" dt="2022-05-16T18:46:04.874" v="110"/>
        <pc:sldMkLst>
          <pc:docMk/>
          <pc:sldMk cId="1218995863" sldId="960"/>
        </pc:sldMkLst>
        <pc:spChg chg="mod">
          <ac:chgData name="John Barton" userId="6b54cae7-9d90-4a42-a015-7bd320d35aaf" providerId="ADAL" clId="{D6D525C4-268F-4DFB-A006-6F458BCDEBBC}" dt="2022-05-16T18:45:58.680" v="109" actId="207"/>
          <ac:spMkLst>
            <pc:docMk/>
            <pc:sldMk cId="1218995863" sldId="960"/>
            <ac:spMk id="22531" creationId="{00000000-0000-0000-0000-000000000000}"/>
          </ac:spMkLst>
        </pc:spChg>
      </pc:sldChg>
      <pc:sldChg chg="del">
        <pc:chgData name="John Barton" userId="6b54cae7-9d90-4a42-a015-7bd320d35aaf" providerId="ADAL" clId="{D6D525C4-268F-4DFB-A006-6F458BCDEBBC}" dt="2022-05-13T18:36:28.177" v="45" actId="2696"/>
        <pc:sldMkLst>
          <pc:docMk/>
          <pc:sldMk cId="1721496544" sldId="961"/>
        </pc:sldMkLst>
      </pc:sldChg>
      <pc:sldChg chg="modSp del mod">
        <pc:chgData name="John Barton" userId="6b54cae7-9d90-4a42-a015-7bd320d35aaf" providerId="ADAL" clId="{D6D525C4-268F-4DFB-A006-6F458BCDEBBC}" dt="2022-05-13T18:31:21.138" v="16" actId="2696"/>
        <pc:sldMkLst>
          <pc:docMk/>
          <pc:sldMk cId="325049384" sldId="964"/>
        </pc:sldMkLst>
        <pc:spChg chg="mod">
          <ac:chgData name="John Barton" userId="6b54cae7-9d90-4a42-a015-7bd320d35aaf" providerId="ADAL" clId="{D6D525C4-268F-4DFB-A006-6F458BCDEBBC}" dt="2022-05-13T18:31:12.060" v="15" actId="6549"/>
          <ac:spMkLst>
            <pc:docMk/>
            <pc:sldMk cId="325049384" sldId="964"/>
            <ac:spMk id="1069058" creationId="{00000000-0000-0000-0000-000000000000}"/>
          </ac:spMkLst>
        </pc:spChg>
      </pc:sldChg>
      <pc:sldChg chg="del">
        <pc:chgData name="John Barton" userId="6b54cae7-9d90-4a42-a015-7bd320d35aaf" providerId="ADAL" clId="{D6D525C4-268F-4DFB-A006-6F458BCDEBBC}" dt="2022-05-13T18:37:47.177" v="47" actId="2696"/>
        <pc:sldMkLst>
          <pc:docMk/>
          <pc:sldMk cId="1880258401" sldId="966"/>
        </pc:sldMkLst>
      </pc:sldChg>
      <pc:sldChg chg="del">
        <pc:chgData name="John Barton" userId="6b54cae7-9d90-4a42-a015-7bd320d35aaf" providerId="ADAL" clId="{D6D525C4-268F-4DFB-A006-6F458BCDEBBC}" dt="2022-05-13T18:38:03.739" v="48" actId="2696"/>
        <pc:sldMkLst>
          <pc:docMk/>
          <pc:sldMk cId="2734912873" sldId="967"/>
        </pc:sldMkLst>
      </pc:sldChg>
      <pc:sldChg chg="delSp modSp mod">
        <pc:chgData name="John Barton" userId="6b54cae7-9d90-4a42-a015-7bd320d35aaf" providerId="ADAL" clId="{D6D525C4-268F-4DFB-A006-6F458BCDEBBC}" dt="2022-05-16T20:30:15.497" v="264" actId="478"/>
        <pc:sldMkLst>
          <pc:docMk/>
          <pc:sldMk cId="3870666560" sldId="969"/>
        </pc:sldMkLst>
        <pc:spChg chg="mod">
          <ac:chgData name="John Barton" userId="6b54cae7-9d90-4a42-a015-7bd320d35aaf" providerId="ADAL" clId="{D6D525C4-268F-4DFB-A006-6F458BCDEBBC}" dt="2022-05-13T18:30:45.213" v="12" actId="207"/>
          <ac:spMkLst>
            <pc:docMk/>
            <pc:sldMk cId="3870666560" sldId="969"/>
            <ac:spMk id="28676" creationId="{00000000-0000-0000-0000-000000000000}"/>
          </ac:spMkLst>
        </pc:spChg>
        <pc:spChg chg="mod">
          <ac:chgData name="John Barton" userId="6b54cae7-9d90-4a42-a015-7bd320d35aaf" providerId="ADAL" clId="{D6D525C4-268F-4DFB-A006-6F458BCDEBBC}" dt="2022-05-13T18:30:36.421" v="9" actId="6549"/>
          <ac:spMkLst>
            <pc:docMk/>
            <pc:sldMk cId="3870666560" sldId="969"/>
            <ac:spMk id="1069058" creationId="{00000000-0000-0000-0000-000000000000}"/>
          </ac:spMkLst>
        </pc:spChg>
        <pc:grpChg chg="del">
          <ac:chgData name="John Barton" userId="6b54cae7-9d90-4a42-a015-7bd320d35aaf" providerId="ADAL" clId="{D6D525C4-268F-4DFB-A006-6F458BCDEBBC}" dt="2022-05-16T20:30:15.497" v="264" actId="478"/>
          <ac:grpSpMkLst>
            <pc:docMk/>
            <pc:sldMk cId="3870666560" sldId="969"/>
            <ac:grpSpMk id="5" creationId="{2D03B77F-6088-434F-AECA-E830B6235A3B}"/>
          </ac:grpSpMkLst>
        </pc:grpChg>
      </pc:sldChg>
      <pc:sldChg chg="delSp mod">
        <pc:chgData name="John Barton" userId="6b54cae7-9d90-4a42-a015-7bd320d35aaf" providerId="ADAL" clId="{D6D525C4-268F-4DFB-A006-6F458BCDEBBC}" dt="2022-05-16T20:30:29.766" v="268" actId="478"/>
        <pc:sldMkLst>
          <pc:docMk/>
          <pc:sldMk cId="4256712725" sldId="970"/>
        </pc:sldMkLst>
        <pc:grpChg chg="del">
          <ac:chgData name="John Barton" userId="6b54cae7-9d90-4a42-a015-7bd320d35aaf" providerId="ADAL" clId="{D6D525C4-268F-4DFB-A006-6F458BCDEBBC}" dt="2022-05-16T20:30:29.766" v="268" actId="478"/>
          <ac:grpSpMkLst>
            <pc:docMk/>
            <pc:sldMk cId="4256712725" sldId="970"/>
            <ac:grpSpMk id="9" creationId="{9A746853-1248-4A9D-907D-3ACFA47EE6B1}"/>
          </ac:grpSpMkLst>
        </pc:grpChg>
      </pc:sldChg>
      <pc:sldChg chg="del">
        <pc:chgData name="John Barton" userId="6b54cae7-9d90-4a42-a015-7bd320d35aaf" providerId="ADAL" clId="{D6D525C4-268F-4DFB-A006-6F458BCDEBBC}" dt="2022-05-13T18:31:01.661" v="14" actId="2696"/>
        <pc:sldMkLst>
          <pc:docMk/>
          <pc:sldMk cId="3200516971" sldId="971"/>
        </pc:sldMkLst>
      </pc:sldChg>
      <pc:sldChg chg="delSp modSp mod">
        <pc:chgData name="John Barton" userId="6b54cae7-9d90-4a42-a015-7bd320d35aaf" providerId="ADAL" clId="{D6D525C4-268F-4DFB-A006-6F458BCDEBBC}" dt="2022-05-16T20:30:36.582" v="270" actId="478"/>
        <pc:sldMkLst>
          <pc:docMk/>
          <pc:sldMk cId="1838499655" sldId="972"/>
        </pc:sldMkLst>
        <pc:spChg chg="mod">
          <ac:chgData name="John Barton" userId="6b54cae7-9d90-4a42-a015-7bd320d35aaf" providerId="ADAL" clId="{D6D525C4-268F-4DFB-A006-6F458BCDEBBC}" dt="2022-05-13T18:31:44.235" v="19" actId="207"/>
          <ac:spMkLst>
            <pc:docMk/>
            <pc:sldMk cId="1838499655" sldId="972"/>
            <ac:spMk id="28676" creationId="{00000000-0000-0000-0000-000000000000}"/>
          </ac:spMkLst>
        </pc:spChg>
        <pc:grpChg chg="del">
          <ac:chgData name="John Barton" userId="6b54cae7-9d90-4a42-a015-7bd320d35aaf" providerId="ADAL" clId="{D6D525C4-268F-4DFB-A006-6F458BCDEBBC}" dt="2022-05-16T20:30:36.582" v="270" actId="478"/>
          <ac:grpSpMkLst>
            <pc:docMk/>
            <pc:sldMk cId="1838499655" sldId="972"/>
            <ac:grpSpMk id="9" creationId="{E5267217-5763-4E8E-98A1-04EB86EF83F5}"/>
          </ac:grpSpMkLst>
        </pc:grpChg>
      </pc:sldChg>
      <pc:sldChg chg="delSp modSp mod">
        <pc:chgData name="John Barton" userId="6b54cae7-9d90-4a42-a015-7bd320d35aaf" providerId="ADAL" clId="{D6D525C4-268F-4DFB-A006-6F458BCDEBBC}" dt="2022-05-16T20:30:19.120" v="265" actId="478"/>
        <pc:sldMkLst>
          <pc:docMk/>
          <pc:sldMk cId="3889700650" sldId="973"/>
        </pc:sldMkLst>
        <pc:spChg chg="mod">
          <ac:chgData name="John Barton" userId="6b54cae7-9d90-4a42-a015-7bd320d35aaf" providerId="ADAL" clId="{D6D525C4-268F-4DFB-A006-6F458BCDEBBC}" dt="2022-05-16T18:43:52.040" v="105" actId="123"/>
          <ac:spMkLst>
            <pc:docMk/>
            <pc:sldMk cId="3889700650" sldId="973"/>
            <ac:spMk id="28676" creationId="{00000000-0000-0000-0000-000000000000}"/>
          </ac:spMkLst>
        </pc:spChg>
        <pc:grpChg chg="del">
          <ac:chgData name="John Barton" userId="6b54cae7-9d90-4a42-a015-7bd320d35aaf" providerId="ADAL" clId="{D6D525C4-268F-4DFB-A006-6F458BCDEBBC}" dt="2022-05-16T20:30:19.120" v="265" actId="478"/>
          <ac:grpSpMkLst>
            <pc:docMk/>
            <pc:sldMk cId="3889700650" sldId="973"/>
            <ac:grpSpMk id="13" creationId="{C801B989-1BD5-4E40-8FAF-8D236C3EF10F}"/>
          </ac:grpSpMkLst>
        </pc:grpChg>
      </pc:sldChg>
      <pc:sldChg chg="modSp mod">
        <pc:chgData name="John Barton" userId="6b54cae7-9d90-4a42-a015-7bd320d35aaf" providerId="ADAL" clId="{D6D525C4-268F-4DFB-A006-6F458BCDEBBC}" dt="2022-05-13T18:30:30.368" v="7" actId="207"/>
        <pc:sldMkLst>
          <pc:docMk/>
          <pc:sldMk cId="4244123509" sldId="976"/>
        </pc:sldMkLst>
        <pc:spChg chg="mod">
          <ac:chgData name="John Barton" userId="6b54cae7-9d90-4a42-a015-7bd320d35aaf" providerId="ADAL" clId="{D6D525C4-268F-4DFB-A006-6F458BCDEBBC}" dt="2022-05-13T18:30:30.368" v="7" actId="207"/>
          <ac:spMkLst>
            <pc:docMk/>
            <pc:sldMk cId="4244123509" sldId="976"/>
            <ac:spMk id="2" creationId="{A6B1C562-6173-4EC7-BAC2-E8FC6CA7C388}"/>
          </ac:spMkLst>
        </pc:spChg>
      </pc:sldChg>
      <pc:sldChg chg="delSp modSp mod">
        <pc:chgData name="John Barton" userId="6b54cae7-9d90-4a42-a015-7bd320d35aaf" providerId="ADAL" clId="{D6D525C4-268F-4DFB-A006-6F458BCDEBBC}" dt="2022-05-16T20:34:28.430" v="272" actId="207"/>
        <pc:sldMkLst>
          <pc:docMk/>
          <pc:sldMk cId="2694493010" sldId="978"/>
        </pc:sldMkLst>
        <pc:spChg chg="mod">
          <ac:chgData name="John Barton" userId="6b54cae7-9d90-4a42-a015-7bd320d35aaf" providerId="ADAL" clId="{D6D525C4-268F-4DFB-A006-6F458BCDEBBC}" dt="2022-05-13T18:31:37.730" v="18" actId="207"/>
          <ac:spMkLst>
            <pc:docMk/>
            <pc:sldMk cId="2694493010" sldId="978"/>
            <ac:spMk id="2" creationId="{3B9E7B3E-443C-431E-BD91-D4016B857453}"/>
          </ac:spMkLst>
        </pc:spChg>
        <pc:grpChg chg="del">
          <ac:chgData name="John Barton" userId="6b54cae7-9d90-4a42-a015-7bd320d35aaf" providerId="ADAL" clId="{D6D525C4-268F-4DFB-A006-6F458BCDEBBC}" dt="2022-05-16T20:30:33.167" v="269" actId="478"/>
          <ac:grpSpMkLst>
            <pc:docMk/>
            <pc:sldMk cId="2694493010" sldId="978"/>
            <ac:grpSpMk id="9" creationId="{39FAF741-2BD6-45A6-9FF1-06A57AD595FD}"/>
          </ac:grpSpMkLst>
        </pc:grpChg>
        <pc:graphicFrameChg chg="mod modGraphic">
          <ac:chgData name="John Barton" userId="6b54cae7-9d90-4a42-a015-7bd320d35aaf" providerId="ADAL" clId="{D6D525C4-268F-4DFB-A006-6F458BCDEBBC}" dt="2022-05-16T20:34:28.430" v="272" actId="207"/>
          <ac:graphicFrameMkLst>
            <pc:docMk/>
            <pc:sldMk cId="2694493010" sldId="978"/>
            <ac:graphicFrameMk id="5" creationId="{B2F997D8-EB54-4427-BCE5-D0E343892958}"/>
          </ac:graphicFrameMkLst>
        </pc:graphicFrameChg>
      </pc:sldChg>
      <pc:sldChg chg="modSp mod">
        <pc:chgData name="John Barton" userId="6b54cae7-9d90-4a42-a015-7bd320d35aaf" providerId="ADAL" clId="{D6D525C4-268F-4DFB-A006-6F458BCDEBBC}" dt="2022-05-16T20:36:22.201" v="280" actId="208"/>
        <pc:sldMkLst>
          <pc:docMk/>
          <pc:sldMk cId="482398283" sldId="980"/>
        </pc:sldMkLst>
        <pc:spChg chg="mod">
          <ac:chgData name="John Barton" userId="6b54cae7-9d90-4a42-a015-7bd320d35aaf" providerId="ADAL" clId="{D6D525C4-268F-4DFB-A006-6F458BCDEBBC}" dt="2022-05-16T20:36:22.201" v="280" actId="208"/>
          <ac:spMkLst>
            <pc:docMk/>
            <pc:sldMk cId="482398283" sldId="980"/>
            <ac:spMk id="5" creationId="{7DA06AC3-8C56-46F0-9388-51F55DA7C5A9}"/>
          </ac:spMkLst>
        </pc:spChg>
        <pc:spChg chg="mod">
          <ac:chgData name="John Barton" userId="6b54cae7-9d90-4a42-a015-7bd320d35aaf" providerId="ADAL" clId="{D6D525C4-268F-4DFB-A006-6F458BCDEBBC}" dt="2022-05-16T20:36:02.336" v="279" actId="207"/>
          <ac:spMkLst>
            <pc:docMk/>
            <pc:sldMk cId="482398283" sldId="980"/>
            <ac:spMk id="6" creationId="{0B1D6370-4CA8-4BB8-8EE2-AD157A19E0E7}"/>
          </ac:spMkLst>
        </pc:spChg>
        <pc:spChg chg="mod">
          <ac:chgData name="John Barton" userId="6b54cae7-9d90-4a42-a015-7bd320d35aaf" providerId="ADAL" clId="{D6D525C4-268F-4DFB-A006-6F458BCDEBBC}" dt="2022-05-16T20:36:22.201" v="280" actId="208"/>
          <ac:spMkLst>
            <pc:docMk/>
            <pc:sldMk cId="482398283" sldId="980"/>
            <ac:spMk id="7" creationId="{F4E55D4A-9BE2-4AFB-84AE-E3962B88D3E7}"/>
          </ac:spMkLst>
        </pc:spChg>
        <pc:spChg chg="mod">
          <ac:chgData name="John Barton" userId="6b54cae7-9d90-4a42-a015-7bd320d35aaf" providerId="ADAL" clId="{D6D525C4-268F-4DFB-A006-6F458BCDEBBC}" dt="2022-05-16T20:36:02.336" v="279" actId="207"/>
          <ac:spMkLst>
            <pc:docMk/>
            <pc:sldMk cId="482398283" sldId="980"/>
            <ac:spMk id="9" creationId="{FA7C4CB4-AD3F-41DC-85FD-89D9C101E8E4}"/>
          </ac:spMkLst>
        </pc:spChg>
      </pc:sldChg>
      <pc:sldChg chg="modSp mod">
        <pc:chgData name="John Barton" userId="6b54cae7-9d90-4a42-a015-7bd320d35aaf" providerId="ADAL" clId="{D6D525C4-268F-4DFB-A006-6F458BCDEBBC}" dt="2022-05-13T18:42:15.527" v="52" actId="113"/>
        <pc:sldMkLst>
          <pc:docMk/>
          <pc:sldMk cId="3640906728" sldId="982"/>
        </pc:sldMkLst>
        <pc:spChg chg="mod">
          <ac:chgData name="John Barton" userId="6b54cae7-9d90-4a42-a015-7bd320d35aaf" providerId="ADAL" clId="{D6D525C4-268F-4DFB-A006-6F458BCDEBBC}" dt="2022-05-13T18:42:08.097" v="51" actId="207"/>
          <ac:spMkLst>
            <pc:docMk/>
            <pc:sldMk cId="3640906728" sldId="982"/>
            <ac:spMk id="2" creationId="{45CFC65C-F2D4-4D19-A151-DD5680391D81}"/>
          </ac:spMkLst>
        </pc:spChg>
        <pc:spChg chg="mod">
          <ac:chgData name="John Barton" userId="6b54cae7-9d90-4a42-a015-7bd320d35aaf" providerId="ADAL" clId="{D6D525C4-268F-4DFB-A006-6F458BCDEBBC}" dt="2022-05-13T18:42:15.527" v="52" actId="113"/>
          <ac:spMkLst>
            <pc:docMk/>
            <pc:sldMk cId="3640906728" sldId="982"/>
            <ac:spMk id="3" creationId="{FBD456B0-AA4B-4C1D-AB38-C3E6C3BC379C}"/>
          </ac:spMkLst>
        </pc:spChg>
      </pc:sldChg>
      <pc:sldChg chg="modSp mod">
        <pc:chgData name="John Barton" userId="6b54cae7-9d90-4a42-a015-7bd320d35aaf" providerId="ADAL" clId="{D6D525C4-268F-4DFB-A006-6F458BCDEBBC}" dt="2022-05-13T18:42:27.896" v="55" actId="207"/>
        <pc:sldMkLst>
          <pc:docMk/>
          <pc:sldMk cId="2142339514" sldId="983"/>
        </pc:sldMkLst>
        <pc:spChg chg="mod">
          <ac:chgData name="John Barton" userId="6b54cae7-9d90-4a42-a015-7bd320d35aaf" providerId="ADAL" clId="{D6D525C4-268F-4DFB-A006-6F458BCDEBBC}" dt="2022-05-13T18:42:27.896" v="55" actId="207"/>
          <ac:spMkLst>
            <pc:docMk/>
            <pc:sldMk cId="2142339514" sldId="983"/>
            <ac:spMk id="2" creationId="{9AE1DCB8-3725-4C40-BDA7-E642DA6ED949}"/>
          </ac:spMkLst>
        </pc:spChg>
        <pc:spChg chg="mod">
          <ac:chgData name="John Barton" userId="6b54cae7-9d90-4a42-a015-7bd320d35aaf" providerId="ADAL" clId="{D6D525C4-268F-4DFB-A006-6F458BCDEBBC}" dt="2022-05-13T18:42:24.594" v="54" actId="207"/>
          <ac:spMkLst>
            <pc:docMk/>
            <pc:sldMk cId="2142339514" sldId="983"/>
            <ac:spMk id="3" creationId="{7FA74B5C-475F-45E5-801B-55B5FBE4DD9F}"/>
          </ac:spMkLst>
        </pc:spChg>
      </pc:sldChg>
      <pc:sldChg chg="del">
        <pc:chgData name="John Barton" userId="6b54cae7-9d90-4a42-a015-7bd320d35aaf" providerId="ADAL" clId="{D6D525C4-268F-4DFB-A006-6F458BCDEBBC}" dt="2022-05-13T18:29:52.338" v="5" actId="2696"/>
        <pc:sldMkLst>
          <pc:docMk/>
          <pc:sldMk cId="1213054274" sldId="984"/>
        </pc:sldMkLst>
      </pc:sldChg>
      <pc:sldChg chg="modSp mod">
        <pc:chgData name="John Barton" userId="6b54cae7-9d90-4a42-a015-7bd320d35aaf" providerId="ADAL" clId="{D6D525C4-268F-4DFB-A006-6F458BCDEBBC}" dt="2022-05-16T20:59:57.052" v="426" actId="207"/>
        <pc:sldMkLst>
          <pc:docMk/>
          <pc:sldMk cId="725963699" sldId="985"/>
        </pc:sldMkLst>
        <pc:graphicFrameChg chg="mod modGraphic">
          <ac:chgData name="John Barton" userId="6b54cae7-9d90-4a42-a015-7bd320d35aaf" providerId="ADAL" clId="{D6D525C4-268F-4DFB-A006-6F458BCDEBBC}" dt="2022-05-16T20:59:57.052" v="426" actId="207"/>
          <ac:graphicFrameMkLst>
            <pc:docMk/>
            <pc:sldMk cId="725963699" sldId="985"/>
            <ac:graphicFrameMk id="5" creationId="{A169C4D9-1637-4F0D-A467-C3A40E234E4A}"/>
          </ac:graphicFrameMkLst>
        </pc:graphicFrameChg>
      </pc:sldChg>
      <pc:sldChg chg="modSp mod">
        <pc:chgData name="John Barton" userId="6b54cae7-9d90-4a42-a015-7bd320d35aaf" providerId="ADAL" clId="{D6D525C4-268F-4DFB-A006-6F458BCDEBBC}" dt="2022-05-16T20:59:45.960" v="425" actId="207"/>
        <pc:sldMkLst>
          <pc:docMk/>
          <pc:sldMk cId="363718822" sldId="986"/>
        </pc:sldMkLst>
        <pc:graphicFrameChg chg="mod modGraphic">
          <ac:chgData name="John Barton" userId="6b54cae7-9d90-4a42-a015-7bd320d35aaf" providerId="ADAL" clId="{D6D525C4-268F-4DFB-A006-6F458BCDEBBC}" dt="2022-05-16T20:59:45.960" v="425" actId="207"/>
          <ac:graphicFrameMkLst>
            <pc:docMk/>
            <pc:sldMk cId="363718822" sldId="986"/>
            <ac:graphicFrameMk id="5" creationId="{A169C4D9-1637-4F0D-A467-C3A40E234E4A}"/>
          </ac:graphicFrameMkLst>
        </pc:graphicFrameChg>
      </pc:sldChg>
      <pc:sldChg chg="modSp mod">
        <pc:chgData name="John Barton" userId="6b54cae7-9d90-4a42-a015-7bd320d35aaf" providerId="ADAL" clId="{D6D525C4-268F-4DFB-A006-6F458BCDEBBC}" dt="2022-05-16T20:59:00.395" v="424" actId="6549"/>
        <pc:sldMkLst>
          <pc:docMk/>
          <pc:sldMk cId="336279542" sldId="987"/>
        </pc:sldMkLst>
        <pc:graphicFrameChg chg="mod modGraphic">
          <ac:chgData name="John Barton" userId="6b54cae7-9d90-4a42-a015-7bd320d35aaf" providerId="ADAL" clId="{D6D525C4-268F-4DFB-A006-6F458BCDEBBC}" dt="2022-05-16T20:59:00.395" v="424" actId="6549"/>
          <ac:graphicFrameMkLst>
            <pc:docMk/>
            <pc:sldMk cId="336279542" sldId="987"/>
            <ac:graphicFrameMk id="2" creationId="{9F8EFEDB-5239-45AB-8B6F-D3F4ED0A52B0}"/>
          </ac:graphicFrameMkLst>
        </pc:graphicFrameChg>
      </pc:sldChg>
      <pc:sldChg chg="delSp modSp mod">
        <pc:chgData name="John Barton" userId="6b54cae7-9d90-4a42-a015-7bd320d35aaf" providerId="ADAL" clId="{D6D525C4-268F-4DFB-A006-6F458BCDEBBC}" dt="2022-05-16T20:35:27.076" v="276" actId="208"/>
        <pc:sldMkLst>
          <pc:docMk/>
          <pc:sldMk cId="1843406226" sldId="988"/>
        </pc:sldMkLst>
        <pc:grpChg chg="del">
          <ac:chgData name="John Barton" userId="6b54cae7-9d90-4a42-a015-7bd320d35aaf" providerId="ADAL" clId="{D6D525C4-268F-4DFB-A006-6F458BCDEBBC}" dt="2022-05-16T20:30:24.491" v="266" actId="478"/>
          <ac:grpSpMkLst>
            <pc:docMk/>
            <pc:sldMk cId="1843406226" sldId="988"/>
            <ac:grpSpMk id="13" creationId="{4C70F5AB-1FB1-4EBD-B5A9-107FAF3F1D5E}"/>
          </ac:grpSpMkLst>
        </pc:grpChg>
        <pc:graphicFrameChg chg="mod modGraphic">
          <ac:chgData name="John Barton" userId="6b54cae7-9d90-4a42-a015-7bd320d35aaf" providerId="ADAL" clId="{D6D525C4-268F-4DFB-A006-6F458BCDEBBC}" dt="2022-05-16T20:35:27.076" v="276" actId="208"/>
          <ac:graphicFrameMkLst>
            <pc:docMk/>
            <pc:sldMk cId="1843406226" sldId="988"/>
            <ac:graphicFrameMk id="3" creationId="{A21697AD-ADFB-4D77-BC49-33807A4F8757}"/>
          </ac:graphicFrameMkLst>
        </pc:graphicFrameChg>
      </pc:sldChg>
      <pc:sldChg chg="modSp mod">
        <pc:chgData name="John Barton" userId="6b54cae7-9d90-4a42-a015-7bd320d35aaf" providerId="ADAL" clId="{D6D525C4-268F-4DFB-A006-6F458BCDEBBC}" dt="2022-05-16T20:29:57.720" v="263" actId="207"/>
        <pc:sldMkLst>
          <pc:docMk/>
          <pc:sldMk cId="2072166570" sldId="989"/>
        </pc:sldMkLst>
        <pc:spChg chg="mod">
          <ac:chgData name="John Barton" userId="6b54cae7-9d90-4a42-a015-7bd320d35aaf" providerId="ADAL" clId="{D6D525C4-268F-4DFB-A006-6F458BCDEBBC}" dt="2022-05-16T20:29:57.720" v="263" actId="207"/>
          <ac:spMkLst>
            <pc:docMk/>
            <pc:sldMk cId="2072166570" sldId="989"/>
            <ac:spMk id="13" creationId="{191C1166-24C9-4209-9840-E6D7C5D86458}"/>
          </ac:spMkLst>
        </pc:spChg>
        <pc:spChg chg="mod">
          <ac:chgData name="John Barton" userId="6b54cae7-9d90-4a42-a015-7bd320d35aaf" providerId="ADAL" clId="{D6D525C4-268F-4DFB-A006-6F458BCDEBBC}" dt="2022-05-16T20:29:57.720" v="263" actId="207"/>
          <ac:spMkLst>
            <pc:docMk/>
            <pc:sldMk cId="2072166570" sldId="989"/>
            <ac:spMk id="15" creationId="{29E1473B-CCBB-451E-BE8B-C94F173D24E4}"/>
          </ac:spMkLst>
        </pc:spChg>
        <pc:spChg chg="mod">
          <ac:chgData name="John Barton" userId="6b54cae7-9d90-4a42-a015-7bd320d35aaf" providerId="ADAL" clId="{D6D525C4-268F-4DFB-A006-6F458BCDEBBC}" dt="2022-05-16T20:29:57.720" v="263" actId="207"/>
          <ac:spMkLst>
            <pc:docMk/>
            <pc:sldMk cId="2072166570" sldId="989"/>
            <ac:spMk id="17" creationId="{FA3802A7-78F9-4B3B-AF87-BB43914302C6}"/>
          </ac:spMkLst>
        </pc:spChg>
      </pc:sldChg>
      <pc:sldChg chg="delSp modSp mod">
        <pc:chgData name="John Barton" userId="6b54cae7-9d90-4a42-a015-7bd320d35aaf" providerId="ADAL" clId="{D6D525C4-268F-4DFB-A006-6F458BCDEBBC}" dt="2022-05-16T20:30:26.527" v="267" actId="478"/>
        <pc:sldMkLst>
          <pc:docMk/>
          <pc:sldMk cId="418475233" sldId="990"/>
        </pc:sldMkLst>
        <pc:spChg chg="mod">
          <ac:chgData name="John Barton" userId="6b54cae7-9d90-4a42-a015-7bd320d35aaf" providerId="ADAL" clId="{D6D525C4-268F-4DFB-A006-6F458BCDEBBC}" dt="2022-05-13T18:41:34.279" v="49" actId="6549"/>
          <ac:spMkLst>
            <pc:docMk/>
            <pc:sldMk cId="418475233" sldId="990"/>
            <ac:spMk id="1069058" creationId="{00000000-0000-0000-0000-000000000000}"/>
          </ac:spMkLst>
        </pc:spChg>
        <pc:grpChg chg="del">
          <ac:chgData name="John Barton" userId="6b54cae7-9d90-4a42-a015-7bd320d35aaf" providerId="ADAL" clId="{D6D525C4-268F-4DFB-A006-6F458BCDEBBC}" dt="2022-05-16T20:30:26.527" v="267" actId="478"/>
          <ac:grpSpMkLst>
            <pc:docMk/>
            <pc:sldMk cId="418475233" sldId="990"/>
            <ac:grpSpMk id="37" creationId="{3081287E-AD7C-4C36-8FE7-8902CEBE1747}"/>
          </ac:grpSpMkLst>
        </pc:grpChg>
      </pc:sldChg>
      <pc:sldChg chg="modSp mod">
        <pc:chgData name="John Barton" userId="6b54cae7-9d90-4a42-a015-7bd320d35aaf" providerId="ADAL" clId="{D6D525C4-268F-4DFB-A006-6F458BCDEBBC}" dt="2022-05-16T20:40:40.953" v="288" actId="207"/>
        <pc:sldMkLst>
          <pc:docMk/>
          <pc:sldMk cId="3892075409" sldId="991"/>
        </pc:sldMkLst>
        <pc:spChg chg="mod">
          <ac:chgData name="John Barton" userId="6b54cae7-9d90-4a42-a015-7bd320d35aaf" providerId="ADAL" clId="{D6D525C4-268F-4DFB-A006-6F458BCDEBBC}" dt="2022-05-16T20:40:32.799" v="287" actId="207"/>
          <ac:spMkLst>
            <pc:docMk/>
            <pc:sldMk cId="3892075409" sldId="991"/>
            <ac:spMk id="3" creationId="{AD3D64C6-3A0A-4CBA-82D9-7A66CBEACE16}"/>
          </ac:spMkLst>
        </pc:spChg>
        <pc:spChg chg="mod">
          <ac:chgData name="John Barton" userId="6b54cae7-9d90-4a42-a015-7bd320d35aaf" providerId="ADAL" clId="{D6D525C4-268F-4DFB-A006-6F458BCDEBBC}" dt="2022-05-16T20:39:16.671" v="285" actId="207"/>
          <ac:spMkLst>
            <pc:docMk/>
            <pc:sldMk cId="3892075409" sldId="991"/>
            <ac:spMk id="24" creationId="{F15B39F1-E64E-4F84-9870-F28F114BDE91}"/>
          </ac:spMkLst>
        </pc:spChg>
        <pc:spChg chg="mod">
          <ac:chgData name="John Barton" userId="6b54cae7-9d90-4a42-a015-7bd320d35aaf" providerId="ADAL" clId="{D6D525C4-268F-4DFB-A006-6F458BCDEBBC}" dt="2022-05-16T20:40:40.953" v="288" actId="207"/>
          <ac:spMkLst>
            <pc:docMk/>
            <pc:sldMk cId="3892075409" sldId="991"/>
            <ac:spMk id="25" creationId="{1043F6F3-AF7E-448D-A061-F557659C80F4}"/>
          </ac:spMkLst>
        </pc:spChg>
      </pc:sldChg>
      <pc:sldChg chg="modSp mod">
        <pc:chgData name="John Barton" userId="6b54cae7-9d90-4a42-a015-7bd320d35aaf" providerId="ADAL" clId="{D6D525C4-268F-4DFB-A006-6F458BCDEBBC}" dt="2022-05-16T20:57:02.295" v="414" actId="208"/>
        <pc:sldMkLst>
          <pc:docMk/>
          <pc:sldMk cId="3421546166" sldId="992"/>
        </pc:sldMkLst>
        <pc:spChg chg="mod">
          <ac:chgData name="John Barton" userId="6b54cae7-9d90-4a42-a015-7bd320d35aaf" providerId="ADAL" clId="{D6D525C4-268F-4DFB-A006-6F458BCDEBBC}" dt="2022-05-16T20:42:57.162" v="295" actId="207"/>
          <ac:spMkLst>
            <pc:docMk/>
            <pc:sldMk cId="3421546166" sldId="992"/>
            <ac:spMk id="55299" creationId="{00000000-0000-0000-0000-000000000000}"/>
          </ac:spMkLst>
        </pc:spChg>
        <pc:spChg chg="mod">
          <ac:chgData name="John Barton" userId="6b54cae7-9d90-4a42-a015-7bd320d35aaf" providerId="ADAL" clId="{D6D525C4-268F-4DFB-A006-6F458BCDEBBC}" dt="2022-05-16T20:45:23.925" v="299" actId="1076"/>
          <ac:spMkLst>
            <pc:docMk/>
            <pc:sldMk cId="3421546166" sldId="992"/>
            <ac:spMk id="55300" creationId="{00000000-0000-0000-0000-000000000000}"/>
          </ac:spMkLst>
        </pc:spChg>
        <pc:spChg chg="mod">
          <ac:chgData name="John Barton" userId="6b54cae7-9d90-4a42-a015-7bd320d35aaf" providerId="ADAL" clId="{D6D525C4-268F-4DFB-A006-6F458BCDEBBC}" dt="2022-05-16T20:57:02.295" v="414" actId="208"/>
          <ac:spMkLst>
            <pc:docMk/>
            <pc:sldMk cId="3421546166" sldId="992"/>
            <ac:spMk id="55313" creationId="{00000000-0000-0000-0000-000000000000}"/>
          </ac:spMkLst>
        </pc:spChg>
        <pc:spChg chg="mod">
          <ac:chgData name="John Barton" userId="6b54cae7-9d90-4a42-a015-7bd320d35aaf" providerId="ADAL" clId="{D6D525C4-268F-4DFB-A006-6F458BCDEBBC}" dt="2022-05-16T20:45:42.941" v="301" actId="14100"/>
          <ac:spMkLst>
            <pc:docMk/>
            <pc:sldMk cId="3421546166" sldId="992"/>
            <ac:spMk id="55321" creationId="{00000000-0000-0000-0000-000000000000}"/>
          </ac:spMkLst>
        </pc:spChg>
        <pc:spChg chg="mod">
          <ac:chgData name="John Barton" userId="6b54cae7-9d90-4a42-a015-7bd320d35aaf" providerId="ADAL" clId="{D6D525C4-268F-4DFB-A006-6F458BCDEBBC}" dt="2022-05-16T20:45:55.437" v="309" actId="1076"/>
          <ac:spMkLst>
            <pc:docMk/>
            <pc:sldMk cId="3421546166" sldId="992"/>
            <ac:spMk id="55323" creationId="{00000000-0000-0000-0000-000000000000}"/>
          </ac:spMkLst>
        </pc:spChg>
        <pc:spChg chg="mod">
          <ac:chgData name="John Barton" userId="6b54cae7-9d90-4a42-a015-7bd320d35aaf" providerId="ADAL" clId="{D6D525C4-268F-4DFB-A006-6F458BCDEBBC}" dt="2022-05-16T20:46:02.682" v="310" actId="14100"/>
          <ac:spMkLst>
            <pc:docMk/>
            <pc:sldMk cId="3421546166" sldId="992"/>
            <ac:spMk id="55325" creationId="{00000000-0000-0000-0000-000000000000}"/>
          </ac:spMkLst>
        </pc:spChg>
      </pc:sldChg>
    </pc:docChg>
  </pc:docChgLst>
  <pc:docChgLst>
    <pc:chgData name="Kelly Tappendorf" userId="bd0e08a4-630e-49db-b4a8-aaff413c79b5" providerId="ADAL" clId="{0C249811-CE16-41DA-AF8E-47A22F562B9A}"/>
    <pc:docChg chg="modSld">
      <pc:chgData name="Kelly Tappendorf" userId="bd0e08a4-630e-49db-b4a8-aaff413c79b5" providerId="ADAL" clId="{0C249811-CE16-41DA-AF8E-47A22F562B9A}" dt="2022-04-29T17:21:44.443" v="9"/>
      <pc:docMkLst>
        <pc:docMk/>
      </pc:docMkLst>
      <pc:sldChg chg="modSp">
        <pc:chgData name="Kelly Tappendorf" userId="bd0e08a4-630e-49db-b4a8-aaff413c79b5" providerId="ADAL" clId="{0C249811-CE16-41DA-AF8E-47A22F562B9A}" dt="2022-04-29T17:21:44.443" v="9"/>
        <pc:sldMkLst>
          <pc:docMk/>
          <pc:sldMk cId="1843406226" sldId="988"/>
        </pc:sldMkLst>
        <pc:graphicFrameChg chg="mod">
          <ac:chgData name="Kelly Tappendorf" userId="bd0e08a4-630e-49db-b4a8-aaff413c79b5" providerId="ADAL" clId="{0C249811-CE16-41DA-AF8E-47A22F562B9A}" dt="2022-04-29T17:21:44.443" v="9"/>
          <ac:graphicFrameMkLst>
            <pc:docMk/>
            <pc:sldMk cId="1843406226" sldId="988"/>
            <ac:graphicFrameMk id="3" creationId="{A21697AD-ADFB-4D77-BC49-33807A4F8757}"/>
          </ac:graphicFrameMkLst>
        </pc:graphicFrameChg>
      </pc:sldChg>
      <pc:sldChg chg="modSp mod">
        <pc:chgData name="Kelly Tappendorf" userId="bd0e08a4-630e-49db-b4a8-aaff413c79b5" providerId="ADAL" clId="{0C249811-CE16-41DA-AF8E-47A22F562B9A}" dt="2022-04-29T17:18:47.206" v="6" actId="1076"/>
        <pc:sldMkLst>
          <pc:docMk/>
          <pc:sldMk cId="418475233" sldId="990"/>
        </pc:sldMkLst>
        <pc:grpChg chg="mod">
          <ac:chgData name="Kelly Tappendorf" userId="bd0e08a4-630e-49db-b4a8-aaff413c79b5" providerId="ADAL" clId="{0C249811-CE16-41DA-AF8E-47A22F562B9A}" dt="2022-04-29T17:18:47.206" v="6" actId="1076"/>
          <ac:grpSpMkLst>
            <pc:docMk/>
            <pc:sldMk cId="418475233" sldId="990"/>
            <ac:grpSpMk id="28" creationId="{71E97533-CF40-44F8-B6DF-008D1A73B2AB}"/>
          </ac:grpSpMkLst>
        </pc:grpChg>
      </pc:sldChg>
    </pc:docChg>
  </pc:docChgLst>
  <pc:docChgLst>
    <pc:chgData name="John Barton" userId="6b54cae7-9d90-4a42-a015-7bd320d35aaf" providerId="ADAL" clId="{B795D7EF-A965-4085-8C1E-6D6D2A2189E2}"/>
    <pc:docChg chg="undo custSel addSld delSld modSld sldOrd modMainMaster">
      <pc:chgData name="John Barton" userId="6b54cae7-9d90-4a42-a015-7bd320d35aaf" providerId="ADAL" clId="{B795D7EF-A965-4085-8C1E-6D6D2A2189E2}" dt="2022-05-13T18:28:13.143" v="13836" actId="14100"/>
      <pc:docMkLst>
        <pc:docMk/>
      </pc:docMkLst>
      <pc:sldChg chg="modSp del">
        <pc:chgData name="John Barton" userId="6b54cae7-9d90-4a42-a015-7bd320d35aaf" providerId="ADAL" clId="{B795D7EF-A965-4085-8C1E-6D6D2A2189E2}" dt="2022-04-04T17:20:46.530" v="619" actId="47"/>
        <pc:sldMkLst>
          <pc:docMk/>
          <pc:sldMk cId="961193335" sldId="257"/>
        </pc:sldMkLst>
        <pc:spChg chg="mod">
          <ac:chgData name="John Barton" userId="6b54cae7-9d90-4a42-a015-7bd320d35aaf" providerId="ADAL" clId="{B795D7EF-A965-4085-8C1E-6D6D2A2189E2}" dt="2022-04-04T16:39:55.266" v="615" actId="400"/>
          <ac:spMkLst>
            <pc:docMk/>
            <pc:sldMk cId="961193335" sldId="257"/>
            <ac:spMk id="3" creationId="{DB98DE99-38CF-4824-A58E-B60FC2EF64EE}"/>
          </ac:spMkLst>
        </pc:spChg>
      </pc:sldChg>
      <pc:sldChg chg="del">
        <pc:chgData name="John Barton" userId="6b54cae7-9d90-4a42-a015-7bd320d35aaf" providerId="ADAL" clId="{B795D7EF-A965-4085-8C1E-6D6D2A2189E2}" dt="2022-04-04T16:40:20.950" v="616" actId="47"/>
        <pc:sldMkLst>
          <pc:docMk/>
          <pc:sldMk cId="2511848204" sldId="263"/>
        </pc:sldMkLst>
      </pc:sldChg>
      <pc:sldChg chg="del">
        <pc:chgData name="John Barton" userId="6b54cae7-9d90-4a42-a015-7bd320d35aaf" providerId="ADAL" clId="{B795D7EF-A965-4085-8C1E-6D6D2A2189E2}" dt="2022-04-11T17:52:50.803" v="4051" actId="47"/>
        <pc:sldMkLst>
          <pc:docMk/>
          <pc:sldMk cId="2948497952" sldId="264"/>
        </pc:sldMkLst>
      </pc:sldChg>
      <pc:sldChg chg="del">
        <pc:chgData name="John Barton" userId="6b54cae7-9d90-4a42-a015-7bd320d35aaf" providerId="ADAL" clId="{B795D7EF-A965-4085-8C1E-6D6D2A2189E2}" dt="2022-04-11T17:52:50.803" v="4051" actId="47"/>
        <pc:sldMkLst>
          <pc:docMk/>
          <pc:sldMk cId="3006459500" sldId="275"/>
        </pc:sldMkLst>
      </pc:sldChg>
      <pc:sldChg chg="del">
        <pc:chgData name="John Barton" userId="6b54cae7-9d90-4a42-a015-7bd320d35aaf" providerId="ADAL" clId="{B795D7EF-A965-4085-8C1E-6D6D2A2189E2}" dt="2022-04-11T17:52:50.803" v="4051" actId="47"/>
        <pc:sldMkLst>
          <pc:docMk/>
          <pc:sldMk cId="526960593" sldId="276"/>
        </pc:sldMkLst>
      </pc:sldChg>
      <pc:sldChg chg="modSp mod ord modNotesTx">
        <pc:chgData name="John Barton" userId="6b54cae7-9d90-4a42-a015-7bd320d35aaf" providerId="ADAL" clId="{B795D7EF-A965-4085-8C1E-6D6D2A2189E2}" dt="2022-05-13T18:06:48.171" v="13495" actId="6549"/>
        <pc:sldMkLst>
          <pc:docMk/>
          <pc:sldMk cId="2471581987" sldId="278"/>
        </pc:sldMkLst>
        <pc:spChg chg="mod">
          <ac:chgData name="John Barton" userId="6b54cae7-9d90-4a42-a015-7bd320d35aaf" providerId="ADAL" clId="{B795D7EF-A965-4085-8C1E-6D6D2A2189E2}" dt="2022-04-29T13:31:40.406" v="10346" actId="400"/>
          <ac:spMkLst>
            <pc:docMk/>
            <pc:sldMk cId="2471581987" sldId="278"/>
            <ac:spMk id="2" creationId="{F321A3E9-2F8A-49C4-B360-287D070BE72E}"/>
          </ac:spMkLst>
        </pc:spChg>
        <pc:spChg chg="mod">
          <ac:chgData name="John Barton" userId="6b54cae7-9d90-4a42-a015-7bd320d35aaf" providerId="ADAL" clId="{B795D7EF-A965-4085-8C1E-6D6D2A2189E2}" dt="2022-04-29T19:38:54.421" v="12988" actId="20577"/>
          <ac:spMkLst>
            <pc:docMk/>
            <pc:sldMk cId="2471581987" sldId="278"/>
            <ac:spMk id="3" creationId="{CB97B609-02ED-4560-A459-5F7AD4E89963}"/>
          </ac:spMkLst>
        </pc:spChg>
      </pc:sldChg>
      <pc:sldChg chg="del addCm delCm modNotesTx">
        <pc:chgData name="John Barton" userId="6b54cae7-9d90-4a42-a015-7bd320d35aaf" providerId="ADAL" clId="{B795D7EF-A965-4085-8C1E-6D6D2A2189E2}" dt="2022-04-29T20:06:56.510" v="13108" actId="47"/>
        <pc:sldMkLst>
          <pc:docMk/>
          <pc:sldMk cId="3437189787" sldId="372"/>
        </pc:sldMkLst>
      </pc:sldChg>
      <pc:sldChg chg="addSp delSp modSp mod ord modNotesTx">
        <pc:chgData name="John Barton" userId="6b54cae7-9d90-4a42-a015-7bd320d35aaf" providerId="ADAL" clId="{B795D7EF-A965-4085-8C1E-6D6D2A2189E2}" dt="2022-05-13T18:28:13.143" v="13836" actId="14100"/>
        <pc:sldMkLst>
          <pc:docMk/>
          <pc:sldMk cId="3328082251" sldId="468"/>
        </pc:sldMkLst>
        <pc:spChg chg="mod">
          <ac:chgData name="John Barton" userId="6b54cae7-9d90-4a42-a015-7bd320d35aaf" providerId="ADAL" clId="{B795D7EF-A965-4085-8C1E-6D6D2A2189E2}" dt="2022-05-13T18:26:37.770" v="13827" actId="1076"/>
          <ac:spMkLst>
            <pc:docMk/>
            <pc:sldMk cId="3328082251" sldId="468"/>
            <ac:spMk id="22" creationId="{00000000-0000-0000-0000-000000000000}"/>
          </ac:spMkLst>
        </pc:spChg>
        <pc:spChg chg="add mod">
          <ac:chgData name="John Barton" userId="6b54cae7-9d90-4a42-a015-7bd320d35aaf" providerId="ADAL" clId="{B795D7EF-A965-4085-8C1E-6D6D2A2189E2}" dt="2022-05-13T18:26:10.084" v="13821" actId="14100"/>
          <ac:spMkLst>
            <pc:docMk/>
            <pc:sldMk cId="3328082251" sldId="468"/>
            <ac:spMk id="23" creationId="{C6E95A74-A8C2-4817-B096-5430A07FF113}"/>
          </ac:spMkLst>
        </pc:spChg>
        <pc:spChg chg="add mod">
          <ac:chgData name="John Barton" userId="6b54cae7-9d90-4a42-a015-7bd320d35aaf" providerId="ADAL" clId="{B795D7EF-A965-4085-8C1E-6D6D2A2189E2}" dt="2022-05-13T18:25:27.131" v="13814" actId="1076"/>
          <ac:spMkLst>
            <pc:docMk/>
            <pc:sldMk cId="3328082251" sldId="468"/>
            <ac:spMk id="24" creationId="{B1CC2899-F8FC-5D13-7606-A0308E2D91E7}"/>
          </ac:spMkLst>
        </pc:spChg>
        <pc:spChg chg="add mod">
          <ac:chgData name="John Barton" userId="6b54cae7-9d90-4a42-a015-7bd320d35aaf" providerId="ADAL" clId="{B795D7EF-A965-4085-8C1E-6D6D2A2189E2}" dt="2022-05-13T18:22:46.699" v="13779" actId="14100"/>
          <ac:spMkLst>
            <pc:docMk/>
            <pc:sldMk cId="3328082251" sldId="468"/>
            <ac:spMk id="25" creationId="{B81617F0-AA8D-5229-C79A-56BDFA5442E8}"/>
          </ac:spMkLst>
        </pc:spChg>
        <pc:spChg chg="add mod">
          <ac:chgData name="John Barton" userId="6b54cae7-9d90-4a42-a015-7bd320d35aaf" providerId="ADAL" clId="{B795D7EF-A965-4085-8C1E-6D6D2A2189E2}" dt="2022-05-13T18:25:15.887" v="13812" actId="14100"/>
          <ac:spMkLst>
            <pc:docMk/>
            <pc:sldMk cId="3328082251" sldId="468"/>
            <ac:spMk id="26" creationId="{540E0462-76AD-D111-0C18-62479F006B6E}"/>
          </ac:spMkLst>
        </pc:spChg>
        <pc:spChg chg="add mod">
          <ac:chgData name="John Barton" userId="6b54cae7-9d90-4a42-a015-7bd320d35aaf" providerId="ADAL" clId="{B795D7EF-A965-4085-8C1E-6D6D2A2189E2}" dt="2022-05-13T18:26:52.652" v="13830" actId="1076"/>
          <ac:spMkLst>
            <pc:docMk/>
            <pc:sldMk cId="3328082251" sldId="468"/>
            <ac:spMk id="27" creationId="{C42BC7A9-8780-D8A0-5B44-9497E36323D2}"/>
          </ac:spMkLst>
        </pc:spChg>
        <pc:spChg chg="mod">
          <ac:chgData name="John Barton" userId="6b54cae7-9d90-4a42-a015-7bd320d35aaf" providerId="ADAL" clId="{B795D7EF-A965-4085-8C1E-6D6D2A2189E2}" dt="2022-05-13T18:20:23.524" v="13712" actId="20577"/>
          <ac:spMkLst>
            <pc:docMk/>
            <pc:sldMk cId="3328082251" sldId="468"/>
            <ac:spMk id="55298" creationId="{00000000-0000-0000-0000-000000000000}"/>
          </ac:spMkLst>
        </pc:spChg>
        <pc:spChg chg="mod">
          <ac:chgData name="John Barton" userId="6b54cae7-9d90-4a42-a015-7bd320d35aaf" providerId="ADAL" clId="{B795D7EF-A965-4085-8C1E-6D6D2A2189E2}" dt="2022-05-13T18:17:00.710" v="13632" actId="1076"/>
          <ac:spMkLst>
            <pc:docMk/>
            <pc:sldMk cId="3328082251" sldId="468"/>
            <ac:spMk id="55299" creationId="{00000000-0000-0000-0000-000000000000}"/>
          </ac:spMkLst>
        </pc:spChg>
        <pc:spChg chg="mod">
          <ac:chgData name="John Barton" userId="6b54cae7-9d90-4a42-a015-7bd320d35aaf" providerId="ADAL" clId="{B795D7EF-A965-4085-8C1E-6D6D2A2189E2}" dt="2022-05-13T18:20:19.336" v="13711" actId="20577"/>
          <ac:spMkLst>
            <pc:docMk/>
            <pc:sldMk cId="3328082251" sldId="468"/>
            <ac:spMk id="55300" creationId="{00000000-0000-0000-0000-000000000000}"/>
          </ac:spMkLst>
        </pc:spChg>
        <pc:spChg chg="mod">
          <ac:chgData name="John Barton" userId="6b54cae7-9d90-4a42-a015-7bd320d35aaf" providerId="ADAL" clId="{B795D7EF-A965-4085-8C1E-6D6D2A2189E2}" dt="2022-05-13T18:26:58.822" v="13832" actId="1076"/>
          <ac:spMkLst>
            <pc:docMk/>
            <pc:sldMk cId="3328082251" sldId="468"/>
            <ac:spMk id="55301" creationId="{00000000-0000-0000-0000-000000000000}"/>
          </ac:spMkLst>
        </pc:spChg>
        <pc:spChg chg="mod">
          <ac:chgData name="John Barton" userId="6b54cae7-9d90-4a42-a015-7bd320d35aaf" providerId="ADAL" clId="{B795D7EF-A965-4085-8C1E-6D6D2A2189E2}" dt="2022-04-05T20:09:02.610" v="3530" actId="1036"/>
          <ac:spMkLst>
            <pc:docMk/>
            <pc:sldMk cId="3328082251" sldId="468"/>
            <ac:spMk id="55310" creationId="{00000000-0000-0000-0000-000000000000}"/>
          </ac:spMkLst>
        </pc:spChg>
        <pc:spChg chg="mod">
          <ac:chgData name="John Barton" userId="6b54cae7-9d90-4a42-a015-7bd320d35aaf" providerId="ADAL" clId="{B795D7EF-A965-4085-8C1E-6D6D2A2189E2}" dt="2022-04-29T15:36:39.803" v="11425" actId="20577"/>
          <ac:spMkLst>
            <pc:docMk/>
            <pc:sldMk cId="3328082251" sldId="468"/>
            <ac:spMk id="55313" creationId="{00000000-0000-0000-0000-000000000000}"/>
          </ac:spMkLst>
        </pc:spChg>
        <pc:spChg chg="mod">
          <ac:chgData name="John Barton" userId="6b54cae7-9d90-4a42-a015-7bd320d35aaf" providerId="ADAL" clId="{B795D7EF-A965-4085-8C1E-6D6D2A2189E2}" dt="2022-05-13T18:26:47.340" v="13829" actId="14100"/>
          <ac:spMkLst>
            <pc:docMk/>
            <pc:sldMk cId="3328082251" sldId="468"/>
            <ac:spMk id="55321" creationId="{00000000-0000-0000-0000-000000000000}"/>
          </ac:spMkLst>
        </pc:spChg>
        <pc:spChg chg="mod">
          <ac:chgData name="John Barton" userId="6b54cae7-9d90-4a42-a015-7bd320d35aaf" providerId="ADAL" clId="{B795D7EF-A965-4085-8C1E-6D6D2A2189E2}" dt="2022-05-13T18:26:42.093" v="13828" actId="1076"/>
          <ac:spMkLst>
            <pc:docMk/>
            <pc:sldMk cId="3328082251" sldId="468"/>
            <ac:spMk id="55323" creationId="{00000000-0000-0000-0000-000000000000}"/>
          </ac:spMkLst>
        </pc:spChg>
        <pc:spChg chg="mod">
          <ac:chgData name="John Barton" userId="6b54cae7-9d90-4a42-a015-7bd320d35aaf" providerId="ADAL" clId="{B795D7EF-A965-4085-8C1E-6D6D2A2189E2}" dt="2022-05-13T18:22:24.951" v="13776" actId="208"/>
          <ac:spMkLst>
            <pc:docMk/>
            <pc:sldMk cId="3328082251" sldId="468"/>
            <ac:spMk id="55324" creationId="{00000000-0000-0000-0000-000000000000}"/>
          </ac:spMkLst>
        </pc:spChg>
        <pc:spChg chg="mod">
          <ac:chgData name="John Barton" userId="6b54cae7-9d90-4a42-a015-7bd320d35aaf" providerId="ADAL" clId="{B795D7EF-A965-4085-8C1E-6D6D2A2189E2}" dt="2022-05-13T18:26:30.401" v="13825" actId="1076"/>
          <ac:spMkLst>
            <pc:docMk/>
            <pc:sldMk cId="3328082251" sldId="468"/>
            <ac:spMk id="55325" creationId="{00000000-0000-0000-0000-000000000000}"/>
          </ac:spMkLst>
        </pc:spChg>
        <pc:spChg chg="mod">
          <ac:chgData name="John Barton" userId="6b54cae7-9d90-4a42-a015-7bd320d35aaf" providerId="ADAL" clId="{B795D7EF-A965-4085-8C1E-6D6D2A2189E2}" dt="2022-05-13T18:26:17.175" v="13823" actId="1076"/>
          <ac:spMkLst>
            <pc:docMk/>
            <pc:sldMk cId="3328082251" sldId="468"/>
            <ac:spMk id="55329" creationId="{00000000-0000-0000-0000-000000000000}"/>
          </ac:spMkLst>
        </pc:spChg>
        <pc:spChg chg="mod">
          <ac:chgData name="John Barton" userId="6b54cae7-9d90-4a42-a015-7bd320d35aaf" providerId="ADAL" clId="{B795D7EF-A965-4085-8C1E-6D6D2A2189E2}" dt="2022-05-13T18:26:03.769" v="13819" actId="1076"/>
          <ac:spMkLst>
            <pc:docMk/>
            <pc:sldMk cId="3328082251" sldId="468"/>
            <ac:spMk id="55332" creationId="{00000000-0000-0000-0000-000000000000}"/>
          </ac:spMkLst>
        </pc:spChg>
        <pc:spChg chg="del mod">
          <ac:chgData name="John Barton" userId="6b54cae7-9d90-4a42-a015-7bd320d35aaf" providerId="ADAL" clId="{B795D7EF-A965-4085-8C1E-6D6D2A2189E2}" dt="2022-05-13T18:19:28.940" v="13672" actId="478"/>
          <ac:spMkLst>
            <pc:docMk/>
            <pc:sldMk cId="3328082251" sldId="468"/>
            <ac:spMk id="55333" creationId="{00000000-0000-0000-0000-000000000000}"/>
          </ac:spMkLst>
        </pc:spChg>
        <pc:spChg chg="mod">
          <ac:chgData name="John Barton" userId="6b54cae7-9d90-4a42-a015-7bd320d35aaf" providerId="ADAL" clId="{B795D7EF-A965-4085-8C1E-6D6D2A2189E2}" dt="2022-05-13T18:25:50.560" v="13816" actId="1076"/>
          <ac:spMkLst>
            <pc:docMk/>
            <pc:sldMk cId="3328082251" sldId="468"/>
            <ac:spMk id="55334" creationId="{00000000-0000-0000-0000-000000000000}"/>
          </ac:spMkLst>
        </pc:spChg>
        <pc:spChg chg="mod">
          <ac:chgData name="John Barton" userId="6b54cae7-9d90-4a42-a015-7bd320d35aaf" providerId="ADAL" clId="{B795D7EF-A965-4085-8C1E-6D6D2A2189E2}" dt="2022-04-05T20:14:02.334" v="3709" actId="1076"/>
          <ac:spMkLst>
            <pc:docMk/>
            <pc:sldMk cId="3328082251" sldId="468"/>
            <ac:spMk id="55335" creationId="{00000000-0000-0000-0000-000000000000}"/>
          </ac:spMkLst>
        </pc:spChg>
        <pc:spChg chg="mod">
          <ac:chgData name="John Barton" userId="6b54cae7-9d90-4a42-a015-7bd320d35aaf" providerId="ADAL" clId="{B795D7EF-A965-4085-8C1E-6D6D2A2189E2}" dt="2022-05-13T18:17:37.234" v="13640" actId="20577"/>
          <ac:spMkLst>
            <pc:docMk/>
            <pc:sldMk cId="3328082251" sldId="468"/>
            <ac:spMk id="55336" creationId="{00000000-0000-0000-0000-000000000000}"/>
          </ac:spMkLst>
        </pc:spChg>
        <pc:spChg chg="mod">
          <ac:chgData name="John Barton" userId="6b54cae7-9d90-4a42-a015-7bd320d35aaf" providerId="ADAL" clId="{B795D7EF-A965-4085-8C1E-6D6D2A2189E2}" dt="2022-05-13T18:28:13.143" v="13836" actId="14100"/>
          <ac:spMkLst>
            <pc:docMk/>
            <pc:sldMk cId="3328082251" sldId="468"/>
            <ac:spMk id="55337" creationId="{00000000-0000-0000-0000-000000000000}"/>
          </ac:spMkLst>
        </pc:spChg>
        <pc:spChg chg="del mod">
          <ac:chgData name="John Barton" userId="6b54cae7-9d90-4a42-a015-7bd320d35aaf" providerId="ADAL" clId="{B795D7EF-A965-4085-8C1E-6D6D2A2189E2}" dt="2022-04-27T21:49:37.283" v="9515" actId="21"/>
          <ac:spMkLst>
            <pc:docMk/>
            <pc:sldMk cId="3328082251" sldId="468"/>
            <ac:spMk id="55339" creationId="{00000000-0000-0000-0000-000000000000}"/>
          </ac:spMkLst>
        </pc:spChg>
        <pc:spChg chg="mod">
          <ac:chgData name="John Barton" userId="6b54cae7-9d90-4a42-a015-7bd320d35aaf" providerId="ADAL" clId="{B795D7EF-A965-4085-8C1E-6D6D2A2189E2}" dt="2022-05-13T18:18:49.387" v="13668" actId="20577"/>
          <ac:spMkLst>
            <pc:docMk/>
            <pc:sldMk cId="3328082251" sldId="468"/>
            <ac:spMk id="55340" creationId="{00000000-0000-0000-0000-000000000000}"/>
          </ac:spMkLst>
        </pc:spChg>
        <pc:spChg chg="mod">
          <ac:chgData name="John Barton" userId="6b54cae7-9d90-4a42-a015-7bd320d35aaf" providerId="ADAL" clId="{B795D7EF-A965-4085-8C1E-6D6D2A2189E2}" dt="2022-05-13T18:26:14.375" v="13822" actId="1076"/>
          <ac:spMkLst>
            <pc:docMk/>
            <pc:sldMk cId="3328082251" sldId="468"/>
            <ac:spMk id="55341" creationId="{00000000-0000-0000-0000-000000000000}"/>
          </ac:spMkLst>
        </pc:spChg>
      </pc:sldChg>
      <pc:sldChg chg="ord modNotesTx">
        <pc:chgData name="John Barton" userId="6b54cae7-9d90-4a42-a015-7bd320d35aaf" providerId="ADAL" clId="{B795D7EF-A965-4085-8C1E-6D6D2A2189E2}" dt="2022-04-29T19:38:11.034" v="12968" actId="20577"/>
        <pc:sldMkLst>
          <pc:docMk/>
          <pc:sldMk cId="0" sldId="646"/>
        </pc:sldMkLst>
      </pc:sldChg>
      <pc:sldChg chg="ord modNotesTx">
        <pc:chgData name="John Barton" userId="6b54cae7-9d90-4a42-a015-7bd320d35aaf" providerId="ADAL" clId="{B795D7EF-A965-4085-8C1E-6D6D2A2189E2}" dt="2022-04-29T19:38:18.971" v="12985" actId="20577"/>
        <pc:sldMkLst>
          <pc:docMk/>
          <pc:sldMk cId="0" sldId="647"/>
        </pc:sldMkLst>
      </pc:sldChg>
      <pc:sldChg chg="modSp mod ord modNotesTx">
        <pc:chgData name="John Barton" userId="6b54cae7-9d90-4a42-a015-7bd320d35aaf" providerId="ADAL" clId="{B795D7EF-A965-4085-8C1E-6D6D2A2189E2}" dt="2022-04-29T19:38:04.695" v="12953" actId="400"/>
        <pc:sldMkLst>
          <pc:docMk/>
          <pc:sldMk cId="0" sldId="688"/>
        </pc:sldMkLst>
        <pc:spChg chg="mod">
          <ac:chgData name="John Barton" userId="6b54cae7-9d90-4a42-a015-7bd320d35aaf" providerId="ADAL" clId="{B795D7EF-A965-4085-8C1E-6D6D2A2189E2}" dt="2022-04-15T15:03:30.113" v="8954" actId="400"/>
          <ac:spMkLst>
            <pc:docMk/>
            <pc:sldMk cId="0" sldId="688"/>
            <ac:spMk id="35843" creationId="{00000000-0000-0000-0000-000000000000}"/>
          </ac:spMkLst>
        </pc:spChg>
        <pc:spChg chg="mod">
          <ac:chgData name="John Barton" userId="6b54cae7-9d90-4a42-a015-7bd320d35aaf" providerId="ADAL" clId="{B795D7EF-A965-4085-8C1E-6D6D2A2189E2}" dt="2022-04-29T19:38:04.695" v="12953" actId="400"/>
          <ac:spMkLst>
            <pc:docMk/>
            <pc:sldMk cId="0" sldId="688"/>
            <ac:spMk id="693250" creationId="{00000000-0000-0000-0000-000000000000}"/>
          </ac:spMkLst>
        </pc:spChg>
      </pc:sldChg>
      <pc:sldChg chg="addSp delSp modSp mod modNotesTx">
        <pc:chgData name="John Barton" userId="6b54cae7-9d90-4a42-a015-7bd320d35aaf" providerId="ADAL" clId="{B795D7EF-A965-4085-8C1E-6D6D2A2189E2}" dt="2022-05-13T18:06:10.889" v="13492" actId="6549"/>
        <pc:sldMkLst>
          <pc:docMk/>
          <pc:sldMk cId="2689811726" sldId="864"/>
        </pc:sldMkLst>
        <pc:spChg chg="add mod">
          <ac:chgData name="John Barton" userId="6b54cae7-9d90-4a42-a015-7bd320d35aaf" providerId="ADAL" clId="{B795D7EF-A965-4085-8C1E-6D6D2A2189E2}" dt="2022-04-11T17:58:24.369" v="4311" actId="207"/>
          <ac:spMkLst>
            <pc:docMk/>
            <pc:sldMk cId="2689811726" sldId="864"/>
            <ac:spMk id="2" creationId="{8E5C2B89-67D6-4C29-9A00-859BB6B6E83D}"/>
          </ac:spMkLst>
        </pc:spChg>
        <pc:spChg chg="del">
          <ac:chgData name="John Barton" userId="6b54cae7-9d90-4a42-a015-7bd320d35aaf" providerId="ADAL" clId="{B795D7EF-A965-4085-8C1E-6D6D2A2189E2}" dt="2022-04-29T20:45:27.861" v="13300"/>
          <ac:spMkLst>
            <pc:docMk/>
            <pc:sldMk cId="2689811726" sldId="864"/>
            <ac:spMk id="3" creationId="{75FB0FE8-3ADD-4E60-AA10-0BE8461F2A78}"/>
          </ac:spMkLst>
        </pc:spChg>
        <pc:spChg chg="mod">
          <ac:chgData name="John Barton" userId="6b54cae7-9d90-4a42-a015-7bd320d35aaf" providerId="ADAL" clId="{B795D7EF-A965-4085-8C1E-6D6D2A2189E2}" dt="2022-04-29T18:06:11.896" v="12400" actId="14100"/>
          <ac:spMkLst>
            <pc:docMk/>
            <pc:sldMk cId="2689811726" sldId="864"/>
            <ac:spMk id="5122" creationId="{00000000-0000-0000-0000-000000000000}"/>
          </ac:spMkLst>
        </pc:spChg>
        <pc:spChg chg="mod">
          <ac:chgData name="John Barton" userId="6b54cae7-9d90-4a42-a015-7bd320d35aaf" providerId="ADAL" clId="{B795D7EF-A965-4085-8C1E-6D6D2A2189E2}" dt="2022-04-11T17:55:54.881" v="4066" actId="1076"/>
          <ac:spMkLst>
            <pc:docMk/>
            <pc:sldMk cId="2689811726" sldId="864"/>
            <ac:spMk id="10243" creationId="{00000000-0000-0000-0000-000000000000}"/>
          </ac:spMkLst>
        </pc:spChg>
      </pc:sldChg>
      <pc:sldChg chg="modSp mod">
        <pc:chgData name="John Barton" userId="6b54cae7-9d90-4a42-a015-7bd320d35aaf" providerId="ADAL" clId="{B795D7EF-A965-4085-8C1E-6D6D2A2189E2}" dt="2022-05-13T15:12:44.726" v="13340" actId="20577"/>
        <pc:sldMkLst>
          <pc:docMk/>
          <pc:sldMk cId="2633907843" sldId="937"/>
        </pc:sldMkLst>
        <pc:spChg chg="mod">
          <ac:chgData name="John Barton" userId="6b54cae7-9d90-4a42-a015-7bd320d35aaf" providerId="ADAL" clId="{B795D7EF-A965-4085-8C1E-6D6D2A2189E2}" dt="2022-05-13T15:12:44.726" v="13340" actId="20577"/>
          <ac:spMkLst>
            <pc:docMk/>
            <pc:sldMk cId="2633907843" sldId="937"/>
            <ac:spMk id="6147" creationId="{00000000-0000-0000-0000-000000000000}"/>
          </ac:spMkLst>
        </pc:spChg>
        <pc:spChg chg="mod">
          <ac:chgData name="John Barton" userId="6b54cae7-9d90-4a42-a015-7bd320d35aaf" providerId="ADAL" clId="{B795D7EF-A965-4085-8C1E-6D6D2A2189E2}" dt="2022-04-29T20:42:58.640" v="13296" actId="2085"/>
          <ac:spMkLst>
            <pc:docMk/>
            <pc:sldMk cId="2633907843" sldId="937"/>
            <ac:spMk id="84994" creationId="{00000000-0000-0000-0000-000000000000}"/>
          </ac:spMkLst>
        </pc:spChg>
      </pc:sldChg>
      <pc:sldChg chg="modSp mod modNotesTx">
        <pc:chgData name="John Barton" userId="6b54cae7-9d90-4a42-a015-7bd320d35aaf" providerId="ADAL" clId="{B795D7EF-A965-4085-8C1E-6D6D2A2189E2}" dt="2022-04-15T14:14:37.349" v="7167" actId="6549"/>
        <pc:sldMkLst>
          <pc:docMk/>
          <pc:sldMk cId="3011495883" sldId="944"/>
        </pc:sldMkLst>
        <pc:spChg chg="mod">
          <ac:chgData name="John Barton" userId="6b54cae7-9d90-4a42-a015-7bd320d35aaf" providerId="ADAL" clId="{B795D7EF-A965-4085-8C1E-6D6D2A2189E2}" dt="2022-04-15T14:14:37.349" v="7167" actId="6549"/>
          <ac:spMkLst>
            <pc:docMk/>
            <pc:sldMk cId="3011495883" sldId="944"/>
            <ac:spMk id="13316" creationId="{00000000-0000-0000-0000-000000000000}"/>
          </ac:spMkLst>
        </pc:spChg>
      </pc:sldChg>
      <pc:sldChg chg="modSp mod modNotesTx">
        <pc:chgData name="John Barton" userId="6b54cae7-9d90-4a42-a015-7bd320d35aaf" providerId="ADAL" clId="{B795D7EF-A965-4085-8C1E-6D6D2A2189E2}" dt="2022-05-13T18:09:11.003" v="13536" actId="6549"/>
        <pc:sldMkLst>
          <pc:docMk/>
          <pc:sldMk cId="382815309" sldId="945"/>
        </pc:sldMkLst>
        <pc:spChg chg="mod">
          <ac:chgData name="John Barton" userId="6b54cae7-9d90-4a42-a015-7bd320d35aaf" providerId="ADAL" clId="{B795D7EF-A965-4085-8C1E-6D6D2A2189E2}" dt="2022-04-04T21:09:51.346" v="2390" actId="20577"/>
          <ac:spMkLst>
            <pc:docMk/>
            <pc:sldMk cId="382815309" sldId="945"/>
            <ac:spMk id="28676" creationId="{00000000-0000-0000-0000-000000000000}"/>
          </ac:spMkLst>
        </pc:spChg>
        <pc:spChg chg="mod">
          <ac:chgData name="John Barton" userId="6b54cae7-9d90-4a42-a015-7bd320d35aaf" providerId="ADAL" clId="{B795D7EF-A965-4085-8C1E-6D6D2A2189E2}" dt="2022-04-14T15:08:27.312" v="5624" actId="400"/>
          <ac:spMkLst>
            <pc:docMk/>
            <pc:sldMk cId="382815309" sldId="945"/>
            <ac:spMk id="1069058" creationId="{00000000-0000-0000-0000-000000000000}"/>
          </ac:spMkLst>
        </pc:spChg>
      </pc:sldChg>
      <pc:sldChg chg="modSp mod modNotesTx">
        <pc:chgData name="John Barton" userId="6b54cae7-9d90-4a42-a015-7bd320d35aaf" providerId="ADAL" clId="{B795D7EF-A965-4085-8C1E-6D6D2A2189E2}" dt="2022-04-15T14:11:24.811" v="7068" actId="20577"/>
        <pc:sldMkLst>
          <pc:docMk/>
          <pc:sldMk cId="1870320103" sldId="946"/>
        </pc:sldMkLst>
        <pc:spChg chg="mod">
          <ac:chgData name="John Barton" userId="6b54cae7-9d90-4a42-a015-7bd320d35aaf" providerId="ADAL" clId="{B795D7EF-A965-4085-8C1E-6D6D2A2189E2}" dt="2022-04-15T14:11:07.896" v="7046" actId="6549"/>
          <ac:spMkLst>
            <pc:docMk/>
            <pc:sldMk cId="1870320103" sldId="946"/>
            <ac:spMk id="13315" creationId="{00000000-0000-0000-0000-000000000000}"/>
          </ac:spMkLst>
        </pc:spChg>
      </pc:sldChg>
      <pc:sldChg chg="delSp modSp mod modNotesTx">
        <pc:chgData name="John Barton" userId="6b54cae7-9d90-4a42-a015-7bd320d35aaf" providerId="ADAL" clId="{B795D7EF-A965-4085-8C1E-6D6D2A2189E2}" dt="2022-04-29T20:06:04.346" v="13107" actId="478"/>
        <pc:sldMkLst>
          <pc:docMk/>
          <pc:sldMk cId="439756424" sldId="947"/>
        </pc:sldMkLst>
        <pc:spChg chg="del">
          <ac:chgData name="John Barton" userId="6b54cae7-9d90-4a42-a015-7bd320d35aaf" providerId="ADAL" clId="{B795D7EF-A965-4085-8C1E-6D6D2A2189E2}" dt="2022-04-29T20:06:04.346" v="13107" actId="478"/>
          <ac:spMkLst>
            <pc:docMk/>
            <pc:sldMk cId="439756424" sldId="947"/>
            <ac:spMk id="10" creationId="{00000000-0000-0000-0000-000000000000}"/>
          </ac:spMkLst>
        </pc:spChg>
        <pc:spChg chg="mod">
          <ac:chgData name="John Barton" userId="6b54cae7-9d90-4a42-a015-7bd320d35aaf" providerId="ADAL" clId="{B795D7EF-A965-4085-8C1E-6D6D2A2189E2}" dt="2022-04-04T21:25:35.510" v="2831" actId="400"/>
          <ac:spMkLst>
            <pc:docMk/>
            <pc:sldMk cId="439756424" sldId="947"/>
            <ac:spMk id="11" creationId="{00000000-0000-0000-0000-000000000000}"/>
          </ac:spMkLst>
        </pc:spChg>
        <pc:spChg chg="mod">
          <ac:chgData name="John Barton" userId="6b54cae7-9d90-4a42-a015-7bd320d35aaf" providerId="ADAL" clId="{B795D7EF-A965-4085-8C1E-6D6D2A2189E2}" dt="2022-04-04T21:25:29.765" v="2830" actId="400"/>
          <ac:spMkLst>
            <pc:docMk/>
            <pc:sldMk cId="439756424" sldId="947"/>
            <ac:spMk id="12" creationId="{00000000-0000-0000-0000-000000000000}"/>
          </ac:spMkLst>
        </pc:spChg>
      </pc:sldChg>
      <pc:sldChg chg="modSp mod">
        <pc:chgData name="John Barton" userId="6b54cae7-9d90-4a42-a015-7bd320d35aaf" providerId="ADAL" clId="{B795D7EF-A965-4085-8C1E-6D6D2A2189E2}" dt="2022-04-29T18:05:05.333" v="12399" actId="14838"/>
        <pc:sldMkLst>
          <pc:docMk/>
          <pc:sldMk cId="149277183" sldId="949"/>
        </pc:sldMkLst>
        <pc:spChg chg="mod">
          <ac:chgData name="John Barton" userId="6b54cae7-9d90-4a42-a015-7bd320d35aaf" providerId="ADAL" clId="{B795D7EF-A965-4085-8C1E-6D6D2A2189E2}" dt="2022-04-29T18:05:05.333" v="12399" actId="14838"/>
          <ac:spMkLst>
            <pc:docMk/>
            <pc:sldMk cId="149277183" sldId="949"/>
            <ac:spMk id="691202" creationId="{00000000-0000-0000-0000-000000000000}"/>
          </ac:spMkLst>
        </pc:spChg>
      </pc:sldChg>
      <pc:sldChg chg="modSp mod modNotesTx">
        <pc:chgData name="John Barton" userId="6b54cae7-9d90-4a42-a015-7bd320d35aaf" providerId="ADAL" clId="{B795D7EF-A965-4085-8C1E-6D6D2A2189E2}" dt="2022-05-13T18:06:03.774" v="13491" actId="6549"/>
        <pc:sldMkLst>
          <pc:docMk/>
          <pc:sldMk cId="3755978645" sldId="950"/>
        </pc:sldMkLst>
        <pc:spChg chg="mod">
          <ac:chgData name="John Barton" userId="6b54cae7-9d90-4a42-a015-7bd320d35aaf" providerId="ADAL" clId="{B795D7EF-A965-4085-8C1E-6D6D2A2189E2}" dt="2022-04-29T20:04:20.646" v="13105" actId="123"/>
          <ac:spMkLst>
            <pc:docMk/>
            <pc:sldMk cId="3755978645" sldId="950"/>
            <ac:spMk id="8196" creationId="{00000000-0000-0000-0000-000000000000}"/>
          </ac:spMkLst>
        </pc:spChg>
      </pc:sldChg>
      <pc:sldChg chg="addSp delSp modSp mod">
        <pc:chgData name="John Barton" userId="6b54cae7-9d90-4a42-a015-7bd320d35aaf" providerId="ADAL" clId="{B795D7EF-A965-4085-8C1E-6D6D2A2189E2}" dt="2022-04-29T20:23:54.645" v="13272"/>
        <pc:sldMkLst>
          <pc:docMk/>
          <pc:sldMk cId="2762308734" sldId="951"/>
        </pc:sldMkLst>
        <pc:spChg chg="mod">
          <ac:chgData name="John Barton" userId="6b54cae7-9d90-4a42-a015-7bd320d35aaf" providerId="ADAL" clId="{B795D7EF-A965-4085-8C1E-6D6D2A2189E2}" dt="2022-04-05T19:27:51.850" v="3456" actId="1038"/>
          <ac:spMkLst>
            <pc:docMk/>
            <pc:sldMk cId="2762308734" sldId="951"/>
            <ac:spMk id="4" creationId="{AA6BAB01-7044-4E21-A1EE-B54DD14D2AE9}"/>
          </ac:spMkLst>
        </pc:spChg>
        <pc:spChg chg="mod">
          <ac:chgData name="John Barton" userId="6b54cae7-9d90-4a42-a015-7bd320d35aaf" providerId="ADAL" clId="{B795D7EF-A965-4085-8C1E-6D6D2A2189E2}" dt="2022-04-29T20:23:17.976" v="13248" actId="1076"/>
          <ac:spMkLst>
            <pc:docMk/>
            <pc:sldMk cId="2762308734" sldId="951"/>
            <ac:spMk id="10" creationId="{6F3D4D51-06F4-45EB-B230-053C0B5FE620}"/>
          </ac:spMkLst>
        </pc:spChg>
        <pc:graphicFrameChg chg="del">
          <ac:chgData name="John Barton" userId="6b54cae7-9d90-4a42-a015-7bd320d35aaf" providerId="ADAL" clId="{B795D7EF-A965-4085-8C1E-6D6D2A2189E2}" dt="2022-04-05T19:09:05.284" v="3325" actId="478"/>
          <ac:graphicFrameMkLst>
            <pc:docMk/>
            <pc:sldMk cId="2762308734" sldId="951"/>
            <ac:graphicFrameMk id="6" creationId="{00000000-0008-0000-0200-000002000000}"/>
          </ac:graphicFrameMkLst>
        </pc:graphicFrameChg>
        <pc:graphicFrameChg chg="add del mod">
          <ac:chgData name="John Barton" userId="6b54cae7-9d90-4a42-a015-7bd320d35aaf" providerId="ADAL" clId="{B795D7EF-A965-4085-8C1E-6D6D2A2189E2}" dt="2022-04-14T13:57:15.724" v="4538" actId="21"/>
          <ac:graphicFrameMkLst>
            <pc:docMk/>
            <pc:sldMk cId="2762308734" sldId="951"/>
            <ac:graphicFrameMk id="6" creationId="{84C6B1E4-EAF6-4B52-B952-FD6087880A41}"/>
          </ac:graphicFrameMkLst>
        </pc:graphicFrameChg>
        <pc:graphicFrameChg chg="add del mod">
          <ac:chgData name="John Barton" userId="6b54cae7-9d90-4a42-a015-7bd320d35aaf" providerId="ADAL" clId="{B795D7EF-A965-4085-8C1E-6D6D2A2189E2}" dt="2022-04-29T20:23:54.645" v="13272"/>
          <ac:graphicFrameMkLst>
            <pc:docMk/>
            <pc:sldMk cId="2762308734" sldId="951"/>
            <ac:graphicFrameMk id="7" creationId="{00000000-0008-0000-0200-000002000000}"/>
          </ac:graphicFrameMkLst>
        </pc:graphicFrameChg>
        <pc:graphicFrameChg chg="add del mod">
          <ac:chgData name="John Barton" userId="6b54cae7-9d90-4a42-a015-7bd320d35aaf" providerId="ADAL" clId="{B795D7EF-A965-4085-8C1E-6D6D2A2189E2}" dt="2022-04-05T19:13:03.672" v="3332" actId="478"/>
          <ac:graphicFrameMkLst>
            <pc:docMk/>
            <pc:sldMk cId="2762308734" sldId="951"/>
            <ac:graphicFrameMk id="8" creationId="{00000000-0008-0000-0200-000002000000}"/>
          </ac:graphicFrameMkLst>
        </pc:graphicFrameChg>
        <pc:graphicFrameChg chg="add del mod">
          <ac:chgData name="John Barton" userId="6b54cae7-9d90-4a42-a015-7bd320d35aaf" providerId="ADAL" clId="{B795D7EF-A965-4085-8C1E-6D6D2A2189E2}" dt="2022-04-14T13:56:35.898" v="4535" actId="21"/>
          <ac:graphicFrameMkLst>
            <pc:docMk/>
            <pc:sldMk cId="2762308734" sldId="951"/>
            <ac:graphicFrameMk id="9" creationId="{00000000-0008-0000-0200-000002000000}"/>
          </ac:graphicFrameMkLst>
        </pc:graphicFrameChg>
      </pc:sldChg>
      <pc:sldChg chg="addSp delSp modSp mod">
        <pc:chgData name="John Barton" userId="6b54cae7-9d90-4a42-a015-7bd320d35aaf" providerId="ADAL" clId="{B795D7EF-A965-4085-8C1E-6D6D2A2189E2}" dt="2022-04-05T19:28:54.209" v="3461"/>
        <pc:sldMkLst>
          <pc:docMk/>
          <pc:sldMk cId="3340038403" sldId="952"/>
        </pc:sldMkLst>
        <pc:spChg chg="mod">
          <ac:chgData name="John Barton" userId="6b54cae7-9d90-4a42-a015-7bd320d35aaf" providerId="ADAL" clId="{B795D7EF-A965-4085-8C1E-6D6D2A2189E2}" dt="2022-04-05T19:28:44.954" v="3460" actId="255"/>
          <ac:spMkLst>
            <pc:docMk/>
            <pc:sldMk cId="3340038403" sldId="952"/>
            <ac:spMk id="2" creationId="{E52BE106-78DF-4CAA-87E9-4A3135C4BA62}"/>
          </ac:spMkLst>
        </pc:spChg>
        <pc:spChg chg="mod">
          <ac:chgData name="John Barton" userId="6b54cae7-9d90-4a42-a015-7bd320d35aaf" providerId="ADAL" clId="{B795D7EF-A965-4085-8C1E-6D6D2A2189E2}" dt="2022-04-05T19:27:16.243" v="3358" actId="1076"/>
          <ac:spMkLst>
            <pc:docMk/>
            <pc:sldMk cId="3340038403" sldId="952"/>
            <ac:spMk id="4" creationId="{667A39D6-C31A-4453-8926-978D6F14FFF0}"/>
          </ac:spMkLst>
        </pc:spChg>
        <pc:graphicFrameChg chg="add mod">
          <ac:chgData name="John Barton" userId="6b54cae7-9d90-4a42-a015-7bd320d35aaf" providerId="ADAL" clId="{B795D7EF-A965-4085-8C1E-6D6D2A2189E2}" dt="2022-04-05T19:28:54.209" v="3461"/>
          <ac:graphicFrameMkLst>
            <pc:docMk/>
            <pc:sldMk cId="3340038403" sldId="952"/>
            <ac:graphicFrameMk id="7" creationId="{00000000-0008-0000-0100-000003000000}"/>
          </ac:graphicFrameMkLst>
        </pc:graphicFrameChg>
        <pc:graphicFrameChg chg="del">
          <ac:chgData name="John Barton" userId="6b54cae7-9d90-4a42-a015-7bd320d35aaf" providerId="ADAL" clId="{B795D7EF-A965-4085-8C1E-6D6D2A2189E2}" dt="2022-04-05T19:24:02.138" v="3341" actId="21"/>
          <ac:graphicFrameMkLst>
            <pc:docMk/>
            <pc:sldMk cId="3340038403" sldId="952"/>
            <ac:graphicFrameMk id="8" creationId="{00000000-0008-0000-0100-000003000000}"/>
          </ac:graphicFrameMkLst>
        </pc:graphicFrameChg>
        <pc:graphicFrameChg chg="modGraphic">
          <ac:chgData name="John Barton" userId="6b54cae7-9d90-4a42-a015-7bd320d35aaf" providerId="ADAL" clId="{B795D7EF-A965-4085-8C1E-6D6D2A2189E2}" dt="2022-04-05T19:25:42.910" v="3356" actId="20577"/>
          <ac:graphicFrameMkLst>
            <pc:docMk/>
            <pc:sldMk cId="3340038403" sldId="952"/>
            <ac:graphicFrameMk id="9" creationId="{C1D950F4-EA38-441B-8DC1-0AEF55E135F8}"/>
          </ac:graphicFrameMkLst>
        </pc:graphicFrameChg>
      </pc:sldChg>
      <pc:sldChg chg="addSp delSp modSp mod">
        <pc:chgData name="John Barton" userId="6b54cae7-9d90-4a42-a015-7bd320d35aaf" providerId="ADAL" clId="{B795D7EF-A965-4085-8C1E-6D6D2A2189E2}" dt="2022-04-29T20:26:30.102" v="13282" actId="14100"/>
        <pc:sldMkLst>
          <pc:docMk/>
          <pc:sldMk cId="2270853235" sldId="953"/>
        </pc:sldMkLst>
        <pc:graphicFrameChg chg="del">
          <ac:chgData name="John Barton" userId="6b54cae7-9d90-4a42-a015-7bd320d35aaf" providerId="ADAL" clId="{B795D7EF-A965-4085-8C1E-6D6D2A2189E2}" dt="2022-04-05T19:36:03.711" v="3490" actId="478"/>
          <ac:graphicFrameMkLst>
            <pc:docMk/>
            <pc:sldMk cId="2270853235" sldId="953"/>
            <ac:graphicFrameMk id="5" creationId="{F46B08D6-D544-47FF-ACDE-D8F938018C19}"/>
          </ac:graphicFrameMkLst>
        </pc:graphicFrameChg>
        <pc:graphicFrameChg chg="add mod">
          <ac:chgData name="John Barton" userId="6b54cae7-9d90-4a42-a015-7bd320d35aaf" providerId="ADAL" clId="{B795D7EF-A965-4085-8C1E-6D6D2A2189E2}" dt="2022-04-29T20:26:30.102" v="13282" actId="14100"/>
          <ac:graphicFrameMkLst>
            <pc:docMk/>
            <pc:sldMk cId="2270853235" sldId="953"/>
            <ac:graphicFrameMk id="6" creationId="{00000000-0008-0000-0300-00002BE03500}"/>
          </ac:graphicFrameMkLst>
        </pc:graphicFrameChg>
      </pc:sldChg>
      <pc:sldChg chg="addSp delSp modSp mod">
        <pc:chgData name="John Barton" userId="6b54cae7-9d90-4a42-a015-7bd320d35aaf" providerId="ADAL" clId="{B795D7EF-A965-4085-8C1E-6D6D2A2189E2}" dt="2022-04-05T19:02:13.240" v="3322" actId="1076"/>
        <pc:sldMkLst>
          <pc:docMk/>
          <pc:sldMk cId="2931088858" sldId="954"/>
        </pc:sldMkLst>
        <pc:graphicFrameChg chg="add mod">
          <ac:chgData name="John Barton" userId="6b54cae7-9d90-4a42-a015-7bd320d35aaf" providerId="ADAL" clId="{B795D7EF-A965-4085-8C1E-6D6D2A2189E2}" dt="2022-04-05T19:02:13.240" v="3322" actId="1076"/>
          <ac:graphicFrameMkLst>
            <pc:docMk/>
            <pc:sldMk cId="2931088858" sldId="954"/>
            <ac:graphicFrameMk id="6" creationId="{69D632B8-25AA-482C-885B-CF8CE946897E}"/>
          </ac:graphicFrameMkLst>
        </pc:graphicFrameChg>
        <pc:picChg chg="del">
          <ac:chgData name="John Barton" userId="6b54cae7-9d90-4a42-a015-7bd320d35aaf" providerId="ADAL" clId="{B795D7EF-A965-4085-8C1E-6D6D2A2189E2}" dt="2022-04-05T19:01:45.570" v="3314" actId="478"/>
          <ac:picMkLst>
            <pc:docMk/>
            <pc:sldMk cId="2931088858" sldId="954"/>
            <ac:picMk id="2" creationId="{0DCF6380-45E9-4520-9532-FCE9D2A6ADD1}"/>
          </ac:picMkLst>
        </pc:picChg>
      </pc:sldChg>
      <pc:sldChg chg="modSp mod modNotesTx">
        <pc:chgData name="John Barton" userId="6b54cae7-9d90-4a42-a015-7bd320d35aaf" providerId="ADAL" clId="{B795D7EF-A965-4085-8C1E-6D6D2A2189E2}" dt="2022-04-15T14:17:32.123" v="7348" actId="6549"/>
        <pc:sldMkLst>
          <pc:docMk/>
          <pc:sldMk cId="3379808414" sldId="955"/>
        </pc:sldMkLst>
        <pc:spChg chg="mod">
          <ac:chgData name="John Barton" userId="6b54cae7-9d90-4a42-a015-7bd320d35aaf" providerId="ADAL" clId="{B795D7EF-A965-4085-8C1E-6D6D2A2189E2}" dt="2022-04-04T18:28:30.329" v="2384" actId="400"/>
          <ac:spMkLst>
            <pc:docMk/>
            <pc:sldMk cId="3379808414" sldId="955"/>
            <ac:spMk id="18436" creationId="{00000000-0000-0000-0000-000000000000}"/>
          </ac:spMkLst>
        </pc:spChg>
      </pc:sldChg>
      <pc:sldChg chg="modSp mod">
        <pc:chgData name="John Barton" userId="6b54cae7-9d90-4a42-a015-7bd320d35aaf" providerId="ADAL" clId="{B795D7EF-A965-4085-8C1E-6D6D2A2189E2}" dt="2022-04-04T18:28:22.065" v="2383" actId="400"/>
        <pc:sldMkLst>
          <pc:docMk/>
          <pc:sldMk cId="3436272257" sldId="956"/>
        </pc:sldMkLst>
        <pc:spChg chg="mod">
          <ac:chgData name="John Barton" userId="6b54cae7-9d90-4a42-a015-7bd320d35aaf" providerId="ADAL" clId="{B795D7EF-A965-4085-8C1E-6D6D2A2189E2}" dt="2022-04-04T18:28:22.065" v="2383" actId="400"/>
          <ac:spMkLst>
            <pc:docMk/>
            <pc:sldMk cId="3436272257" sldId="956"/>
            <ac:spMk id="3" creationId="{00000000-0000-0000-0000-000000000000}"/>
          </ac:spMkLst>
        </pc:spChg>
      </pc:sldChg>
      <pc:sldChg chg="modSp mod">
        <pc:chgData name="John Barton" userId="6b54cae7-9d90-4a42-a015-7bd320d35aaf" providerId="ADAL" clId="{B795D7EF-A965-4085-8C1E-6D6D2A2189E2}" dt="2022-04-27T21:41:52.898" v="9477" actId="400"/>
        <pc:sldMkLst>
          <pc:docMk/>
          <pc:sldMk cId="3133194641" sldId="958"/>
        </pc:sldMkLst>
        <pc:spChg chg="mod">
          <ac:chgData name="John Barton" userId="6b54cae7-9d90-4a42-a015-7bd320d35aaf" providerId="ADAL" clId="{B795D7EF-A965-4085-8C1E-6D6D2A2189E2}" dt="2022-04-27T21:41:52.898" v="9477" actId="400"/>
          <ac:spMkLst>
            <pc:docMk/>
            <pc:sldMk cId="3133194641" sldId="958"/>
            <ac:spMk id="20484" creationId="{00000000-0000-0000-0000-000000000000}"/>
          </ac:spMkLst>
        </pc:spChg>
      </pc:sldChg>
      <pc:sldChg chg="modSp mod modNotesTx">
        <pc:chgData name="John Barton" userId="6b54cae7-9d90-4a42-a015-7bd320d35aaf" providerId="ADAL" clId="{B795D7EF-A965-4085-8C1E-6D6D2A2189E2}" dt="2022-04-27T21:48:05.163" v="9509" actId="400"/>
        <pc:sldMkLst>
          <pc:docMk/>
          <pc:sldMk cId="4122651142" sldId="959"/>
        </pc:sldMkLst>
        <pc:spChg chg="mod">
          <ac:chgData name="John Barton" userId="6b54cae7-9d90-4a42-a015-7bd320d35aaf" providerId="ADAL" clId="{B795D7EF-A965-4085-8C1E-6D6D2A2189E2}" dt="2022-04-27T21:48:05.163" v="9509" actId="400"/>
          <ac:spMkLst>
            <pc:docMk/>
            <pc:sldMk cId="4122651142" sldId="959"/>
            <ac:spMk id="21508" creationId="{00000000-0000-0000-0000-000000000000}"/>
          </ac:spMkLst>
        </pc:spChg>
      </pc:sldChg>
      <pc:sldChg chg="modSp mod modCm">
        <pc:chgData name="John Barton" userId="6b54cae7-9d90-4a42-a015-7bd320d35aaf" providerId="ADAL" clId="{B795D7EF-A965-4085-8C1E-6D6D2A2189E2}" dt="2022-04-29T18:34:14.598" v="12629" actId="20577"/>
        <pc:sldMkLst>
          <pc:docMk/>
          <pc:sldMk cId="1218995863" sldId="960"/>
        </pc:sldMkLst>
        <pc:spChg chg="mod">
          <ac:chgData name="John Barton" userId="6b54cae7-9d90-4a42-a015-7bd320d35aaf" providerId="ADAL" clId="{B795D7EF-A965-4085-8C1E-6D6D2A2189E2}" dt="2022-04-29T18:34:14.598" v="12629" actId="20577"/>
          <ac:spMkLst>
            <pc:docMk/>
            <pc:sldMk cId="1218995863" sldId="960"/>
            <ac:spMk id="2" creationId="{00000000-0000-0000-0000-000000000000}"/>
          </ac:spMkLst>
        </pc:spChg>
        <pc:spChg chg="mod">
          <ac:chgData name="John Barton" userId="6b54cae7-9d90-4a42-a015-7bd320d35aaf" providerId="ADAL" clId="{B795D7EF-A965-4085-8C1E-6D6D2A2189E2}" dt="2022-04-04T21:12:54.009" v="2439" actId="207"/>
          <ac:spMkLst>
            <pc:docMk/>
            <pc:sldMk cId="1218995863" sldId="960"/>
            <ac:spMk id="22531" creationId="{00000000-0000-0000-0000-000000000000}"/>
          </ac:spMkLst>
        </pc:spChg>
      </pc:sldChg>
      <pc:sldChg chg="modSp mod">
        <pc:chgData name="John Barton" userId="6b54cae7-9d90-4a42-a015-7bd320d35aaf" providerId="ADAL" clId="{B795D7EF-A965-4085-8C1E-6D6D2A2189E2}" dt="2022-04-04T18:32:26.743" v="2389" actId="400"/>
        <pc:sldMkLst>
          <pc:docMk/>
          <pc:sldMk cId="1721496544" sldId="961"/>
        </pc:sldMkLst>
        <pc:spChg chg="mod">
          <ac:chgData name="John Barton" userId="6b54cae7-9d90-4a42-a015-7bd320d35aaf" providerId="ADAL" clId="{B795D7EF-A965-4085-8C1E-6D6D2A2189E2}" dt="2022-04-04T18:32:22.325" v="2388" actId="400"/>
          <ac:spMkLst>
            <pc:docMk/>
            <pc:sldMk cId="1721496544" sldId="961"/>
            <ac:spMk id="23556" creationId="{00000000-0000-0000-0000-000000000000}"/>
          </ac:spMkLst>
        </pc:spChg>
        <pc:spChg chg="mod">
          <ac:chgData name="John Barton" userId="6b54cae7-9d90-4a42-a015-7bd320d35aaf" providerId="ADAL" clId="{B795D7EF-A965-4085-8C1E-6D6D2A2189E2}" dt="2022-04-04T18:32:26.743" v="2389" actId="400"/>
          <ac:spMkLst>
            <pc:docMk/>
            <pc:sldMk cId="1721496544" sldId="961"/>
            <ac:spMk id="608258" creationId="{00000000-0000-0000-0000-000000000000}"/>
          </ac:spMkLst>
        </pc:spChg>
      </pc:sldChg>
      <pc:sldChg chg="modSp mod ord modNotesTx">
        <pc:chgData name="John Barton" userId="6b54cae7-9d90-4a42-a015-7bd320d35aaf" providerId="ADAL" clId="{B795D7EF-A965-4085-8C1E-6D6D2A2189E2}" dt="2022-04-29T13:25:09.265" v="10341" actId="12"/>
        <pc:sldMkLst>
          <pc:docMk/>
          <pc:sldMk cId="357524798" sldId="962"/>
        </pc:sldMkLst>
        <pc:spChg chg="mod">
          <ac:chgData name="John Barton" userId="6b54cae7-9d90-4a42-a015-7bd320d35aaf" providerId="ADAL" clId="{B795D7EF-A965-4085-8C1E-6D6D2A2189E2}" dt="2022-04-29T13:25:09.265" v="10341" actId="12"/>
          <ac:spMkLst>
            <pc:docMk/>
            <pc:sldMk cId="357524798" sldId="962"/>
            <ac:spMk id="26628" creationId="{00000000-0000-0000-0000-000000000000}"/>
          </ac:spMkLst>
        </pc:spChg>
      </pc:sldChg>
      <pc:sldChg chg="addSp delSp modSp mod modNotesTx">
        <pc:chgData name="John Barton" userId="6b54cae7-9d90-4a42-a015-7bd320d35aaf" providerId="ADAL" clId="{B795D7EF-A965-4085-8C1E-6D6D2A2189E2}" dt="2022-04-29T19:33:23.468" v="12915"/>
        <pc:sldMkLst>
          <pc:docMk/>
          <pc:sldMk cId="325049384" sldId="964"/>
        </pc:sldMkLst>
        <pc:spChg chg="mod">
          <ac:chgData name="John Barton" userId="6b54cae7-9d90-4a42-a015-7bd320d35aaf" providerId="ADAL" clId="{B795D7EF-A965-4085-8C1E-6D6D2A2189E2}" dt="2022-04-27T21:06:34.002" v="9316" actId="6549"/>
          <ac:spMkLst>
            <pc:docMk/>
            <pc:sldMk cId="325049384" sldId="964"/>
            <ac:spMk id="6" creationId="{76539BA3-76B9-4534-A617-19DBF4698D32}"/>
          </ac:spMkLst>
        </pc:spChg>
        <pc:spChg chg="mod">
          <ac:chgData name="John Barton" userId="6b54cae7-9d90-4a42-a015-7bd320d35aaf" providerId="ADAL" clId="{B795D7EF-A965-4085-8C1E-6D6D2A2189E2}" dt="2022-04-27T21:02:05.377" v="9237"/>
          <ac:spMkLst>
            <pc:docMk/>
            <pc:sldMk cId="325049384" sldId="964"/>
            <ac:spMk id="7" creationId="{A1377F72-BF4B-4134-97D3-766FD1A9AC5B}"/>
          </ac:spMkLst>
        </pc:spChg>
        <pc:spChg chg="mod">
          <ac:chgData name="John Barton" userId="6b54cae7-9d90-4a42-a015-7bd320d35aaf" providerId="ADAL" clId="{B795D7EF-A965-4085-8C1E-6D6D2A2189E2}" dt="2022-04-27T21:02:05.377" v="9237"/>
          <ac:spMkLst>
            <pc:docMk/>
            <pc:sldMk cId="325049384" sldId="964"/>
            <ac:spMk id="8" creationId="{2B265859-077C-4F28-9353-5D9700E46F22}"/>
          </ac:spMkLst>
        </pc:spChg>
        <pc:spChg chg="mod">
          <ac:chgData name="John Barton" userId="6b54cae7-9d90-4a42-a015-7bd320d35aaf" providerId="ADAL" clId="{B795D7EF-A965-4085-8C1E-6D6D2A2189E2}" dt="2022-04-27T21:06:38.359" v="9318"/>
          <ac:spMkLst>
            <pc:docMk/>
            <pc:sldMk cId="325049384" sldId="964"/>
            <ac:spMk id="10" creationId="{1812323F-21A2-4665-AA48-BA8808982A2E}"/>
          </ac:spMkLst>
        </pc:spChg>
        <pc:spChg chg="mod">
          <ac:chgData name="John Barton" userId="6b54cae7-9d90-4a42-a015-7bd320d35aaf" providerId="ADAL" clId="{B795D7EF-A965-4085-8C1E-6D6D2A2189E2}" dt="2022-04-27T21:06:38.359" v="9318"/>
          <ac:spMkLst>
            <pc:docMk/>
            <pc:sldMk cId="325049384" sldId="964"/>
            <ac:spMk id="11" creationId="{C410E61D-DE98-4A4C-A5FC-11BDEE5C1693}"/>
          </ac:spMkLst>
        </pc:spChg>
        <pc:spChg chg="mod">
          <ac:chgData name="John Barton" userId="6b54cae7-9d90-4a42-a015-7bd320d35aaf" providerId="ADAL" clId="{B795D7EF-A965-4085-8C1E-6D6D2A2189E2}" dt="2022-04-27T21:06:38.359" v="9318"/>
          <ac:spMkLst>
            <pc:docMk/>
            <pc:sldMk cId="325049384" sldId="964"/>
            <ac:spMk id="12" creationId="{A597369C-1552-4EDE-B673-88769BC29193}"/>
          </ac:spMkLst>
        </pc:spChg>
        <pc:spChg chg="mod">
          <ac:chgData name="John Barton" userId="6b54cae7-9d90-4a42-a015-7bd320d35aaf" providerId="ADAL" clId="{B795D7EF-A965-4085-8C1E-6D6D2A2189E2}" dt="2022-04-29T19:33:23.468" v="12915"/>
          <ac:spMkLst>
            <pc:docMk/>
            <pc:sldMk cId="325049384" sldId="964"/>
            <ac:spMk id="14" creationId="{68FBA663-FA21-404A-B8FF-5DEDADB3909C}"/>
          </ac:spMkLst>
        </pc:spChg>
        <pc:spChg chg="mod">
          <ac:chgData name="John Barton" userId="6b54cae7-9d90-4a42-a015-7bd320d35aaf" providerId="ADAL" clId="{B795D7EF-A965-4085-8C1E-6D6D2A2189E2}" dt="2022-04-29T19:33:23.468" v="12915"/>
          <ac:spMkLst>
            <pc:docMk/>
            <pc:sldMk cId="325049384" sldId="964"/>
            <ac:spMk id="15" creationId="{11020FC3-8F36-482E-824E-E5BDC7D97CCF}"/>
          </ac:spMkLst>
        </pc:spChg>
        <pc:spChg chg="mod">
          <ac:chgData name="John Barton" userId="6b54cae7-9d90-4a42-a015-7bd320d35aaf" providerId="ADAL" clId="{B795D7EF-A965-4085-8C1E-6D6D2A2189E2}" dt="2022-04-29T19:33:23.468" v="12915"/>
          <ac:spMkLst>
            <pc:docMk/>
            <pc:sldMk cId="325049384" sldId="964"/>
            <ac:spMk id="16" creationId="{9A15C4B6-2E9E-46DD-90CA-62EA4FC6156E}"/>
          </ac:spMkLst>
        </pc:spChg>
        <pc:spChg chg="mod">
          <ac:chgData name="John Barton" userId="6b54cae7-9d90-4a42-a015-7bd320d35aaf" providerId="ADAL" clId="{B795D7EF-A965-4085-8C1E-6D6D2A2189E2}" dt="2022-04-27T21:05:15.661" v="9307" actId="255"/>
          <ac:spMkLst>
            <pc:docMk/>
            <pc:sldMk cId="325049384" sldId="964"/>
            <ac:spMk id="28676" creationId="{00000000-0000-0000-0000-000000000000}"/>
          </ac:spMkLst>
        </pc:spChg>
        <pc:spChg chg="mod">
          <ac:chgData name="John Barton" userId="6b54cae7-9d90-4a42-a015-7bd320d35aaf" providerId="ADAL" clId="{B795D7EF-A965-4085-8C1E-6D6D2A2189E2}" dt="2022-04-04T17:40:14.419" v="813" actId="400"/>
          <ac:spMkLst>
            <pc:docMk/>
            <pc:sldMk cId="325049384" sldId="964"/>
            <ac:spMk id="1069058" creationId="{00000000-0000-0000-0000-000000000000}"/>
          </ac:spMkLst>
        </pc:spChg>
        <pc:grpChg chg="add del mod">
          <ac:chgData name="John Barton" userId="6b54cae7-9d90-4a42-a015-7bd320d35aaf" providerId="ADAL" clId="{B795D7EF-A965-4085-8C1E-6D6D2A2189E2}" dt="2022-04-27T21:06:37.777" v="9317" actId="478"/>
          <ac:grpSpMkLst>
            <pc:docMk/>
            <pc:sldMk cId="325049384" sldId="964"/>
            <ac:grpSpMk id="5" creationId="{A0FA7E68-D801-46A0-97B6-41B0D9D6E99D}"/>
          </ac:grpSpMkLst>
        </pc:grpChg>
        <pc:grpChg chg="add del mod">
          <ac:chgData name="John Barton" userId="6b54cae7-9d90-4a42-a015-7bd320d35aaf" providerId="ADAL" clId="{B795D7EF-A965-4085-8C1E-6D6D2A2189E2}" dt="2022-04-29T19:33:22.926" v="12914" actId="478"/>
          <ac:grpSpMkLst>
            <pc:docMk/>
            <pc:sldMk cId="325049384" sldId="964"/>
            <ac:grpSpMk id="9" creationId="{A00EBAB7-51B2-446B-894C-A3F43A8FF9EE}"/>
          </ac:grpSpMkLst>
        </pc:grpChg>
        <pc:grpChg chg="add mod">
          <ac:chgData name="John Barton" userId="6b54cae7-9d90-4a42-a015-7bd320d35aaf" providerId="ADAL" clId="{B795D7EF-A965-4085-8C1E-6D6D2A2189E2}" dt="2022-04-29T19:33:23.468" v="12915"/>
          <ac:grpSpMkLst>
            <pc:docMk/>
            <pc:sldMk cId="325049384" sldId="964"/>
            <ac:grpSpMk id="13" creationId="{B7CC0862-7F55-4E61-AACE-DF1CAFD91498}"/>
          </ac:grpSpMkLst>
        </pc:grpChg>
      </pc:sldChg>
      <pc:sldChg chg="modSp mod ord">
        <pc:chgData name="John Barton" userId="6b54cae7-9d90-4a42-a015-7bd320d35aaf" providerId="ADAL" clId="{B795D7EF-A965-4085-8C1E-6D6D2A2189E2}" dt="2022-04-27T21:57:44.161" v="9669" actId="400"/>
        <pc:sldMkLst>
          <pc:docMk/>
          <pc:sldMk cId="1880258401" sldId="966"/>
        </pc:sldMkLst>
        <pc:spChg chg="mod">
          <ac:chgData name="John Barton" userId="6b54cae7-9d90-4a42-a015-7bd320d35aaf" providerId="ADAL" clId="{B795D7EF-A965-4085-8C1E-6D6D2A2189E2}" dt="2022-04-27T21:57:44.161" v="9669" actId="400"/>
          <ac:spMkLst>
            <pc:docMk/>
            <pc:sldMk cId="1880258401" sldId="966"/>
            <ac:spMk id="31748" creationId="{00000000-0000-0000-0000-000000000000}"/>
          </ac:spMkLst>
        </pc:spChg>
      </pc:sldChg>
      <pc:sldChg chg="modSp mod modNotesTx">
        <pc:chgData name="John Barton" userId="6b54cae7-9d90-4a42-a015-7bd320d35aaf" providerId="ADAL" clId="{B795D7EF-A965-4085-8C1E-6D6D2A2189E2}" dt="2022-04-29T20:09:02.246" v="13120" actId="255"/>
        <pc:sldMkLst>
          <pc:docMk/>
          <pc:sldMk cId="2734912873" sldId="967"/>
        </pc:sldMkLst>
        <pc:spChg chg="mod">
          <ac:chgData name="John Barton" userId="6b54cae7-9d90-4a42-a015-7bd320d35aaf" providerId="ADAL" clId="{B795D7EF-A965-4085-8C1E-6D6D2A2189E2}" dt="2022-04-14T14:15:30.981" v="4865" actId="400"/>
          <ac:spMkLst>
            <pc:docMk/>
            <pc:sldMk cId="2734912873" sldId="967"/>
            <ac:spMk id="2" creationId="{00000000-0000-0000-0000-000000000000}"/>
          </ac:spMkLst>
        </pc:spChg>
        <pc:spChg chg="mod">
          <ac:chgData name="John Barton" userId="6b54cae7-9d90-4a42-a015-7bd320d35aaf" providerId="ADAL" clId="{B795D7EF-A965-4085-8C1E-6D6D2A2189E2}" dt="2022-04-14T14:15:35.396" v="4866" actId="400"/>
          <ac:spMkLst>
            <pc:docMk/>
            <pc:sldMk cId="2734912873" sldId="967"/>
            <ac:spMk id="29699" creationId="{00000000-0000-0000-0000-000000000000}"/>
          </ac:spMkLst>
        </pc:spChg>
        <pc:spChg chg="mod">
          <ac:chgData name="John Barton" userId="6b54cae7-9d90-4a42-a015-7bd320d35aaf" providerId="ADAL" clId="{B795D7EF-A965-4085-8C1E-6D6D2A2189E2}" dt="2022-04-29T20:09:02.246" v="13120" actId="255"/>
          <ac:spMkLst>
            <pc:docMk/>
            <pc:sldMk cId="2734912873" sldId="967"/>
            <ac:spMk id="29700" creationId="{00000000-0000-0000-0000-000000000000}"/>
          </ac:spMkLst>
        </pc:spChg>
      </pc:sldChg>
      <pc:sldChg chg="addCm delCm modNotesTx">
        <pc:chgData name="John Barton" userId="6b54cae7-9d90-4a42-a015-7bd320d35aaf" providerId="ADAL" clId="{B795D7EF-A965-4085-8C1E-6D6D2A2189E2}" dt="2022-04-15T13:44:32.724" v="6167"/>
        <pc:sldMkLst>
          <pc:docMk/>
          <pc:sldMk cId="1294655861" sldId="968"/>
        </pc:sldMkLst>
      </pc:sldChg>
      <pc:sldChg chg="addSp delSp modSp mod modNotesTx">
        <pc:chgData name="John Barton" userId="6b54cae7-9d90-4a42-a015-7bd320d35aaf" providerId="ADAL" clId="{B795D7EF-A965-4085-8C1E-6D6D2A2189E2}" dt="2022-04-29T19:30:43.324" v="12896" actId="403"/>
        <pc:sldMkLst>
          <pc:docMk/>
          <pc:sldMk cId="3870666560" sldId="969"/>
        </pc:sldMkLst>
        <pc:spChg chg="add del mod">
          <ac:chgData name="John Barton" userId="6b54cae7-9d90-4a42-a015-7bd320d35aaf" providerId="ADAL" clId="{B795D7EF-A965-4085-8C1E-6D6D2A2189E2}" dt="2022-04-29T19:30:43.324" v="12896" actId="403"/>
          <ac:spMkLst>
            <pc:docMk/>
            <pc:sldMk cId="3870666560" sldId="969"/>
            <ac:spMk id="4" creationId="{0ED92470-895B-473E-89C9-47B60F9CBEF3}"/>
          </ac:spMkLst>
        </pc:spChg>
        <pc:spChg chg="add del mod">
          <ac:chgData name="John Barton" userId="6b54cae7-9d90-4a42-a015-7bd320d35aaf" providerId="ADAL" clId="{B795D7EF-A965-4085-8C1E-6D6D2A2189E2}" dt="2022-04-27T20:51:55.939" v="9108" actId="478"/>
          <ac:spMkLst>
            <pc:docMk/>
            <pc:sldMk cId="3870666560" sldId="969"/>
            <ac:spMk id="8" creationId="{B5A44711-0E0B-470D-B54D-22EBA5AF875A}"/>
          </ac:spMkLst>
        </pc:spChg>
        <pc:spChg chg="add del mod">
          <ac:chgData name="John Barton" userId="6b54cae7-9d90-4a42-a015-7bd320d35aaf" providerId="ADAL" clId="{B795D7EF-A965-4085-8C1E-6D6D2A2189E2}" dt="2022-04-27T20:51:58.541" v="9109" actId="478"/>
          <ac:spMkLst>
            <pc:docMk/>
            <pc:sldMk cId="3870666560" sldId="969"/>
            <ac:spMk id="9" creationId="{12E475E4-FAD8-4135-BFC9-6C674614667A}"/>
          </ac:spMkLst>
        </pc:spChg>
        <pc:spChg chg="add del mod">
          <ac:chgData name="John Barton" userId="6b54cae7-9d90-4a42-a015-7bd320d35aaf" providerId="ADAL" clId="{B795D7EF-A965-4085-8C1E-6D6D2A2189E2}" dt="2022-04-27T20:56:06.732" v="9185" actId="478"/>
          <ac:spMkLst>
            <pc:docMk/>
            <pc:sldMk cId="3870666560" sldId="969"/>
            <ac:spMk id="10" creationId="{73D0DF44-E835-4EF4-81A7-10D94BCF72AB}"/>
          </ac:spMkLst>
        </pc:spChg>
        <pc:spChg chg="add del mod">
          <ac:chgData name="John Barton" userId="6b54cae7-9d90-4a42-a015-7bd320d35aaf" providerId="ADAL" clId="{B795D7EF-A965-4085-8C1E-6D6D2A2189E2}" dt="2022-04-29T19:30:43.324" v="12896" actId="403"/>
          <ac:spMkLst>
            <pc:docMk/>
            <pc:sldMk cId="3870666560" sldId="969"/>
            <ac:spMk id="11" creationId="{AA40FF4E-B333-4D7C-ABD0-ED595784ED33}"/>
          </ac:spMkLst>
        </pc:spChg>
        <pc:spChg chg="add del mod">
          <ac:chgData name="John Barton" userId="6b54cae7-9d90-4a42-a015-7bd320d35aaf" providerId="ADAL" clId="{B795D7EF-A965-4085-8C1E-6D6D2A2189E2}" dt="2022-04-27T20:56:18.787" v="9189" actId="478"/>
          <ac:spMkLst>
            <pc:docMk/>
            <pc:sldMk cId="3870666560" sldId="969"/>
            <ac:spMk id="12" creationId="{9CEB9EF5-85B7-46E6-924C-8352284A3A79}"/>
          </ac:spMkLst>
        </pc:spChg>
        <pc:spChg chg="add mod">
          <ac:chgData name="John Barton" userId="6b54cae7-9d90-4a42-a015-7bd320d35aaf" providerId="ADAL" clId="{B795D7EF-A965-4085-8C1E-6D6D2A2189E2}" dt="2022-04-29T19:30:43.324" v="12896" actId="403"/>
          <ac:spMkLst>
            <pc:docMk/>
            <pc:sldMk cId="3870666560" sldId="969"/>
            <ac:spMk id="13" creationId="{690E8596-7936-40DA-8D09-A2BDAC07654C}"/>
          </ac:spMkLst>
        </pc:spChg>
        <pc:spChg chg="add del mod">
          <ac:chgData name="John Barton" userId="6b54cae7-9d90-4a42-a015-7bd320d35aaf" providerId="ADAL" clId="{B795D7EF-A965-4085-8C1E-6D6D2A2189E2}" dt="2022-04-27T20:56:01.204" v="9183" actId="478"/>
          <ac:spMkLst>
            <pc:docMk/>
            <pc:sldMk cId="3870666560" sldId="969"/>
            <ac:spMk id="14" creationId="{4929C4E8-DE59-4115-B2DA-9EB9715495D5}"/>
          </ac:spMkLst>
        </pc:spChg>
        <pc:spChg chg="mod">
          <ac:chgData name="John Barton" userId="6b54cae7-9d90-4a42-a015-7bd320d35aaf" providerId="ADAL" clId="{B795D7EF-A965-4085-8C1E-6D6D2A2189E2}" dt="2022-04-29T13:33:48.348" v="10353" actId="20577"/>
          <ac:spMkLst>
            <pc:docMk/>
            <pc:sldMk cId="3870666560" sldId="969"/>
            <ac:spMk id="28676" creationId="{00000000-0000-0000-0000-000000000000}"/>
          </ac:spMkLst>
        </pc:spChg>
        <pc:spChg chg="mod">
          <ac:chgData name="John Barton" userId="6b54cae7-9d90-4a42-a015-7bd320d35aaf" providerId="ADAL" clId="{B795D7EF-A965-4085-8C1E-6D6D2A2189E2}" dt="2022-04-04T17:37:17.508" v="689" actId="947"/>
          <ac:spMkLst>
            <pc:docMk/>
            <pc:sldMk cId="3870666560" sldId="969"/>
            <ac:spMk id="1069058" creationId="{00000000-0000-0000-0000-000000000000}"/>
          </ac:spMkLst>
        </pc:spChg>
        <pc:grpChg chg="add mod">
          <ac:chgData name="John Barton" userId="6b54cae7-9d90-4a42-a015-7bd320d35aaf" providerId="ADAL" clId="{B795D7EF-A965-4085-8C1E-6D6D2A2189E2}" dt="2022-04-29T19:16:53.621" v="12881" actId="14100"/>
          <ac:grpSpMkLst>
            <pc:docMk/>
            <pc:sldMk cId="3870666560" sldId="969"/>
            <ac:grpSpMk id="5" creationId="{2D03B77F-6088-434F-AECA-E830B6235A3B}"/>
          </ac:grpSpMkLst>
        </pc:grpChg>
        <pc:picChg chg="add del mod">
          <ac:chgData name="John Barton" userId="6b54cae7-9d90-4a42-a015-7bd320d35aaf" providerId="ADAL" clId="{B795D7EF-A965-4085-8C1E-6D6D2A2189E2}" dt="2022-04-27T20:50:49.723" v="9077" actId="478"/>
          <ac:picMkLst>
            <pc:docMk/>
            <pc:sldMk cId="3870666560" sldId="969"/>
            <ac:picMk id="3" creationId="{7A5CCF0A-5088-462C-866B-19F55A2F29FA}"/>
          </ac:picMkLst>
        </pc:picChg>
      </pc:sldChg>
      <pc:sldChg chg="addSp delSp modSp mod ord modNotesTx">
        <pc:chgData name="John Barton" userId="6b54cae7-9d90-4a42-a015-7bd320d35aaf" providerId="ADAL" clId="{B795D7EF-A965-4085-8C1E-6D6D2A2189E2}" dt="2022-04-29T19:33:08.869" v="12913" actId="2085"/>
        <pc:sldMkLst>
          <pc:docMk/>
          <pc:sldMk cId="4256712725" sldId="970"/>
        </pc:sldMkLst>
        <pc:spChg chg="mod">
          <ac:chgData name="John Barton" userId="6b54cae7-9d90-4a42-a015-7bd320d35aaf" providerId="ADAL" clId="{B795D7EF-A965-4085-8C1E-6D6D2A2189E2}" dt="2022-04-29T19:31:52.756" v="12906" actId="6549"/>
          <ac:spMkLst>
            <pc:docMk/>
            <pc:sldMk cId="4256712725" sldId="970"/>
            <ac:spMk id="6" creationId="{46D619D1-972D-4484-9890-1DA7C568CA90}"/>
          </ac:spMkLst>
        </pc:spChg>
        <pc:spChg chg="mod">
          <ac:chgData name="John Barton" userId="6b54cae7-9d90-4a42-a015-7bd320d35aaf" providerId="ADAL" clId="{B795D7EF-A965-4085-8C1E-6D6D2A2189E2}" dt="2022-04-27T21:01:57.312" v="9236"/>
          <ac:spMkLst>
            <pc:docMk/>
            <pc:sldMk cId="4256712725" sldId="970"/>
            <ac:spMk id="7" creationId="{0B7EE733-8E72-47FB-9D4C-8BFE626B2773}"/>
          </ac:spMkLst>
        </pc:spChg>
        <pc:spChg chg="mod">
          <ac:chgData name="John Barton" userId="6b54cae7-9d90-4a42-a015-7bd320d35aaf" providerId="ADAL" clId="{B795D7EF-A965-4085-8C1E-6D6D2A2189E2}" dt="2022-04-27T21:06:10.937" v="9314" actId="208"/>
          <ac:spMkLst>
            <pc:docMk/>
            <pc:sldMk cId="4256712725" sldId="970"/>
            <ac:spMk id="8" creationId="{08974D32-76C4-4FEF-828F-8F45EB1F92A5}"/>
          </ac:spMkLst>
        </pc:spChg>
        <pc:spChg chg="mod">
          <ac:chgData name="John Barton" userId="6b54cae7-9d90-4a42-a015-7bd320d35aaf" providerId="ADAL" clId="{B795D7EF-A965-4085-8C1E-6D6D2A2189E2}" dt="2022-04-29T19:33:08.869" v="12913" actId="2085"/>
          <ac:spMkLst>
            <pc:docMk/>
            <pc:sldMk cId="4256712725" sldId="970"/>
            <ac:spMk id="10" creationId="{4E8D2E09-5BD3-45DD-A32A-981CBC4963D8}"/>
          </ac:spMkLst>
        </pc:spChg>
        <pc:spChg chg="mod">
          <ac:chgData name="John Barton" userId="6b54cae7-9d90-4a42-a015-7bd320d35aaf" providerId="ADAL" clId="{B795D7EF-A965-4085-8C1E-6D6D2A2189E2}" dt="2022-04-29T19:31:56.502" v="12908"/>
          <ac:spMkLst>
            <pc:docMk/>
            <pc:sldMk cId="4256712725" sldId="970"/>
            <ac:spMk id="11" creationId="{0F6C9B67-05A2-4C39-9700-FB8882321585}"/>
          </ac:spMkLst>
        </pc:spChg>
        <pc:spChg chg="mod">
          <ac:chgData name="John Barton" userId="6b54cae7-9d90-4a42-a015-7bd320d35aaf" providerId="ADAL" clId="{B795D7EF-A965-4085-8C1E-6D6D2A2189E2}" dt="2022-04-29T19:32:34.392" v="12910" actId="207"/>
          <ac:spMkLst>
            <pc:docMk/>
            <pc:sldMk cId="4256712725" sldId="970"/>
            <ac:spMk id="12" creationId="{2A377726-A030-4BCE-AECA-6F2BAA1A4804}"/>
          </ac:spMkLst>
        </pc:spChg>
        <pc:spChg chg="mod">
          <ac:chgData name="John Barton" userId="6b54cae7-9d90-4a42-a015-7bd320d35aaf" providerId="ADAL" clId="{B795D7EF-A965-4085-8C1E-6D6D2A2189E2}" dt="2022-04-29T18:18:33.480" v="12464" actId="20577"/>
          <ac:spMkLst>
            <pc:docMk/>
            <pc:sldMk cId="4256712725" sldId="970"/>
            <ac:spMk id="28676" creationId="{00000000-0000-0000-0000-000000000000}"/>
          </ac:spMkLst>
        </pc:spChg>
        <pc:spChg chg="mod">
          <ac:chgData name="John Barton" userId="6b54cae7-9d90-4a42-a015-7bd320d35aaf" providerId="ADAL" clId="{B795D7EF-A965-4085-8C1E-6D6D2A2189E2}" dt="2022-04-04T21:24:24.618" v="2823" actId="20577"/>
          <ac:spMkLst>
            <pc:docMk/>
            <pc:sldMk cId="4256712725" sldId="970"/>
            <ac:spMk id="1069058" creationId="{00000000-0000-0000-0000-000000000000}"/>
          </ac:spMkLst>
        </pc:spChg>
        <pc:grpChg chg="add del mod">
          <ac:chgData name="John Barton" userId="6b54cae7-9d90-4a42-a015-7bd320d35aaf" providerId="ADAL" clId="{B795D7EF-A965-4085-8C1E-6D6D2A2189E2}" dt="2022-04-29T19:31:55.567" v="12907" actId="478"/>
          <ac:grpSpMkLst>
            <pc:docMk/>
            <pc:sldMk cId="4256712725" sldId="970"/>
            <ac:grpSpMk id="5" creationId="{7E84B883-404C-45B5-A03E-5D6068E4EEC7}"/>
          </ac:grpSpMkLst>
        </pc:grpChg>
        <pc:grpChg chg="add mod">
          <ac:chgData name="John Barton" userId="6b54cae7-9d90-4a42-a015-7bd320d35aaf" providerId="ADAL" clId="{B795D7EF-A965-4085-8C1E-6D6D2A2189E2}" dt="2022-04-29T19:31:56.502" v="12908"/>
          <ac:grpSpMkLst>
            <pc:docMk/>
            <pc:sldMk cId="4256712725" sldId="970"/>
            <ac:grpSpMk id="9" creationId="{9A746853-1248-4A9D-907D-3ACFA47EE6B1}"/>
          </ac:grpSpMkLst>
        </pc:grpChg>
      </pc:sldChg>
      <pc:sldChg chg="addSp delSp modSp mod modNotesTx">
        <pc:chgData name="John Barton" userId="6b54cae7-9d90-4a42-a015-7bd320d35aaf" providerId="ADAL" clId="{B795D7EF-A965-4085-8C1E-6D6D2A2189E2}" dt="2022-04-29T19:31:41.253" v="12905" actId="478"/>
        <pc:sldMkLst>
          <pc:docMk/>
          <pc:sldMk cId="3200516971" sldId="971"/>
        </pc:sldMkLst>
        <pc:spChg chg="mod">
          <ac:chgData name="John Barton" userId="6b54cae7-9d90-4a42-a015-7bd320d35aaf" providerId="ADAL" clId="{B795D7EF-A965-4085-8C1E-6D6D2A2189E2}" dt="2022-04-27T21:00:58.592" v="9229"/>
          <ac:spMkLst>
            <pc:docMk/>
            <pc:sldMk cId="3200516971" sldId="971"/>
            <ac:spMk id="6" creationId="{F28B79CD-D127-41E5-BCD7-D770F6616331}"/>
          </ac:spMkLst>
        </pc:spChg>
        <pc:spChg chg="mod">
          <ac:chgData name="John Barton" userId="6b54cae7-9d90-4a42-a015-7bd320d35aaf" providerId="ADAL" clId="{B795D7EF-A965-4085-8C1E-6D6D2A2189E2}" dt="2022-04-27T21:00:58.592" v="9229"/>
          <ac:spMkLst>
            <pc:docMk/>
            <pc:sldMk cId="3200516971" sldId="971"/>
            <ac:spMk id="7" creationId="{65DC159B-9753-44B9-BD4A-F0E45C345FBA}"/>
          </ac:spMkLst>
        </pc:spChg>
        <pc:spChg chg="mod">
          <ac:chgData name="John Barton" userId="6b54cae7-9d90-4a42-a015-7bd320d35aaf" providerId="ADAL" clId="{B795D7EF-A965-4085-8C1E-6D6D2A2189E2}" dt="2022-04-27T21:00:58.592" v="9229"/>
          <ac:spMkLst>
            <pc:docMk/>
            <pc:sldMk cId="3200516971" sldId="971"/>
            <ac:spMk id="8" creationId="{C4DC40C4-F2ED-4831-A8FF-0BA27D09316C}"/>
          </ac:spMkLst>
        </pc:spChg>
        <pc:spChg chg="mod">
          <ac:chgData name="John Barton" userId="6b54cae7-9d90-4a42-a015-7bd320d35aaf" providerId="ADAL" clId="{B795D7EF-A965-4085-8C1E-6D6D2A2189E2}" dt="2022-04-27T21:01:51.806" v="9235"/>
          <ac:spMkLst>
            <pc:docMk/>
            <pc:sldMk cId="3200516971" sldId="971"/>
            <ac:spMk id="10" creationId="{F6C9CB1A-D9AE-4AF2-85A1-8449B0215FC2}"/>
          </ac:spMkLst>
        </pc:spChg>
        <pc:spChg chg="mod">
          <ac:chgData name="John Barton" userId="6b54cae7-9d90-4a42-a015-7bd320d35aaf" providerId="ADAL" clId="{B795D7EF-A965-4085-8C1E-6D6D2A2189E2}" dt="2022-04-27T21:01:51.806" v="9235"/>
          <ac:spMkLst>
            <pc:docMk/>
            <pc:sldMk cId="3200516971" sldId="971"/>
            <ac:spMk id="11" creationId="{45AF6524-2933-4922-B46D-F22E244A9F96}"/>
          </ac:spMkLst>
        </pc:spChg>
        <pc:spChg chg="mod">
          <ac:chgData name="John Barton" userId="6b54cae7-9d90-4a42-a015-7bd320d35aaf" providerId="ADAL" clId="{B795D7EF-A965-4085-8C1E-6D6D2A2189E2}" dt="2022-04-27T21:01:51.806" v="9235"/>
          <ac:spMkLst>
            <pc:docMk/>
            <pc:sldMk cId="3200516971" sldId="971"/>
            <ac:spMk id="12" creationId="{2A3940A7-034F-4E7E-A8EB-1D54B9FD7C8E}"/>
          </ac:spMkLst>
        </pc:spChg>
        <pc:spChg chg="mod">
          <ac:chgData name="John Barton" userId="6b54cae7-9d90-4a42-a015-7bd320d35aaf" providerId="ADAL" clId="{B795D7EF-A965-4085-8C1E-6D6D2A2189E2}" dt="2022-04-29T19:31:38.407" v="12904"/>
          <ac:spMkLst>
            <pc:docMk/>
            <pc:sldMk cId="3200516971" sldId="971"/>
            <ac:spMk id="14" creationId="{C37DD71F-0260-4062-9A08-1964FA63EEDD}"/>
          </ac:spMkLst>
        </pc:spChg>
        <pc:spChg chg="mod">
          <ac:chgData name="John Barton" userId="6b54cae7-9d90-4a42-a015-7bd320d35aaf" providerId="ADAL" clId="{B795D7EF-A965-4085-8C1E-6D6D2A2189E2}" dt="2022-04-29T19:31:38.407" v="12904"/>
          <ac:spMkLst>
            <pc:docMk/>
            <pc:sldMk cId="3200516971" sldId="971"/>
            <ac:spMk id="15" creationId="{54E4F08C-68A9-46ED-9EB1-38F093AE46AC}"/>
          </ac:spMkLst>
        </pc:spChg>
        <pc:spChg chg="mod">
          <ac:chgData name="John Barton" userId="6b54cae7-9d90-4a42-a015-7bd320d35aaf" providerId="ADAL" clId="{B795D7EF-A965-4085-8C1E-6D6D2A2189E2}" dt="2022-04-29T19:31:38.407" v="12904"/>
          <ac:spMkLst>
            <pc:docMk/>
            <pc:sldMk cId="3200516971" sldId="971"/>
            <ac:spMk id="16" creationId="{EACB2776-685D-41C3-8A7A-0FFF31A57632}"/>
          </ac:spMkLst>
        </pc:spChg>
        <pc:spChg chg="mod">
          <ac:chgData name="John Barton" userId="6b54cae7-9d90-4a42-a015-7bd320d35aaf" providerId="ADAL" clId="{B795D7EF-A965-4085-8C1E-6D6D2A2189E2}" dt="2022-04-29T13:35:12.378" v="10354" actId="400"/>
          <ac:spMkLst>
            <pc:docMk/>
            <pc:sldMk cId="3200516971" sldId="971"/>
            <ac:spMk id="28676" creationId="{00000000-0000-0000-0000-000000000000}"/>
          </ac:spMkLst>
        </pc:spChg>
        <pc:grpChg chg="add del mod">
          <ac:chgData name="John Barton" userId="6b54cae7-9d90-4a42-a015-7bd320d35aaf" providerId="ADAL" clId="{B795D7EF-A965-4085-8C1E-6D6D2A2189E2}" dt="2022-04-27T21:01:10.263" v="9230"/>
          <ac:grpSpMkLst>
            <pc:docMk/>
            <pc:sldMk cId="3200516971" sldId="971"/>
            <ac:grpSpMk id="5" creationId="{20327AE1-F796-4054-85E9-9560AC21B292}"/>
          </ac:grpSpMkLst>
        </pc:grpChg>
        <pc:grpChg chg="add del mod">
          <ac:chgData name="John Barton" userId="6b54cae7-9d90-4a42-a015-7bd320d35aaf" providerId="ADAL" clId="{B795D7EF-A965-4085-8C1E-6D6D2A2189E2}" dt="2022-04-29T19:31:41.253" v="12905" actId="478"/>
          <ac:grpSpMkLst>
            <pc:docMk/>
            <pc:sldMk cId="3200516971" sldId="971"/>
            <ac:grpSpMk id="9" creationId="{8463975E-01B3-43AE-B9AE-7137B0812D7E}"/>
          </ac:grpSpMkLst>
        </pc:grpChg>
        <pc:grpChg chg="add mod">
          <ac:chgData name="John Barton" userId="6b54cae7-9d90-4a42-a015-7bd320d35aaf" providerId="ADAL" clId="{B795D7EF-A965-4085-8C1E-6D6D2A2189E2}" dt="2022-04-29T19:31:38.407" v="12904"/>
          <ac:grpSpMkLst>
            <pc:docMk/>
            <pc:sldMk cId="3200516971" sldId="971"/>
            <ac:grpSpMk id="13" creationId="{45B33D41-7610-4567-9543-2E30E4F60A57}"/>
          </ac:grpSpMkLst>
        </pc:grpChg>
      </pc:sldChg>
      <pc:sldChg chg="addSp delSp modSp mod delCm modNotesTx">
        <pc:chgData name="John Barton" userId="6b54cae7-9d90-4a42-a015-7bd320d35aaf" providerId="ADAL" clId="{B795D7EF-A965-4085-8C1E-6D6D2A2189E2}" dt="2022-05-13T18:08:55.311" v="13535" actId="6549"/>
        <pc:sldMkLst>
          <pc:docMk/>
          <pc:sldMk cId="1838499655" sldId="972"/>
        </pc:sldMkLst>
        <pc:spChg chg="mod">
          <ac:chgData name="John Barton" userId="6b54cae7-9d90-4a42-a015-7bd320d35aaf" providerId="ADAL" clId="{B795D7EF-A965-4085-8C1E-6D6D2A2189E2}" dt="2022-04-27T21:04:25.514" v="9296" actId="2085"/>
          <ac:spMkLst>
            <pc:docMk/>
            <pc:sldMk cId="1838499655" sldId="972"/>
            <ac:spMk id="6" creationId="{50C70256-64C3-4F52-A4E5-79A97F0BE884}"/>
          </ac:spMkLst>
        </pc:spChg>
        <pc:spChg chg="mod">
          <ac:chgData name="John Barton" userId="6b54cae7-9d90-4a42-a015-7bd320d35aaf" providerId="ADAL" clId="{B795D7EF-A965-4085-8C1E-6D6D2A2189E2}" dt="2022-04-27T21:04:36.100" v="9303" actId="207"/>
          <ac:spMkLst>
            <pc:docMk/>
            <pc:sldMk cId="1838499655" sldId="972"/>
            <ac:spMk id="7" creationId="{8DF9480C-7462-4149-9048-8417B3C0C530}"/>
          </ac:spMkLst>
        </pc:spChg>
        <pc:spChg chg="mod">
          <ac:chgData name="John Barton" userId="6b54cae7-9d90-4a42-a015-7bd320d35aaf" providerId="ADAL" clId="{B795D7EF-A965-4085-8C1E-6D6D2A2189E2}" dt="2022-04-27T21:04:01.391" v="9293"/>
          <ac:spMkLst>
            <pc:docMk/>
            <pc:sldMk cId="1838499655" sldId="972"/>
            <ac:spMk id="8" creationId="{D1787CB7-64E4-4FE5-9942-41A93835EE42}"/>
          </ac:spMkLst>
        </pc:spChg>
        <pc:spChg chg="mod">
          <ac:chgData name="John Barton" userId="6b54cae7-9d90-4a42-a015-7bd320d35aaf" providerId="ADAL" clId="{B795D7EF-A965-4085-8C1E-6D6D2A2189E2}" dt="2022-04-29T19:34:23.768" v="12928"/>
          <ac:spMkLst>
            <pc:docMk/>
            <pc:sldMk cId="1838499655" sldId="972"/>
            <ac:spMk id="10" creationId="{0B4AEE2E-9B79-42C6-96B0-4C79772C635C}"/>
          </ac:spMkLst>
        </pc:spChg>
        <pc:spChg chg="mod">
          <ac:chgData name="John Barton" userId="6b54cae7-9d90-4a42-a015-7bd320d35aaf" providerId="ADAL" clId="{B795D7EF-A965-4085-8C1E-6D6D2A2189E2}" dt="2022-04-29T19:34:23.768" v="12928"/>
          <ac:spMkLst>
            <pc:docMk/>
            <pc:sldMk cId="1838499655" sldId="972"/>
            <ac:spMk id="11" creationId="{A45540E5-FE61-4AAA-B449-044CDC395593}"/>
          </ac:spMkLst>
        </pc:spChg>
        <pc:spChg chg="mod">
          <ac:chgData name="John Barton" userId="6b54cae7-9d90-4a42-a015-7bd320d35aaf" providerId="ADAL" clId="{B795D7EF-A965-4085-8C1E-6D6D2A2189E2}" dt="2022-04-29T19:34:23.768" v="12928"/>
          <ac:spMkLst>
            <pc:docMk/>
            <pc:sldMk cId="1838499655" sldId="972"/>
            <ac:spMk id="12" creationId="{DF61A243-7300-4E5B-B6FC-1F136256D6B4}"/>
          </ac:spMkLst>
        </pc:spChg>
        <pc:spChg chg="mod">
          <ac:chgData name="John Barton" userId="6b54cae7-9d90-4a42-a015-7bd320d35aaf" providerId="ADAL" clId="{B795D7EF-A965-4085-8C1E-6D6D2A2189E2}" dt="2022-04-27T21:04:55.702" v="9304" actId="255"/>
          <ac:spMkLst>
            <pc:docMk/>
            <pc:sldMk cId="1838499655" sldId="972"/>
            <ac:spMk id="28676" creationId="{00000000-0000-0000-0000-000000000000}"/>
          </ac:spMkLst>
        </pc:spChg>
        <pc:spChg chg="mod">
          <ac:chgData name="John Barton" userId="6b54cae7-9d90-4a42-a015-7bd320d35aaf" providerId="ADAL" clId="{B795D7EF-A965-4085-8C1E-6D6D2A2189E2}" dt="2022-04-11T17:15:36.384" v="3836" actId="20577"/>
          <ac:spMkLst>
            <pc:docMk/>
            <pc:sldMk cId="1838499655" sldId="972"/>
            <ac:spMk id="1069058" creationId="{00000000-0000-0000-0000-000000000000}"/>
          </ac:spMkLst>
        </pc:spChg>
        <pc:grpChg chg="add del mod">
          <ac:chgData name="John Barton" userId="6b54cae7-9d90-4a42-a015-7bd320d35aaf" providerId="ADAL" clId="{B795D7EF-A965-4085-8C1E-6D6D2A2189E2}" dt="2022-04-29T19:34:22.844" v="12927" actId="478"/>
          <ac:grpSpMkLst>
            <pc:docMk/>
            <pc:sldMk cId="1838499655" sldId="972"/>
            <ac:grpSpMk id="5" creationId="{7EC4B169-B6E1-4FDF-BDF0-CE313ACC0391}"/>
          </ac:grpSpMkLst>
        </pc:grpChg>
        <pc:grpChg chg="add mod">
          <ac:chgData name="John Barton" userId="6b54cae7-9d90-4a42-a015-7bd320d35aaf" providerId="ADAL" clId="{B795D7EF-A965-4085-8C1E-6D6D2A2189E2}" dt="2022-04-29T19:34:23.768" v="12928"/>
          <ac:grpSpMkLst>
            <pc:docMk/>
            <pc:sldMk cId="1838499655" sldId="972"/>
            <ac:grpSpMk id="9" creationId="{E5267217-5763-4E8E-98A1-04EB86EF83F5}"/>
          </ac:grpSpMkLst>
        </pc:grpChg>
      </pc:sldChg>
      <pc:sldChg chg="addSp delSp modSp mod">
        <pc:chgData name="John Barton" userId="6b54cae7-9d90-4a42-a015-7bd320d35aaf" providerId="ADAL" clId="{B795D7EF-A965-4085-8C1E-6D6D2A2189E2}" dt="2022-04-29T19:31:31.239" v="12903" actId="1076"/>
        <pc:sldMkLst>
          <pc:docMk/>
          <pc:sldMk cId="3889700650" sldId="973"/>
        </pc:sldMkLst>
        <pc:spChg chg="mod">
          <ac:chgData name="John Barton" userId="6b54cae7-9d90-4a42-a015-7bd320d35aaf" providerId="ADAL" clId="{B795D7EF-A965-4085-8C1E-6D6D2A2189E2}" dt="2022-04-27T21:00:48.440" v="9228"/>
          <ac:spMkLst>
            <pc:docMk/>
            <pc:sldMk cId="3889700650" sldId="973"/>
            <ac:spMk id="6" creationId="{014ABB17-077B-4D58-A8BC-3DD6C947641A}"/>
          </ac:spMkLst>
        </pc:spChg>
        <pc:spChg chg="mod">
          <ac:chgData name="John Barton" userId="6b54cae7-9d90-4a42-a015-7bd320d35aaf" providerId="ADAL" clId="{B795D7EF-A965-4085-8C1E-6D6D2A2189E2}" dt="2022-04-27T21:00:48.440" v="9228"/>
          <ac:spMkLst>
            <pc:docMk/>
            <pc:sldMk cId="3889700650" sldId="973"/>
            <ac:spMk id="7" creationId="{4B409743-3665-4621-A9EF-F65DB167B62A}"/>
          </ac:spMkLst>
        </pc:spChg>
        <pc:spChg chg="mod">
          <ac:chgData name="John Barton" userId="6b54cae7-9d90-4a42-a015-7bd320d35aaf" providerId="ADAL" clId="{B795D7EF-A965-4085-8C1E-6D6D2A2189E2}" dt="2022-04-27T21:00:48.440" v="9228"/>
          <ac:spMkLst>
            <pc:docMk/>
            <pc:sldMk cId="3889700650" sldId="973"/>
            <ac:spMk id="8" creationId="{6EB36851-2168-4937-AEB4-18A056E10BD6}"/>
          </ac:spMkLst>
        </pc:spChg>
        <pc:spChg chg="mod">
          <ac:chgData name="John Barton" userId="6b54cae7-9d90-4a42-a015-7bd320d35aaf" providerId="ADAL" clId="{B795D7EF-A965-4085-8C1E-6D6D2A2189E2}" dt="2022-04-29T19:31:16.270" v="12900" actId="6549"/>
          <ac:spMkLst>
            <pc:docMk/>
            <pc:sldMk cId="3889700650" sldId="973"/>
            <ac:spMk id="10" creationId="{FE719D7C-8C97-428E-84CE-35404ED780A2}"/>
          </ac:spMkLst>
        </pc:spChg>
        <pc:spChg chg="mod">
          <ac:chgData name="John Barton" userId="6b54cae7-9d90-4a42-a015-7bd320d35aaf" providerId="ADAL" clId="{B795D7EF-A965-4085-8C1E-6D6D2A2189E2}" dt="2022-04-27T21:01:48.562" v="9234"/>
          <ac:spMkLst>
            <pc:docMk/>
            <pc:sldMk cId="3889700650" sldId="973"/>
            <ac:spMk id="11" creationId="{C5496C94-1929-4F8D-9058-7B834FCCF881}"/>
          </ac:spMkLst>
        </pc:spChg>
        <pc:spChg chg="mod">
          <ac:chgData name="John Barton" userId="6b54cae7-9d90-4a42-a015-7bd320d35aaf" providerId="ADAL" clId="{B795D7EF-A965-4085-8C1E-6D6D2A2189E2}" dt="2022-04-27T21:01:48.562" v="9234"/>
          <ac:spMkLst>
            <pc:docMk/>
            <pc:sldMk cId="3889700650" sldId="973"/>
            <ac:spMk id="12" creationId="{DE424D6B-06CA-4127-A119-54627A63EB1A}"/>
          </ac:spMkLst>
        </pc:spChg>
        <pc:spChg chg="mod">
          <ac:chgData name="John Barton" userId="6b54cae7-9d90-4a42-a015-7bd320d35aaf" providerId="ADAL" clId="{B795D7EF-A965-4085-8C1E-6D6D2A2189E2}" dt="2022-04-29T19:31:28.300" v="12902"/>
          <ac:spMkLst>
            <pc:docMk/>
            <pc:sldMk cId="3889700650" sldId="973"/>
            <ac:spMk id="14" creationId="{C92970CF-E28B-441C-AB5D-D0DE8314B188}"/>
          </ac:spMkLst>
        </pc:spChg>
        <pc:spChg chg="mod">
          <ac:chgData name="John Barton" userId="6b54cae7-9d90-4a42-a015-7bd320d35aaf" providerId="ADAL" clId="{B795D7EF-A965-4085-8C1E-6D6D2A2189E2}" dt="2022-04-29T19:31:28.300" v="12902"/>
          <ac:spMkLst>
            <pc:docMk/>
            <pc:sldMk cId="3889700650" sldId="973"/>
            <ac:spMk id="15" creationId="{3381F351-E6AA-4922-911F-A8D816ACC371}"/>
          </ac:spMkLst>
        </pc:spChg>
        <pc:spChg chg="mod">
          <ac:chgData name="John Barton" userId="6b54cae7-9d90-4a42-a015-7bd320d35aaf" providerId="ADAL" clId="{B795D7EF-A965-4085-8C1E-6D6D2A2189E2}" dt="2022-04-29T19:31:28.300" v="12902"/>
          <ac:spMkLst>
            <pc:docMk/>
            <pc:sldMk cId="3889700650" sldId="973"/>
            <ac:spMk id="16" creationId="{00250EB7-4BC4-4F3D-B28B-83705D25D5B1}"/>
          </ac:spMkLst>
        </pc:spChg>
        <pc:spChg chg="mod">
          <ac:chgData name="John Barton" userId="6b54cae7-9d90-4a42-a015-7bd320d35aaf" providerId="ADAL" clId="{B795D7EF-A965-4085-8C1E-6D6D2A2189E2}" dt="2022-04-29T19:31:13.719" v="12899"/>
          <ac:spMkLst>
            <pc:docMk/>
            <pc:sldMk cId="3889700650" sldId="973"/>
            <ac:spMk id="28676" creationId="{00000000-0000-0000-0000-000000000000}"/>
          </ac:spMkLst>
        </pc:spChg>
        <pc:grpChg chg="add del mod">
          <ac:chgData name="John Barton" userId="6b54cae7-9d90-4a42-a015-7bd320d35aaf" providerId="ADAL" clId="{B795D7EF-A965-4085-8C1E-6D6D2A2189E2}" dt="2022-04-27T21:01:12.839" v="9231"/>
          <ac:grpSpMkLst>
            <pc:docMk/>
            <pc:sldMk cId="3889700650" sldId="973"/>
            <ac:grpSpMk id="5" creationId="{3BA7B821-FB7E-4A60-8C7B-8B242BB8AE1B}"/>
          </ac:grpSpMkLst>
        </pc:grpChg>
        <pc:grpChg chg="add del mod">
          <ac:chgData name="John Barton" userId="6b54cae7-9d90-4a42-a015-7bd320d35aaf" providerId="ADAL" clId="{B795D7EF-A965-4085-8C1E-6D6D2A2189E2}" dt="2022-04-29T19:31:18.561" v="12901" actId="478"/>
          <ac:grpSpMkLst>
            <pc:docMk/>
            <pc:sldMk cId="3889700650" sldId="973"/>
            <ac:grpSpMk id="9" creationId="{E4EF3C89-A4DF-46AA-81B3-4F4D6A7FC41C}"/>
          </ac:grpSpMkLst>
        </pc:grpChg>
        <pc:grpChg chg="add mod">
          <ac:chgData name="John Barton" userId="6b54cae7-9d90-4a42-a015-7bd320d35aaf" providerId="ADAL" clId="{B795D7EF-A965-4085-8C1E-6D6D2A2189E2}" dt="2022-04-29T19:31:31.239" v="12903" actId="1076"/>
          <ac:grpSpMkLst>
            <pc:docMk/>
            <pc:sldMk cId="3889700650" sldId="973"/>
            <ac:grpSpMk id="13" creationId="{C801B989-1BD5-4E40-8FAF-8D236C3EF10F}"/>
          </ac:grpSpMkLst>
        </pc:grpChg>
      </pc:sldChg>
      <pc:sldChg chg="modSp del mod">
        <pc:chgData name="John Barton" userId="6b54cae7-9d90-4a42-a015-7bd320d35aaf" providerId="ADAL" clId="{B795D7EF-A965-4085-8C1E-6D6D2A2189E2}" dt="2022-04-04T16:39:48.145" v="614" actId="47"/>
        <pc:sldMkLst>
          <pc:docMk/>
          <pc:sldMk cId="3467654769" sldId="975"/>
        </pc:sldMkLst>
        <pc:spChg chg="mod">
          <ac:chgData name="John Barton" userId="6b54cae7-9d90-4a42-a015-7bd320d35aaf" providerId="ADAL" clId="{B795D7EF-A965-4085-8C1E-6D6D2A2189E2}" dt="2022-04-04T14:52:49.493" v="13" actId="20577"/>
          <ac:spMkLst>
            <pc:docMk/>
            <pc:sldMk cId="3467654769" sldId="975"/>
            <ac:spMk id="3" creationId="{CC9BF010-72E4-4A04-97E6-0C915ADF33AE}"/>
          </ac:spMkLst>
        </pc:spChg>
      </pc:sldChg>
      <pc:sldChg chg="addSp delSp modSp mod addCm delCm modNotesTx">
        <pc:chgData name="John Barton" userId="6b54cae7-9d90-4a42-a015-7bd320d35aaf" providerId="ADAL" clId="{B795D7EF-A965-4085-8C1E-6D6D2A2189E2}" dt="2022-05-13T18:07:12.332" v="13496" actId="6549"/>
        <pc:sldMkLst>
          <pc:docMk/>
          <pc:sldMk cId="4244123509" sldId="976"/>
        </pc:sldMkLst>
        <pc:spChg chg="mod">
          <ac:chgData name="John Barton" userId="6b54cae7-9d90-4a42-a015-7bd320d35aaf" providerId="ADAL" clId="{B795D7EF-A965-4085-8C1E-6D6D2A2189E2}" dt="2022-04-14T15:04:49.544" v="5592" actId="207"/>
          <ac:spMkLst>
            <pc:docMk/>
            <pc:sldMk cId="4244123509" sldId="976"/>
            <ac:spMk id="2" creationId="{A6B1C562-6173-4EC7-BAC2-E8FC6CA7C388}"/>
          </ac:spMkLst>
        </pc:spChg>
        <pc:spChg chg="del">
          <ac:chgData name="John Barton" userId="6b54cae7-9d90-4a42-a015-7bd320d35aaf" providerId="ADAL" clId="{B795D7EF-A965-4085-8C1E-6D6D2A2189E2}" dt="2022-04-04T15:06:36.407" v="61" actId="1032"/>
          <ac:spMkLst>
            <pc:docMk/>
            <pc:sldMk cId="4244123509" sldId="976"/>
            <ac:spMk id="3" creationId="{C6911461-B5D2-4F34-841E-FBEB12A4AD3E}"/>
          </ac:spMkLst>
        </pc:spChg>
        <pc:spChg chg="mod">
          <ac:chgData name="John Barton" userId="6b54cae7-9d90-4a42-a015-7bd320d35aaf" providerId="ADAL" clId="{B795D7EF-A965-4085-8C1E-6D6D2A2189E2}" dt="2022-04-29T19:23:38.648" v="12883" actId="18245"/>
          <ac:spMkLst>
            <pc:docMk/>
            <pc:sldMk cId="4244123509" sldId="976"/>
            <ac:spMk id="6" creationId="{7ED3715D-39F6-406C-88FE-9141C069BCDD}"/>
          </ac:spMkLst>
        </pc:spChg>
        <pc:spChg chg="add del mod">
          <ac:chgData name="John Barton" userId="6b54cae7-9d90-4a42-a015-7bd320d35aaf" providerId="ADAL" clId="{B795D7EF-A965-4085-8C1E-6D6D2A2189E2}" dt="2022-04-04T15:16:02.890" v="421" actId="767"/>
          <ac:spMkLst>
            <pc:docMk/>
            <pc:sldMk cId="4244123509" sldId="976"/>
            <ac:spMk id="6" creationId="{8763DC4A-FEC7-4035-8EA9-95A2E51BAE5C}"/>
          </ac:spMkLst>
        </pc:spChg>
        <pc:spChg chg="mod">
          <ac:chgData name="John Barton" userId="6b54cae7-9d90-4a42-a015-7bd320d35aaf" providerId="ADAL" clId="{B795D7EF-A965-4085-8C1E-6D6D2A2189E2}" dt="2022-04-29T19:23:38.648" v="12883" actId="18245"/>
          <ac:spMkLst>
            <pc:docMk/>
            <pc:sldMk cId="4244123509" sldId="976"/>
            <ac:spMk id="7" creationId="{CDAA37B7-492A-4A6C-AB47-8BD03BD8C1C2}"/>
          </ac:spMkLst>
        </pc:spChg>
        <pc:spChg chg="mod">
          <ac:chgData name="John Barton" userId="6b54cae7-9d90-4a42-a015-7bd320d35aaf" providerId="ADAL" clId="{B795D7EF-A965-4085-8C1E-6D6D2A2189E2}" dt="2022-04-29T19:26:58.985" v="12888" actId="14838"/>
          <ac:spMkLst>
            <pc:docMk/>
            <pc:sldMk cId="4244123509" sldId="976"/>
            <ac:spMk id="8" creationId="{58D38790-2360-4176-A544-6BAF1B70B45D}"/>
          </ac:spMkLst>
        </pc:spChg>
        <pc:spChg chg="mod">
          <ac:chgData name="John Barton" userId="6b54cae7-9d90-4a42-a015-7bd320d35aaf" providerId="ADAL" clId="{B795D7EF-A965-4085-8C1E-6D6D2A2189E2}" dt="2022-04-29T19:23:38.648" v="12883" actId="18245"/>
          <ac:spMkLst>
            <pc:docMk/>
            <pc:sldMk cId="4244123509" sldId="976"/>
            <ac:spMk id="9" creationId="{08A1A02F-CF39-49F8-88C9-5A677E3854F3}"/>
          </ac:spMkLst>
        </pc:spChg>
        <pc:spChg chg="mod">
          <ac:chgData name="John Barton" userId="6b54cae7-9d90-4a42-a015-7bd320d35aaf" providerId="ADAL" clId="{B795D7EF-A965-4085-8C1E-6D6D2A2189E2}" dt="2022-04-29T19:26:58.985" v="12888" actId="14838"/>
          <ac:spMkLst>
            <pc:docMk/>
            <pc:sldMk cId="4244123509" sldId="976"/>
            <ac:spMk id="10" creationId="{F7F40AC3-62FA-4A56-9380-EA63A02DC7F7}"/>
          </ac:spMkLst>
        </pc:spChg>
        <pc:spChg chg="mod">
          <ac:chgData name="John Barton" userId="6b54cae7-9d90-4a42-a015-7bd320d35aaf" providerId="ADAL" clId="{B795D7EF-A965-4085-8C1E-6D6D2A2189E2}" dt="2022-04-29T19:26:37.499" v="12887" actId="14100"/>
          <ac:spMkLst>
            <pc:docMk/>
            <pc:sldMk cId="4244123509" sldId="976"/>
            <ac:spMk id="11" creationId="{5F045F74-E139-4B6B-821D-78B411D4AD44}"/>
          </ac:spMkLst>
        </pc:spChg>
        <pc:spChg chg="mod">
          <ac:chgData name="John Barton" userId="6b54cae7-9d90-4a42-a015-7bd320d35aaf" providerId="ADAL" clId="{B795D7EF-A965-4085-8C1E-6D6D2A2189E2}" dt="2022-04-29T19:26:58.985" v="12888" actId="14838"/>
          <ac:spMkLst>
            <pc:docMk/>
            <pc:sldMk cId="4244123509" sldId="976"/>
            <ac:spMk id="12" creationId="{81CA7DBF-A934-443D-B019-715FE6AA0294}"/>
          </ac:spMkLst>
        </pc:spChg>
        <pc:spChg chg="mod">
          <ac:chgData name="John Barton" userId="6b54cae7-9d90-4a42-a015-7bd320d35aaf" providerId="ADAL" clId="{B795D7EF-A965-4085-8C1E-6D6D2A2189E2}" dt="2022-04-29T19:29:27.791" v="12889" actId="207"/>
          <ac:spMkLst>
            <pc:docMk/>
            <pc:sldMk cId="4244123509" sldId="976"/>
            <ac:spMk id="13" creationId="{20ECD09B-3036-4ABC-8ED2-6E843239AD89}"/>
          </ac:spMkLst>
        </pc:spChg>
        <pc:spChg chg="mod">
          <ac:chgData name="John Barton" userId="6b54cae7-9d90-4a42-a015-7bd320d35aaf" providerId="ADAL" clId="{B795D7EF-A965-4085-8C1E-6D6D2A2189E2}" dt="2022-04-29T19:23:38.648" v="12883" actId="18245"/>
          <ac:spMkLst>
            <pc:docMk/>
            <pc:sldMk cId="4244123509" sldId="976"/>
            <ac:spMk id="14" creationId="{9EF7B677-1595-483F-BD58-62BA251FE89A}"/>
          </ac:spMkLst>
        </pc:spChg>
        <pc:spChg chg="mod">
          <ac:chgData name="John Barton" userId="6b54cae7-9d90-4a42-a015-7bd320d35aaf" providerId="ADAL" clId="{B795D7EF-A965-4085-8C1E-6D6D2A2189E2}" dt="2022-04-29T19:26:58.985" v="12888" actId="14838"/>
          <ac:spMkLst>
            <pc:docMk/>
            <pc:sldMk cId="4244123509" sldId="976"/>
            <ac:spMk id="15" creationId="{79D038A0-3085-4605-8CE5-98A0F6B8CD20}"/>
          </ac:spMkLst>
        </pc:spChg>
        <pc:spChg chg="mod">
          <ac:chgData name="John Barton" userId="6b54cae7-9d90-4a42-a015-7bd320d35aaf" providerId="ADAL" clId="{B795D7EF-A965-4085-8C1E-6D6D2A2189E2}" dt="2022-04-29T19:23:38.648" v="12883" actId="18245"/>
          <ac:spMkLst>
            <pc:docMk/>
            <pc:sldMk cId="4244123509" sldId="976"/>
            <ac:spMk id="16" creationId="{137FEB14-4584-43D4-B1C8-9FA2C26F5860}"/>
          </ac:spMkLst>
        </pc:spChg>
        <pc:spChg chg="mod">
          <ac:chgData name="John Barton" userId="6b54cae7-9d90-4a42-a015-7bd320d35aaf" providerId="ADAL" clId="{B795D7EF-A965-4085-8C1E-6D6D2A2189E2}" dt="2022-04-29T19:26:58.985" v="12888" actId="14838"/>
          <ac:spMkLst>
            <pc:docMk/>
            <pc:sldMk cId="4244123509" sldId="976"/>
            <ac:spMk id="17" creationId="{591C3864-69DD-4093-B1C9-1966FD5DBBD2}"/>
          </ac:spMkLst>
        </pc:spChg>
        <pc:spChg chg="mod">
          <ac:chgData name="John Barton" userId="6b54cae7-9d90-4a42-a015-7bd320d35aaf" providerId="ADAL" clId="{B795D7EF-A965-4085-8C1E-6D6D2A2189E2}" dt="2022-04-29T19:26:37.499" v="12887" actId="14100"/>
          <ac:spMkLst>
            <pc:docMk/>
            <pc:sldMk cId="4244123509" sldId="976"/>
            <ac:spMk id="18" creationId="{595A7F77-597A-4FBA-A266-2325CE4A052F}"/>
          </ac:spMkLst>
        </pc:spChg>
        <pc:spChg chg="mod">
          <ac:chgData name="John Barton" userId="6b54cae7-9d90-4a42-a015-7bd320d35aaf" providerId="ADAL" clId="{B795D7EF-A965-4085-8C1E-6D6D2A2189E2}" dt="2022-04-29T19:26:58.985" v="12888" actId="14838"/>
          <ac:spMkLst>
            <pc:docMk/>
            <pc:sldMk cId="4244123509" sldId="976"/>
            <ac:spMk id="19" creationId="{2E74BA8E-521A-433E-A6A4-EC1A7B03E80A}"/>
          </ac:spMkLst>
        </pc:spChg>
        <pc:spChg chg="mod">
          <ac:chgData name="John Barton" userId="6b54cae7-9d90-4a42-a015-7bd320d35aaf" providerId="ADAL" clId="{B795D7EF-A965-4085-8C1E-6D6D2A2189E2}" dt="2022-04-29T19:29:41.183" v="12891" actId="2085"/>
          <ac:spMkLst>
            <pc:docMk/>
            <pc:sldMk cId="4244123509" sldId="976"/>
            <ac:spMk id="20" creationId="{E324F26C-6632-40B2-8A2A-7CE83A78CC5E}"/>
          </ac:spMkLst>
        </pc:spChg>
        <pc:spChg chg="mod">
          <ac:chgData name="John Barton" userId="6b54cae7-9d90-4a42-a015-7bd320d35aaf" providerId="ADAL" clId="{B795D7EF-A965-4085-8C1E-6D6D2A2189E2}" dt="2022-04-29T19:23:38.648" v="12883" actId="18245"/>
          <ac:spMkLst>
            <pc:docMk/>
            <pc:sldMk cId="4244123509" sldId="976"/>
            <ac:spMk id="21" creationId="{561DD085-F909-47DA-BCE8-33B2F7B0089B}"/>
          </ac:spMkLst>
        </pc:spChg>
        <pc:spChg chg="mod">
          <ac:chgData name="John Barton" userId="6b54cae7-9d90-4a42-a015-7bd320d35aaf" providerId="ADAL" clId="{B795D7EF-A965-4085-8C1E-6D6D2A2189E2}" dt="2022-04-29T19:26:58.985" v="12888" actId="14838"/>
          <ac:spMkLst>
            <pc:docMk/>
            <pc:sldMk cId="4244123509" sldId="976"/>
            <ac:spMk id="22" creationId="{95811601-9C05-4841-9F82-06AA624F876C}"/>
          </ac:spMkLst>
        </pc:spChg>
        <pc:spChg chg="mod">
          <ac:chgData name="John Barton" userId="6b54cae7-9d90-4a42-a015-7bd320d35aaf" providerId="ADAL" clId="{B795D7EF-A965-4085-8C1E-6D6D2A2189E2}" dt="2022-04-29T19:23:38.648" v="12883" actId="18245"/>
          <ac:spMkLst>
            <pc:docMk/>
            <pc:sldMk cId="4244123509" sldId="976"/>
            <ac:spMk id="23" creationId="{93B94AFF-4EE3-4B51-BDA9-5B35EAD9D722}"/>
          </ac:spMkLst>
        </pc:spChg>
        <pc:spChg chg="mod">
          <ac:chgData name="John Barton" userId="6b54cae7-9d90-4a42-a015-7bd320d35aaf" providerId="ADAL" clId="{B795D7EF-A965-4085-8C1E-6D6D2A2189E2}" dt="2022-04-29T19:26:58.985" v="12888" actId="14838"/>
          <ac:spMkLst>
            <pc:docMk/>
            <pc:sldMk cId="4244123509" sldId="976"/>
            <ac:spMk id="24" creationId="{FECCCD00-27E2-42E5-9ABA-68713FA1E1FA}"/>
          </ac:spMkLst>
        </pc:spChg>
        <pc:spChg chg="mod">
          <ac:chgData name="John Barton" userId="6b54cae7-9d90-4a42-a015-7bd320d35aaf" providerId="ADAL" clId="{B795D7EF-A965-4085-8C1E-6D6D2A2189E2}" dt="2022-04-29T19:26:25.741" v="12886" actId="14100"/>
          <ac:spMkLst>
            <pc:docMk/>
            <pc:sldMk cId="4244123509" sldId="976"/>
            <ac:spMk id="25" creationId="{9A191D61-4C47-4115-A60C-F42BBCE213DC}"/>
          </ac:spMkLst>
        </pc:spChg>
        <pc:spChg chg="mod">
          <ac:chgData name="John Barton" userId="6b54cae7-9d90-4a42-a015-7bd320d35aaf" providerId="ADAL" clId="{B795D7EF-A965-4085-8C1E-6D6D2A2189E2}" dt="2022-04-29T19:26:58.985" v="12888" actId="14838"/>
          <ac:spMkLst>
            <pc:docMk/>
            <pc:sldMk cId="4244123509" sldId="976"/>
            <ac:spMk id="26" creationId="{61C99589-AC7D-47CD-BE56-C90C319D35AD}"/>
          </ac:spMkLst>
        </pc:spChg>
        <pc:grpChg chg="mod">
          <ac:chgData name="John Barton" userId="6b54cae7-9d90-4a42-a015-7bd320d35aaf" providerId="ADAL" clId="{B795D7EF-A965-4085-8C1E-6D6D2A2189E2}" dt="2022-04-29T19:26:07.620" v="12885" actId="1076"/>
          <ac:grpSpMkLst>
            <pc:docMk/>
            <pc:sldMk cId="4244123509" sldId="976"/>
            <ac:grpSpMk id="3" creationId="{8CAD78F7-845C-4337-88B7-39B861E8BF53}"/>
          </ac:grpSpMkLst>
        </pc:grpChg>
        <pc:graphicFrameChg chg="add del mod modGraphic">
          <ac:chgData name="John Barton" userId="6b54cae7-9d90-4a42-a015-7bd320d35aaf" providerId="ADAL" clId="{B795D7EF-A965-4085-8C1E-6D6D2A2189E2}" dt="2022-04-29T19:23:38.648" v="12883" actId="18245"/>
          <ac:graphicFrameMkLst>
            <pc:docMk/>
            <pc:sldMk cId="4244123509" sldId="976"/>
            <ac:graphicFrameMk id="5" creationId="{D9BBC620-2495-423B-9FC9-AAD8D02BB20E}"/>
          </ac:graphicFrameMkLst>
        </pc:graphicFrameChg>
      </pc:sldChg>
      <pc:sldChg chg="modSp new mod delCm modCm modNotesTx">
        <pc:chgData name="John Barton" userId="6b54cae7-9d90-4a42-a015-7bd320d35aaf" providerId="ADAL" clId="{B795D7EF-A965-4085-8C1E-6D6D2A2189E2}" dt="2022-05-13T18:15:16.882" v="13604" actId="6549"/>
        <pc:sldMkLst>
          <pc:docMk/>
          <pc:sldMk cId="2072751627" sldId="977"/>
        </pc:sldMkLst>
        <pc:spChg chg="mod">
          <ac:chgData name="John Barton" userId="6b54cae7-9d90-4a42-a015-7bd320d35aaf" providerId="ADAL" clId="{B795D7EF-A965-4085-8C1E-6D6D2A2189E2}" dt="2022-04-29T14:05:57.281" v="10691" actId="20577"/>
          <ac:spMkLst>
            <pc:docMk/>
            <pc:sldMk cId="2072751627" sldId="977"/>
            <ac:spMk id="2" creationId="{6B28AAC7-0DDF-4E37-8FFB-4DFFCC2E78B3}"/>
          </ac:spMkLst>
        </pc:spChg>
        <pc:spChg chg="mod">
          <ac:chgData name="John Barton" userId="6b54cae7-9d90-4a42-a015-7bd320d35aaf" providerId="ADAL" clId="{B795D7EF-A965-4085-8C1E-6D6D2A2189E2}" dt="2022-04-29T20:08:29.011" v="13117" actId="465"/>
          <ac:spMkLst>
            <pc:docMk/>
            <pc:sldMk cId="2072751627" sldId="977"/>
            <ac:spMk id="3" creationId="{E2377AA7-2291-4C44-A884-B0561FF4ABD1}"/>
          </ac:spMkLst>
        </pc:spChg>
      </pc:sldChg>
      <pc:sldChg chg="addSp delSp modSp new mod modNotesTx">
        <pc:chgData name="John Barton" userId="6b54cae7-9d90-4a42-a015-7bd320d35aaf" providerId="ADAL" clId="{B795D7EF-A965-4085-8C1E-6D6D2A2189E2}" dt="2022-05-13T18:08:44.476" v="13534" actId="6549"/>
        <pc:sldMkLst>
          <pc:docMk/>
          <pc:sldMk cId="2694493010" sldId="978"/>
        </pc:sldMkLst>
        <pc:spChg chg="mod">
          <ac:chgData name="John Barton" userId="6b54cae7-9d90-4a42-a015-7bd320d35aaf" providerId="ADAL" clId="{B795D7EF-A965-4085-8C1E-6D6D2A2189E2}" dt="2022-04-14T15:03:11.760" v="5573" actId="207"/>
          <ac:spMkLst>
            <pc:docMk/>
            <pc:sldMk cId="2694493010" sldId="978"/>
            <ac:spMk id="2" creationId="{3B9E7B3E-443C-431E-BD91-D4016B857453}"/>
          </ac:spMkLst>
        </pc:spChg>
        <pc:spChg chg="del mod">
          <ac:chgData name="John Barton" userId="6b54cae7-9d90-4a42-a015-7bd320d35aaf" providerId="ADAL" clId="{B795D7EF-A965-4085-8C1E-6D6D2A2189E2}" dt="2022-04-04T17:43:31.840" v="889" actId="1032"/>
          <ac:spMkLst>
            <pc:docMk/>
            <pc:sldMk cId="2694493010" sldId="978"/>
            <ac:spMk id="3" creationId="{099BCCBB-231B-4C3F-AE25-FCFE189C0B66}"/>
          </ac:spMkLst>
        </pc:spChg>
        <pc:spChg chg="del">
          <ac:chgData name="John Barton" userId="6b54cae7-9d90-4a42-a015-7bd320d35aaf" providerId="ADAL" clId="{B795D7EF-A965-4085-8C1E-6D6D2A2189E2}" dt="2022-04-27T21:02:15.585" v="9238" actId="478"/>
          <ac:spMkLst>
            <pc:docMk/>
            <pc:sldMk cId="2694493010" sldId="978"/>
            <ac:spMk id="3" creationId="{8E3DB649-144B-4A83-8AA1-4BF1C036017E}"/>
          </ac:spMkLst>
        </pc:spChg>
        <pc:spChg chg="mod">
          <ac:chgData name="John Barton" userId="6b54cae7-9d90-4a42-a015-7bd320d35aaf" providerId="ADAL" clId="{B795D7EF-A965-4085-8C1E-6D6D2A2189E2}" dt="2022-04-27T21:02:16.589" v="9239"/>
          <ac:spMkLst>
            <pc:docMk/>
            <pc:sldMk cId="2694493010" sldId="978"/>
            <ac:spMk id="7" creationId="{015477AA-A092-4CE6-9442-AF660E6B7490}"/>
          </ac:spMkLst>
        </pc:spChg>
        <pc:spChg chg="mod">
          <ac:chgData name="John Barton" userId="6b54cae7-9d90-4a42-a015-7bd320d35aaf" providerId="ADAL" clId="{B795D7EF-A965-4085-8C1E-6D6D2A2189E2}" dt="2022-04-27T21:02:16.589" v="9239"/>
          <ac:spMkLst>
            <pc:docMk/>
            <pc:sldMk cId="2694493010" sldId="978"/>
            <ac:spMk id="8" creationId="{E8121797-F3B0-4634-9B38-2CA4FD18D11F}"/>
          </ac:spMkLst>
        </pc:spChg>
        <pc:spChg chg="mod">
          <ac:chgData name="John Barton" userId="6b54cae7-9d90-4a42-a015-7bd320d35aaf" providerId="ADAL" clId="{B795D7EF-A965-4085-8C1E-6D6D2A2189E2}" dt="2022-04-27T21:02:16.589" v="9239"/>
          <ac:spMkLst>
            <pc:docMk/>
            <pc:sldMk cId="2694493010" sldId="978"/>
            <ac:spMk id="9" creationId="{6BC44B80-D18C-4CCE-B8BF-C5DB2FF98819}"/>
          </ac:spMkLst>
        </pc:spChg>
        <pc:spChg chg="mod">
          <ac:chgData name="John Barton" userId="6b54cae7-9d90-4a42-a015-7bd320d35aaf" providerId="ADAL" clId="{B795D7EF-A965-4085-8C1E-6D6D2A2189E2}" dt="2022-04-27T21:05:46.866" v="9309"/>
          <ac:spMkLst>
            <pc:docMk/>
            <pc:sldMk cId="2694493010" sldId="978"/>
            <ac:spMk id="11" creationId="{9206B198-99A6-490A-8FD2-7BA38E42CA41}"/>
          </ac:spMkLst>
        </pc:spChg>
        <pc:spChg chg="mod">
          <ac:chgData name="John Barton" userId="6b54cae7-9d90-4a42-a015-7bd320d35aaf" providerId="ADAL" clId="{B795D7EF-A965-4085-8C1E-6D6D2A2189E2}" dt="2022-04-29T16:00:11.695" v="11561" actId="1035"/>
          <ac:spMkLst>
            <pc:docMk/>
            <pc:sldMk cId="2694493010" sldId="978"/>
            <ac:spMk id="12" creationId="{930F8DCE-FEE1-4D26-A1FA-5D835DC4CDE9}"/>
          </ac:spMkLst>
        </pc:spChg>
        <pc:spChg chg="mod">
          <ac:chgData name="John Barton" userId="6b54cae7-9d90-4a42-a015-7bd320d35aaf" providerId="ADAL" clId="{B795D7EF-A965-4085-8C1E-6D6D2A2189E2}" dt="2022-04-27T21:05:46.866" v="9309"/>
          <ac:spMkLst>
            <pc:docMk/>
            <pc:sldMk cId="2694493010" sldId="978"/>
            <ac:spMk id="13" creationId="{F2CEBE50-8165-4A83-A520-BDECC627282F}"/>
          </ac:spMkLst>
        </pc:spChg>
        <pc:spChg chg="mod">
          <ac:chgData name="John Barton" userId="6b54cae7-9d90-4a42-a015-7bd320d35aaf" providerId="ADAL" clId="{B795D7EF-A965-4085-8C1E-6D6D2A2189E2}" dt="2022-04-29T19:33:39.357" v="12919"/>
          <ac:spMkLst>
            <pc:docMk/>
            <pc:sldMk cId="2694493010" sldId="978"/>
            <ac:spMk id="14" creationId="{03483CA8-A9D3-4608-ADAC-85F6446B797A}"/>
          </ac:spMkLst>
        </pc:spChg>
        <pc:spChg chg="mod">
          <ac:chgData name="John Barton" userId="6b54cae7-9d90-4a42-a015-7bd320d35aaf" providerId="ADAL" clId="{B795D7EF-A965-4085-8C1E-6D6D2A2189E2}" dt="2022-04-29T19:34:05.038" v="12926" actId="207"/>
          <ac:spMkLst>
            <pc:docMk/>
            <pc:sldMk cId="2694493010" sldId="978"/>
            <ac:spMk id="15" creationId="{6E0B895F-74F5-45DF-8173-188CCF009993}"/>
          </ac:spMkLst>
        </pc:spChg>
        <pc:spChg chg="mod">
          <ac:chgData name="John Barton" userId="6b54cae7-9d90-4a42-a015-7bd320d35aaf" providerId="ADAL" clId="{B795D7EF-A965-4085-8C1E-6D6D2A2189E2}" dt="2022-04-29T19:34:00.351" v="12925" actId="207"/>
          <ac:spMkLst>
            <pc:docMk/>
            <pc:sldMk cId="2694493010" sldId="978"/>
            <ac:spMk id="16" creationId="{87513883-E802-48F4-AFDD-16E25B8B8F24}"/>
          </ac:spMkLst>
        </pc:spChg>
        <pc:grpChg chg="add del mod">
          <ac:chgData name="John Barton" userId="6b54cae7-9d90-4a42-a015-7bd320d35aaf" providerId="ADAL" clId="{B795D7EF-A965-4085-8C1E-6D6D2A2189E2}" dt="2022-04-27T21:05:32.322" v="9308" actId="478"/>
          <ac:grpSpMkLst>
            <pc:docMk/>
            <pc:sldMk cId="2694493010" sldId="978"/>
            <ac:grpSpMk id="6" creationId="{3BECB455-E055-422F-A54E-EE6ADF935593}"/>
          </ac:grpSpMkLst>
        </pc:grpChg>
        <pc:grpChg chg="add mod">
          <ac:chgData name="John Barton" userId="6b54cae7-9d90-4a42-a015-7bd320d35aaf" providerId="ADAL" clId="{B795D7EF-A965-4085-8C1E-6D6D2A2189E2}" dt="2022-04-29T19:33:39.357" v="12919"/>
          <ac:grpSpMkLst>
            <pc:docMk/>
            <pc:sldMk cId="2694493010" sldId="978"/>
            <ac:grpSpMk id="9" creationId="{39FAF741-2BD6-45A6-9FF1-06A57AD595FD}"/>
          </ac:grpSpMkLst>
        </pc:grpChg>
        <pc:grpChg chg="add del mod">
          <ac:chgData name="John Barton" userId="6b54cae7-9d90-4a42-a015-7bd320d35aaf" providerId="ADAL" clId="{B795D7EF-A965-4085-8C1E-6D6D2A2189E2}" dt="2022-04-29T19:33:38.435" v="12918" actId="478"/>
          <ac:grpSpMkLst>
            <pc:docMk/>
            <pc:sldMk cId="2694493010" sldId="978"/>
            <ac:grpSpMk id="10" creationId="{D0A7FB07-D4FB-45E0-8F72-A405148CCDE0}"/>
          </ac:grpSpMkLst>
        </pc:grpChg>
        <pc:graphicFrameChg chg="add mod modGraphic">
          <ac:chgData name="John Barton" userId="6b54cae7-9d90-4a42-a015-7bd320d35aaf" providerId="ADAL" clId="{B795D7EF-A965-4085-8C1E-6D6D2A2189E2}" dt="2022-04-29T20:19:54.665" v="13203" actId="692"/>
          <ac:graphicFrameMkLst>
            <pc:docMk/>
            <pc:sldMk cId="2694493010" sldId="978"/>
            <ac:graphicFrameMk id="5" creationId="{B2F997D8-EB54-4427-BCE5-D0E343892958}"/>
          </ac:graphicFrameMkLst>
        </pc:graphicFrameChg>
      </pc:sldChg>
      <pc:sldChg chg="addSp delSp modSp new del mod delCm modCm modNotesTx">
        <pc:chgData name="John Barton" userId="6b54cae7-9d90-4a42-a015-7bd320d35aaf" providerId="ADAL" clId="{B795D7EF-A965-4085-8C1E-6D6D2A2189E2}" dt="2022-04-29T20:20:35.804" v="13204" actId="47"/>
        <pc:sldMkLst>
          <pc:docMk/>
          <pc:sldMk cId="3678956937" sldId="979"/>
        </pc:sldMkLst>
        <pc:spChg chg="mod">
          <ac:chgData name="John Barton" userId="6b54cae7-9d90-4a42-a015-7bd320d35aaf" providerId="ADAL" clId="{B795D7EF-A965-4085-8C1E-6D6D2A2189E2}" dt="2022-04-29T19:37:09.943" v="12950" actId="400"/>
          <ac:spMkLst>
            <pc:docMk/>
            <pc:sldMk cId="3678956937" sldId="979"/>
            <ac:spMk id="2" creationId="{A841F717-5864-4620-A017-106EE4EE69E9}"/>
          </ac:spMkLst>
        </pc:spChg>
        <pc:spChg chg="add del mod">
          <ac:chgData name="John Barton" userId="6b54cae7-9d90-4a42-a015-7bd320d35aaf" providerId="ADAL" clId="{B795D7EF-A965-4085-8C1E-6D6D2A2189E2}" dt="2022-04-04T18:15:00.396" v="1740" actId="21"/>
          <ac:spMkLst>
            <pc:docMk/>
            <pc:sldMk cId="3678956937" sldId="979"/>
            <ac:spMk id="3" creationId="{9CD87138-765E-4A3A-85F8-71CF017D1B7A}"/>
          </ac:spMkLst>
        </pc:spChg>
        <pc:spChg chg="add mod">
          <ac:chgData name="John Barton" userId="6b54cae7-9d90-4a42-a015-7bd320d35aaf" providerId="ADAL" clId="{B795D7EF-A965-4085-8C1E-6D6D2A2189E2}" dt="2022-04-29T13:24:02.663" v="10338" actId="207"/>
          <ac:spMkLst>
            <pc:docMk/>
            <pc:sldMk cId="3678956937" sldId="979"/>
            <ac:spMk id="6" creationId="{57C36F99-E510-4320-B764-E978DFD49A2F}"/>
          </ac:spMkLst>
        </pc:spChg>
        <pc:spChg chg="add del mod">
          <ac:chgData name="John Barton" userId="6b54cae7-9d90-4a42-a015-7bd320d35aaf" providerId="ADAL" clId="{B795D7EF-A965-4085-8C1E-6D6D2A2189E2}" dt="2022-04-04T18:02:32.931" v="1180"/>
          <ac:spMkLst>
            <pc:docMk/>
            <pc:sldMk cId="3678956937" sldId="979"/>
            <ac:spMk id="7" creationId="{03DD5F77-D356-4639-A818-34B0855A1B23}"/>
          </ac:spMkLst>
        </pc:spChg>
        <pc:spChg chg="add del mod">
          <ac:chgData name="John Barton" userId="6b54cae7-9d90-4a42-a015-7bd320d35aaf" providerId="ADAL" clId="{B795D7EF-A965-4085-8C1E-6D6D2A2189E2}" dt="2022-04-04T18:02:56.371" v="1190"/>
          <ac:spMkLst>
            <pc:docMk/>
            <pc:sldMk cId="3678956937" sldId="979"/>
            <ac:spMk id="8" creationId="{7A3083C5-72E1-4DBA-B5D0-9CE84D07338B}"/>
          </ac:spMkLst>
        </pc:spChg>
        <pc:spChg chg="add del mod">
          <ac:chgData name="John Barton" userId="6b54cae7-9d90-4a42-a015-7bd320d35aaf" providerId="ADAL" clId="{B795D7EF-A965-4085-8C1E-6D6D2A2189E2}" dt="2022-04-04T18:03:05.460" v="1193"/>
          <ac:spMkLst>
            <pc:docMk/>
            <pc:sldMk cId="3678956937" sldId="979"/>
            <ac:spMk id="9" creationId="{5C50F9E4-A7B3-470B-A90C-9296B92C8F41}"/>
          </ac:spMkLst>
        </pc:spChg>
        <pc:spChg chg="add mod">
          <ac:chgData name="John Barton" userId="6b54cae7-9d90-4a42-a015-7bd320d35aaf" providerId="ADAL" clId="{B795D7EF-A965-4085-8C1E-6D6D2A2189E2}" dt="2022-04-29T13:24:05.859" v="10339" actId="207"/>
          <ac:spMkLst>
            <pc:docMk/>
            <pc:sldMk cId="3678956937" sldId="979"/>
            <ac:spMk id="10" creationId="{0F77A490-7C0A-412E-9ABB-7DB543F6B350}"/>
          </ac:spMkLst>
        </pc:spChg>
        <pc:spChg chg="add mod">
          <ac:chgData name="John Barton" userId="6b54cae7-9d90-4a42-a015-7bd320d35aaf" providerId="ADAL" clId="{B795D7EF-A965-4085-8C1E-6D6D2A2189E2}" dt="2022-04-29T13:24:08.435" v="10340" actId="207"/>
          <ac:spMkLst>
            <pc:docMk/>
            <pc:sldMk cId="3678956937" sldId="979"/>
            <ac:spMk id="11" creationId="{5D5E159E-97C9-4EF2-A82D-5D72EA440342}"/>
          </ac:spMkLst>
        </pc:spChg>
        <pc:spChg chg="add mod">
          <ac:chgData name="John Barton" userId="6b54cae7-9d90-4a42-a015-7bd320d35aaf" providerId="ADAL" clId="{B795D7EF-A965-4085-8C1E-6D6D2A2189E2}" dt="2022-04-29T12:29:34.828" v="9726" actId="164"/>
          <ac:spMkLst>
            <pc:docMk/>
            <pc:sldMk cId="3678956937" sldId="979"/>
            <ac:spMk id="14" creationId="{5B6A2DE6-168D-4647-B4C4-775D4FE206C0}"/>
          </ac:spMkLst>
        </pc:spChg>
        <pc:spChg chg="add mod">
          <ac:chgData name="John Barton" userId="6b54cae7-9d90-4a42-a015-7bd320d35aaf" providerId="ADAL" clId="{B795D7EF-A965-4085-8C1E-6D6D2A2189E2}" dt="2022-04-29T12:29:34.828" v="9726" actId="164"/>
          <ac:spMkLst>
            <pc:docMk/>
            <pc:sldMk cId="3678956937" sldId="979"/>
            <ac:spMk id="15" creationId="{F708663B-32DC-468D-824E-25C2625FA910}"/>
          </ac:spMkLst>
        </pc:spChg>
        <pc:spChg chg="add mod">
          <ac:chgData name="John Barton" userId="6b54cae7-9d90-4a42-a015-7bd320d35aaf" providerId="ADAL" clId="{B795D7EF-A965-4085-8C1E-6D6D2A2189E2}" dt="2022-04-29T12:29:34.828" v="9726" actId="164"/>
          <ac:spMkLst>
            <pc:docMk/>
            <pc:sldMk cId="3678956937" sldId="979"/>
            <ac:spMk id="16" creationId="{8EB88EDC-FA9E-4F71-A56B-74286E06FF10}"/>
          </ac:spMkLst>
        </pc:spChg>
        <pc:spChg chg="add mod">
          <ac:chgData name="John Barton" userId="6b54cae7-9d90-4a42-a015-7bd320d35aaf" providerId="ADAL" clId="{B795D7EF-A965-4085-8C1E-6D6D2A2189E2}" dt="2022-04-29T12:29:34.828" v="9726" actId="164"/>
          <ac:spMkLst>
            <pc:docMk/>
            <pc:sldMk cId="3678956937" sldId="979"/>
            <ac:spMk id="17" creationId="{67963ACD-CACE-4317-B122-8515E2AB1EDB}"/>
          </ac:spMkLst>
        </pc:spChg>
        <pc:spChg chg="add mod">
          <ac:chgData name="John Barton" userId="6b54cae7-9d90-4a42-a015-7bd320d35aaf" providerId="ADAL" clId="{B795D7EF-A965-4085-8C1E-6D6D2A2189E2}" dt="2022-04-04T21:19:01.112" v="2720" actId="20577"/>
          <ac:spMkLst>
            <pc:docMk/>
            <pc:sldMk cId="3678956937" sldId="979"/>
            <ac:spMk id="18" creationId="{655C9E63-9689-4E42-ACCE-22D58E423A49}"/>
          </ac:spMkLst>
        </pc:spChg>
        <pc:spChg chg="add mod">
          <ac:chgData name="John Barton" userId="6b54cae7-9d90-4a42-a015-7bd320d35aaf" providerId="ADAL" clId="{B795D7EF-A965-4085-8C1E-6D6D2A2189E2}" dt="2022-04-29T13:23:45.730" v="10335" actId="255"/>
          <ac:spMkLst>
            <pc:docMk/>
            <pc:sldMk cId="3678956937" sldId="979"/>
            <ac:spMk id="19" creationId="{67E14C41-7B35-4B4D-B094-45CA713B462A}"/>
          </ac:spMkLst>
        </pc:spChg>
        <pc:spChg chg="add mod">
          <ac:chgData name="John Barton" userId="6b54cae7-9d90-4a42-a015-7bd320d35aaf" providerId="ADAL" clId="{B795D7EF-A965-4085-8C1E-6D6D2A2189E2}" dt="2022-04-29T12:51:35.581" v="10065" actId="1076"/>
          <ac:spMkLst>
            <pc:docMk/>
            <pc:sldMk cId="3678956937" sldId="979"/>
            <ac:spMk id="20" creationId="{52EE8552-D6DD-4816-8155-DE96DE18BF1C}"/>
          </ac:spMkLst>
        </pc:spChg>
        <pc:spChg chg="add mod">
          <ac:chgData name="John Barton" userId="6b54cae7-9d90-4a42-a015-7bd320d35aaf" providerId="ADAL" clId="{B795D7EF-A965-4085-8C1E-6D6D2A2189E2}" dt="2022-04-29T12:53:12.093" v="10092" actId="1076"/>
          <ac:spMkLst>
            <pc:docMk/>
            <pc:sldMk cId="3678956937" sldId="979"/>
            <ac:spMk id="21" creationId="{448F1DAC-1505-409A-A428-FAA9401E24A5}"/>
          </ac:spMkLst>
        </pc:spChg>
        <pc:grpChg chg="add mod">
          <ac:chgData name="John Barton" userId="6b54cae7-9d90-4a42-a015-7bd320d35aaf" providerId="ADAL" clId="{B795D7EF-A965-4085-8C1E-6D6D2A2189E2}" dt="2022-04-29T12:29:34.828" v="9726" actId="164"/>
          <ac:grpSpMkLst>
            <pc:docMk/>
            <pc:sldMk cId="3678956937" sldId="979"/>
            <ac:grpSpMk id="5" creationId="{2C374C8C-0018-492A-9C48-A3AC1F68CB30}"/>
          </ac:grpSpMkLst>
        </pc:grpChg>
        <pc:graphicFrameChg chg="add del mod modGraphic">
          <ac:chgData name="John Barton" userId="6b54cae7-9d90-4a42-a015-7bd320d35aaf" providerId="ADAL" clId="{B795D7EF-A965-4085-8C1E-6D6D2A2189E2}" dt="2022-04-04T17:53:17.128" v="1177" actId="1032"/>
          <ac:graphicFrameMkLst>
            <pc:docMk/>
            <pc:sldMk cId="3678956937" sldId="979"/>
            <ac:graphicFrameMk id="5" creationId="{BF57060C-3BF6-4D8E-B992-92AC48CD3CC3}"/>
          </ac:graphicFrameMkLst>
        </pc:graphicFrameChg>
        <pc:cxnChg chg="add mod">
          <ac:chgData name="John Barton" userId="6b54cae7-9d90-4a42-a015-7bd320d35aaf" providerId="ADAL" clId="{B795D7EF-A965-4085-8C1E-6D6D2A2189E2}" dt="2022-04-29T12:30:14.018" v="9729" actId="14100"/>
          <ac:cxnSpMkLst>
            <pc:docMk/>
            <pc:sldMk cId="3678956937" sldId="979"/>
            <ac:cxnSpMk id="13" creationId="{28CCF290-EF91-422B-84DC-7BB3BB9A0A2D}"/>
          </ac:cxnSpMkLst>
        </pc:cxnChg>
      </pc:sldChg>
      <pc:sldChg chg="addSp delSp modSp new mod modNotesTx">
        <pc:chgData name="John Barton" userId="6b54cae7-9d90-4a42-a015-7bd320d35aaf" providerId="ADAL" clId="{B795D7EF-A965-4085-8C1E-6D6D2A2189E2}" dt="2022-05-13T18:09:53.396" v="13586" actId="6549"/>
        <pc:sldMkLst>
          <pc:docMk/>
          <pc:sldMk cId="482398283" sldId="980"/>
        </pc:sldMkLst>
        <pc:spChg chg="mod">
          <ac:chgData name="John Barton" userId="6b54cae7-9d90-4a42-a015-7bd320d35aaf" providerId="ADAL" clId="{B795D7EF-A965-4085-8C1E-6D6D2A2189E2}" dt="2022-04-04T18:18:58.018" v="1840" actId="20577"/>
          <ac:spMkLst>
            <pc:docMk/>
            <pc:sldMk cId="482398283" sldId="980"/>
            <ac:spMk id="2" creationId="{3A747325-154B-42AE-A953-0E498E79FFCF}"/>
          </ac:spMkLst>
        </pc:spChg>
        <pc:spChg chg="del">
          <ac:chgData name="John Barton" userId="6b54cae7-9d90-4a42-a015-7bd320d35aaf" providerId="ADAL" clId="{B795D7EF-A965-4085-8C1E-6D6D2A2189E2}" dt="2022-04-04T18:20:37.323" v="1841" actId="1032"/>
          <ac:spMkLst>
            <pc:docMk/>
            <pc:sldMk cId="482398283" sldId="980"/>
            <ac:spMk id="3" creationId="{CD436F38-9E78-4D81-B402-17F412066309}"/>
          </ac:spMkLst>
        </pc:spChg>
        <pc:spChg chg="mod">
          <ac:chgData name="John Barton" userId="6b54cae7-9d90-4a42-a015-7bd320d35aaf" providerId="ADAL" clId="{B795D7EF-A965-4085-8C1E-6D6D2A2189E2}" dt="2022-04-29T16:19:26.456" v="12021" actId="1582"/>
          <ac:spMkLst>
            <pc:docMk/>
            <pc:sldMk cId="482398283" sldId="980"/>
            <ac:spMk id="5" creationId="{7DA06AC3-8C56-46F0-9388-51F55DA7C5A9}"/>
          </ac:spMkLst>
        </pc:spChg>
        <pc:spChg chg="mod">
          <ac:chgData name="John Barton" userId="6b54cae7-9d90-4a42-a015-7bd320d35aaf" providerId="ADAL" clId="{B795D7EF-A965-4085-8C1E-6D6D2A2189E2}" dt="2022-04-29T16:18:39.847" v="12020" actId="14838"/>
          <ac:spMkLst>
            <pc:docMk/>
            <pc:sldMk cId="482398283" sldId="980"/>
            <ac:spMk id="6" creationId="{0B1D6370-4CA8-4BB8-8EE2-AD157A19E0E7}"/>
          </ac:spMkLst>
        </pc:spChg>
        <pc:spChg chg="add del mod">
          <ac:chgData name="John Barton" userId="6b54cae7-9d90-4a42-a015-7bd320d35aaf" providerId="ADAL" clId="{B795D7EF-A965-4085-8C1E-6D6D2A2189E2}" dt="2022-04-04T18:21:44.099" v="1866" actId="1032"/>
          <ac:spMkLst>
            <pc:docMk/>
            <pc:sldMk cId="482398283" sldId="980"/>
            <ac:spMk id="7" creationId="{547B99DF-7218-45A8-8825-4F961138BE1C}"/>
          </ac:spMkLst>
        </pc:spChg>
        <pc:spChg chg="mod">
          <ac:chgData name="John Barton" userId="6b54cae7-9d90-4a42-a015-7bd320d35aaf" providerId="ADAL" clId="{B795D7EF-A965-4085-8C1E-6D6D2A2189E2}" dt="2022-04-29T16:19:26.456" v="12021" actId="1582"/>
          <ac:spMkLst>
            <pc:docMk/>
            <pc:sldMk cId="482398283" sldId="980"/>
            <ac:spMk id="7" creationId="{F4E55D4A-9BE2-4AFB-84AE-E3962B88D3E7}"/>
          </ac:spMkLst>
        </pc:spChg>
        <pc:spChg chg="mod">
          <ac:chgData name="John Barton" userId="6b54cae7-9d90-4a42-a015-7bd320d35aaf" providerId="ADAL" clId="{B795D7EF-A965-4085-8C1E-6D6D2A2189E2}" dt="2022-04-29T20:18:12.868" v="13182" actId="207"/>
          <ac:spMkLst>
            <pc:docMk/>
            <pc:sldMk cId="482398283" sldId="980"/>
            <ac:spMk id="9" creationId="{FA7C4CB4-AD3F-41DC-85FD-89D9C101E8E4}"/>
          </ac:spMkLst>
        </pc:spChg>
        <pc:grpChg chg="mod">
          <ac:chgData name="John Barton" userId="6b54cae7-9d90-4a42-a015-7bd320d35aaf" providerId="ADAL" clId="{B795D7EF-A965-4085-8C1E-6D6D2A2189E2}" dt="2022-04-29T16:17:13.982" v="11975" actId="18245"/>
          <ac:grpSpMkLst>
            <pc:docMk/>
            <pc:sldMk cId="482398283" sldId="980"/>
            <ac:grpSpMk id="3" creationId="{391E7A81-D7ED-46BC-937C-92062FDADA6B}"/>
          </ac:grpSpMkLst>
        </pc:grpChg>
        <pc:graphicFrameChg chg="add del mod modGraphic">
          <ac:chgData name="John Barton" userId="6b54cae7-9d90-4a42-a015-7bd320d35aaf" providerId="ADAL" clId="{B795D7EF-A965-4085-8C1E-6D6D2A2189E2}" dt="2022-04-04T18:21:19.846" v="1865" actId="478"/>
          <ac:graphicFrameMkLst>
            <pc:docMk/>
            <pc:sldMk cId="482398283" sldId="980"/>
            <ac:graphicFrameMk id="5" creationId="{BF5D0971-5B6C-460F-88BF-324C96230D51}"/>
          </ac:graphicFrameMkLst>
        </pc:graphicFrameChg>
        <pc:graphicFrameChg chg="add del mod modGraphic">
          <ac:chgData name="John Barton" userId="6b54cae7-9d90-4a42-a015-7bd320d35aaf" providerId="ADAL" clId="{B795D7EF-A965-4085-8C1E-6D6D2A2189E2}" dt="2022-04-29T16:17:13.982" v="11975" actId="18245"/>
          <ac:graphicFrameMkLst>
            <pc:docMk/>
            <pc:sldMk cId="482398283" sldId="980"/>
            <ac:graphicFrameMk id="8" creationId="{B6309647-3CA9-4B61-88D3-90799FE27992}"/>
          </ac:graphicFrameMkLst>
        </pc:graphicFrameChg>
      </pc:sldChg>
      <pc:sldChg chg="addSp delSp modSp new mod modClrScheme chgLayout modNotesTx">
        <pc:chgData name="John Barton" userId="6b54cae7-9d90-4a42-a015-7bd320d35aaf" providerId="ADAL" clId="{B795D7EF-A965-4085-8C1E-6D6D2A2189E2}" dt="2022-04-29T20:25:42.937" v="13281" actId="5793"/>
        <pc:sldMkLst>
          <pc:docMk/>
          <pc:sldMk cId="3195027378" sldId="981"/>
        </pc:sldMkLst>
        <pc:spChg chg="mod ord">
          <ac:chgData name="John Barton" userId="6b54cae7-9d90-4a42-a015-7bd320d35aaf" providerId="ADAL" clId="{B795D7EF-A965-4085-8C1E-6D6D2A2189E2}" dt="2022-04-04T21:22:50.045" v="2779" actId="700"/>
          <ac:spMkLst>
            <pc:docMk/>
            <pc:sldMk cId="3195027378" sldId="981"/>
            <ac:spMk id="2" creationId="{C5289140-BBC8-4FEA-B71E-7EA5CF9CDDC1}"/>
          </ac:spMkLst>
        </pc:spChg>
        <pc:spChg chg="del">
          <ac:chgData name="John Barton" userId="6b54cae7-9d90-4a42-a015-7bd320d35aaf" providerId="ADAL" clId="{B795D7EF-A965-4085-8C1E-6D6D2A2189E2}" dt="2022-04-04T21:22:23.728" v="2776" actId="478"/>
          <ac:spMkLst>
            <pc:docMk/>
            <pc:sldMk cId="3195027378" sldId="981"/>
            <ac:spMk id="3" creationId="{CED575B9-E4B6-4379-B278-F5F98F1B5C68}"/>
          </ac:spMkLst>
        </pc:spChg>
        <pc:spChg chg="add mod ord">
          <ac:chgData name="John Barton" userId="6b54cae7-9d90-4a42-a015-7bd320d35aaf" providerId="ADAL" clId="{B795D7EF-A965-4085-8C1E-6D6D2A2189E2}" dt="2022-04-29T20:25:42.937" v="13281" actId="5793"/>
          <ac:spMkLst>
            <pc:docMk/>
            <pc:sldMk cId="3195027378" sldId="981"/>
            <ac:spMk id="6" creationId="{27AFA2B9-455C-45D6-835E-47A08DD0BFA0}"/>
          </ac:spMkLst>
        </pc:spChg>
      </pc:sldChg>
      <pc:sldChg chg="new del">
        <pc:chgData name="John Barton" userId="6b54cae7-9d90-4a42-a015-7bd320d35aaf" providerId="ADAL" clId="{B795D7EF-A965-4085-8C1E-6D6D2A2189E2}" dt="2022-04-04T21:22:43.350" v="2778" actId="2696"/>
        <pc:sldMkLst>
          <pc:docMk/>
          <pc:sldMk cId="3175552521" sldId="982"/>
        </pc:sldMkLst>
      </pc:sldChg>
      <pc:sldChg chg="modSp new mod ord modNotesTx">
        <pc:chgData name="John Barton" userId="6b54cae7-9d90-4a42-a015-7bd320d35aaf" providerId="ADAL" clId="{B795D7EF-A965-4085-8C1E-6D6D2A2189E2}" dt="2022-05-13T18:14:50.984" v="13602" actId="20577"/>
        <pc:sldMkLst>
          <pc:docMk/>
          <pc:sldMk cId="3640906728" sldId="982"/>
        </pc:sldMkLst>
        <pc:spChg chg="mod">
          <ac:chgData name="John Barton" userId="6b54cae7-9d90-4a42-a015-7bd320d35aaf" providerId="ADAL" clId="{B795D7EF-A965-4085-8C1E-6D6D2A2189E2}" dt="2022-04-14T14:11:29.457" v="4756" actId="207"/>
          <ac:spMkLst>
            <pc:docMk/>
            <pc:sldMk cId="3640906728" sldId="982"/>
            <ac:spMk id="2" creationId="{45CFC65C-F2D4-4D19-A151-DD5680391D81}"/>
          </ac:spMkLst>
        </pc:spChg>
        <pc:spChg chg="mod">
          <ac:chgData name="John Barton" userId="6b54cae7-9d90-4a42-a015-7bd320d35aaf" providerId="ADAL" clId="{B795D7EF-A965-4085-8C1E-6D6D2A2189E2}" dt="2022-05-13T18:14:50.984" v="13602" actId="20577"/>
          <ac:spMkLst>
            <pc:docMk/>
            <pc:sldMk cId="3640906728" sldId="982"/>
            <ac:spMk id="3" creationId="{FBD456B0-AA4B-4C1D-AB38-C3E6C3BC379C}"/>
          </ac:spMkLst>
        </pc:spChg>
      </pc:sldChg>
      <pc:sldChg chg="modSp new mod modNotesTx">
        <pc:chgData name="John Barton" userId="6b54cae7-9d90-4a42-a015-7bd320d35aaf" providerId="ADAL" clId="{B795D7EF-A965-4085-8C1E-6D6D2A2189E2}" dt="2022-05-13T18:15:03.797" v="13603" actId="6549"/>
        <pc:sldMkLst>
          <pc:docMk/>
          <pc:sldMk cId="2142339514" sldId="983"/>
        </pc:sldMkLst>
        <pc:spChg chg="mod">
          <ac:chgData name="John Barton" userId="6b54cae7-9d90-4a42-a015-7bd320d35aaf" providerId="ADAL" clId="{B795D7EF-A965-4085-8C1E-6D6D2A2189E2}" dt="2022-04-14T14:45:15.393" v="5424" actId="207"/>
          <ac:spMkLst>
            <pc:docMk/>
            <pc:sldMk cId="2142339514" sldId="983"/>
            <ac:spMk id="2" creationId="{9AE1DCB8-3725-4C40-BDA7-E642DA6ED949}"/>
          </ac:spMkLst>
        </pc:spChg>
        <pc:spChg chg="mod">
          <ac:chgData name="John Barton" userId="6b54cae7-9d90-4a42-a015-7bd320d35aaf" providerId="ADAL" clId="{B795D7EF-A965-4085-8C1E-6D6D2A2189E2}" dt="2022-05-13T18:15:03.797" v="13603" actId="6549"/>
          <ac:spMkLst>
            <pc:docMk/>
            <pc:sldMk cId="2142339514" sldId="983"/>
            <ac:spMk id="3" creationId="{7FA74B5C-475F-45E5-801B-55B5FBE4DD9F}"/>
          </ac:spMkLst>
        </pc:spChg>
        <pc:spChg chg="mod">
          <ac:chgData name="John Barton" userId="6b54cae7-9d90-4a42-a015-7bd320d35aaf" providerId="ADAL" clId="{B795D7EF-A965-4085-8C1E-6D6D2A2189E2}" dt="2022-04-29T20:45:41.309" v="13303" actId="255"/>
          <ac:spMkLst>
            <pc:docMk/>
            <pc:sldMk cId="2142339514" sldId="983"/>
            <ac:spMk id="4" creationId="{F658EF28-14C3-495A-BCD0-9C6CA1C3E1A4}"/>
          </ac:spMkLst>
        </pc:spChg>
      </pc:sldChg>
      <pc:sldChg chg="modSp new mod modNotesTx">
        <pc:chgData name="John Barton" userId="6b54cae7-9d90-4a42-a015-7bd320d35aaf" providerId="ADAL" clId="{B795D7EF-A965-4085-8C1E-6D6D2A2189E2}" dt="2022-05-13T18:06:32.062" v="13493" actId="6549"/>
        <pc:sldMkLst>
          <pc:docMk/>
          <pc:sldMk cId="1213054274" sldId="984"/>
        </pc:sldMkLst>
        <pc:spChg chg="mod">
          <ac:chgData name="John Barton" userId="6b54cae7-9d90-4a42-a015-7bd320d35aaf" providerId="ADAL" clId="{B795D7EF-A965-4085-8C1E-6D6D2A2189E2}" dt="2022-04-29T20:04:42.254" v="13106" actId="207"/>
          <ac:spMkLst>
            <pc:docMk/>
            <pc:sldMk cId="1213054274" sldId="984"/>
            <ac:spMk id="2" creationId="{1C8252B9-D030-4191-8F56-C8130CF87826}"/>
          </ac:spMkLst>
        </pc:spChg>
        <pc:spChg chg="mod">
          <ac:chgData name="John Barton" userId="6b54cae7-9d90-4a42-a015-7bd320d35aaf" providerId="ADAL" clId="{B795D7EF-A965-4085-8C1E-6D6D2A2189E2}" dt="2022-04-29T13:16:58.127" v="10313" actId="400"/>
          <ac:spMkLst>
            <pc:docMk/>
            <pc:sldMk cId="1213054274" sldId="984"/>
            <ac:spMk id="3" creationId="{595D6747-9D63-4A1D-8BB3-33E6E17008EF}"/>
          </ac:spMkLst>
        </pc:spChg>
      </pc:sldChg>
      <pc:sldChg chg="addSp delSp modSp new mod modNotesTx">
        <pc:chgData name="John Barton" userId="6b54cae7-9d90-4a42-a015-7bd320d35aaf" providerId="ADAL" clId="{B795D7EF-A965-4085-8C1E-6D6D2A2189E2}" dt="2022-05-13T18:10:50.596" v="13587" actId="6549"/>
        <pc:sldMkLst>
          <pc:docMk/>
          <pc:sldMk cId="725963699" sldId="985"/>
        </pc:sldMkLst>
        <pc:spChg chg="mod">
          <ac:chgData name="John Barton" userId="6b54cae7-9d90-4a42-a015-7bd320d35aaf" providerId="ADAL" clId="{B795D7EF-A965-4085-8C1E-6D6D2A2189E2}" dt="2022-04-27T21:19:50.472" v="9401"/>
          <ac:spMkLst>
            <pc:docMk/>
            <pc:sldMk cId="725963699" sldId="985"/>
            <ac:spMk id="2" creationId="{02CCF714-5CDD-45F4-9E0C-4394E2034413}"/>
          </ac:spMkLst>
        </pc:spChg>
        <pc:spChg chg="del">
          <ac:chgData name="John Barton" userId="6b54cae7-9d90-4a42-a015-7bd320d35aaf" providerId="ADAL" clId="{B795D7EF-A965-4085-8C1E-6D6D2A2189E2}" dt="2022-04-27T21:20:05.570" v="9402" actId="3680"/>
          <ac:spMkLst>
            <pc:docMk/>
            <pc:sldMk cId="725963699" sldId="985"/>
            <ac:spMk id="3" creationId="{59DBF4C9-DF3C-4B26-A5AF-362718F7BC7F}"/>
          </ac:spMkLst>
        </pc:spChg>
        <pc:graphicFrameChg chg="add mod ord modGraphic">
          <ac:chgData name="John Barton" userId="6b54cae7-9d90-4a42-a015-7bd320d35aaf" providerId="ADAL" clId="{B795D7EF-A965-4085-8C1E-6D6D2A2189E2}" dt="2022-04-29T19:11:32.385" v="12698"/>
          <ac:graphicFrameMkLst>
            <pc:docMk/>
            <pc:sldMk cId="725963699" sldId="985"/>
            <ac:graphicFrameMk id="5" creationId="{A169C4D9-1637-4F0D-A467-C3A40E234E4A}"/>
          </ac:graphicFrameMkLst>
        </pc:graphicFrameChg>
      </pc:sldChg>
      <pc:sldChg chg="modSp add mod modNotesTx">
        <pc:chgData name="John Barton" userId="6b54cae7-9d90-4a42-a015-7bd320d35aaf" providerId="ADAL" clId="{B795D7EF-A965-4085-8C1E-6D6D2A2189E2}" dt="2022-05-13T18:13:03.320" v="13592" actId="6549"/>
        <pc:sldMkLst>
          <pc:docMk/>
          <pc:sldMk cId="363718822" sldId="986"/>
        </pc:sldMkLst>
        <pc:spChg chg="mod">
          <ac:chgData name="John Barton" userId="6b54cae7-9d90-4a42-a015-7bd320d35aaf" providerId="ADAL" clId="{B795D7EF-A965-4085-8C1E-6D6D2A2189E2}" dt="2022-04-27T21:42:37.027" v="9479"/>
          <ac:spMkLst>
            <pc:docMk/>
            <pc:sldMk cId="363718822" sldId="986"/>
            <ac:spMk id="2" creationId="{02CCF714-5CDD-45F4-9E0C-4394E2034413}"/>
          </ac:spMkLst>
        </pc:spChg>
        <pc:graphicFrameChg chg="mod modGraphic">
          <ac:chgData name="John Barton" userId="6b54cae7-9d90-4a42-a015-7bd320d35aaf" providerId="ADAL" clId="{B795D7EF-A965-4085-8C1E-6D6D2A2189E2}" dt="2022-05-13T18:12:54.161" v="13591" actId="207"/>
          <ac:graphicFrameMkLst>
            <pc:docMk/>
            <pc:sldMk cId="363718822" sldId="986"/>
            <ac:graphicFrameMk id="5" creationId="{A169C4D9-1637-4F0D-A467-C3A40E234E4A}"/>
          </ac:graphicFrameMkLst>
        </pc:graphicFrameChg>
      </pc:sldChg>
      <pc:sldChg chg="addSp delSp modSp add mod setBg">
        <pc:chgData name="John Barton" userId="6b54cae7-9d90-4a42-a015-7bd320d35aaf" providerId="ADAL" clId="{B795D7EF-A965-4085-8C1E-6D6D2A2189E2}" dt="2022-04-29T18:38:43.677" v="12660" actId="255"/>
        <pc:sldMkLst>
          <pc:docMk/>
          <pc:sldMk cId="336279542" sldId="987"/>
        </pc:sldMkLst>
        <pc:spChg chg="add del mod">
          <ac:chgData name="John Barton" userId="6b54cae7-9d90-4a42-a015-7bd320d35aaf" providerId="ADAL" clId="{B795D7EF-A965-4085-8C1E-6D6D2A2189E2}" dt="2022-04-27T22:01:29.166" v="9692" actId="478"/>
          <ac:spMkLst>
            <pc:docMk/>
            <pc:sldMk cId="336279542" sldId="987"/>
            <ac:spMk id="4" creationId="{C4AC6A28-785A-4A9B-89C1-96FD5185AEE1}"/>
          </ac:spMkLst>
        </pc:spChg>
        <pc:spChg chg="del mod">
          <ac:chgData name="John Barton" userId="6b54cae7-9d90-4a42-a015-7bd320d35aaf" providerId="ADAL" clId="{B795D7EF-A965-4085-8C1E-6D6D2A2189E2}" dt="2022-04-27T22:01:23.197" v="9690" actId="478"/>
          <ac:spMkLst>
            <pc:docMk/>
            <pc:sldMk cId="336279542" sldId="987"/>
            <ac:spMk id="31748" creationId="{00000000-0000-0000-0000-000000000000}"/>
          </ac:spMkLst>
        </pc:spChg>
        <pc:graphicFrameChg chg="add mod modGraphic">
          <ac:chgData name="John Barton" userId="6b54cae7-9d90-4a42-a015-7bd320d35aaf" providerId="ADAL" clId="{B795D7EF-A965-4085-8C1E-6D6D2A2189E2}" dt="2022-04-29T18:38:43.677" v="12660" actId="255"/>
          <ac:graphicFrameMkLst>
            <pc:docMk/>
            <pc:sldMk cId="336279542" sldId="987"/>
            <ac:graphicFrameMk id="2" creationId="{9F8EFEDB-5239-45AB-8B6F-D3F4ED0A52B0}"/>
          </ac:graphicFrameMkLst>
        </pc:graphicFrameChg>
      </pc:sldChg>
      <pc:sldChg chg="addSp delSp modSp add mod">
        <pc:chgData name="John Barton" userId="6b54cae7-9d90-4a42-a015-7bd320d35aaf" providerId="ADAL" clId="{B795D7EF-A965-4085-8C1E-6D6D2A2189E2}" dt="2022-05-13T15:59:59.405" v="13429" actId="20577"/>
        <pc:sldMkLst>
          <pc:docMk/>
          <pc:sldMk cId="1843406226" sldId="988"/>
        </pc:sldMkLst>
        <pc:spChg chg="mod">
          <ac:chgData name="John Barton" userId="6b54cae7-9d90-4a42-a015-7bd320d35aaf" providerId="ADAL" clId="{B795D7EF-A965-4085-8C1E-6D6D2A2189E2}" dt="2022-04-29T19:39:22.011" v="12990"/>
          <ac:spMkLst>
            <pc:docMk/>
            <pc:sldMk cId="1843406226" sldId="988"/>
            <ac:spMk id="14" creationId="{DD6695D5-F95A-46F4-A508-65204CBB4E51}"/>
          </ac:spMkLst>
        </pc:spChg>
        <pc:spChg chg="mod">
          <ac:chgData name="John Barton" userId="6b54cae7-9d90-4a42-a015-7bd320d35aaf" providerId="ADAL" clId="{B795D7EF-A965-4085-8C1E-6D6D2A2189E2}" dt="2022-04-29T19:39:22.011" v="12990"/>
          <ac:spMkLst>
            <pc:docMk/>
            <pc:sldMk cId="1843406226" sldId="988"/>
            <ac:spMk id="15" creationId="{895CD9B3-09D8-4EF5-BEEC-00820419A4DF}"/>
          </ac:spMkLst>
        </pc:spChg>
        <pc:spChg chg="mod">
          <ac:chgData name="John Barton" userId="6b54cae7-9d90-4a42-a015-7bd320d35aaf" providerId="ADAL" clId="{B795D7EF-A965-4085-8C1E-6D6D2A2189E2}" dt="2022-04-29T19:39:22.011" v="12990"/>
          <ac:spMkLst>
            <pc:docMk/>
            <pc:sldMk cId="1843406226" sldId="988"/>
            <ac:spMk id="16" creationId="{EA530AF1-AF2C-4635-8FEE-0BCAB5A7CBE6}"/>
          </ac:spMkLst>
        </pc:spChg>
        <pc:spChg chg="mod">
          <ac:chgData name="John Barton" userId="6b54cae7-9d90-4a42-a015-7bd320d35aaf" providerId="ADAL" clId="{B795D7EF-A965-4085-8C1E-6D6D2A2189E2}" dt="2022-04-29T15:58:43.340" v="11550" actId="1076"/>
          <ac:spMkLst>
            <pc:docMk/>
            <pc:sldMk cId="1843406226" sldId="988"/>
            <ac:spMk id="28676" creationId="{00000000-0000-0000-0000-000000000000}"/>
          </ac:spMkLst>
        </pc:spChg>
        <pc:grpChg chg="del mod">
          <ac:chgData name="John Barton" userId="6b54cae7-9d90-4a42-a015-7bd320d35aaf" providerId="ADAL" clId="{B795D7EF-A965-4085-8C1E-6D6D2A2189E2}" dt="2022-04-29T19:39:21.058" v="12989" actId="478"/>
          <ac:grpSpMkLst>
            <pc:docMk/>
            <pc:sldMk cId="1843406226" sldId="988"/>
            <ac:grpSpMk id="9" creationId="{8463975E-01B3-43AE-B9AE-7137B0812D7E}"/>
          </ac:grpSpMkLst>
        </pc:grpChg>
        <pc:grpChg chg="add mod">
          <ac:chgData name="John Barton" userId="6b54cae7-9d90-4a42-a015-7bd320d35aaf" providerId="ADAL" clId="{B795D7EF-A965-4085-8C1E-6D6D2A2189E2}" dt="2022-04-29T19:39:22.011" v="12990"/>
          <ac:grpSpMkLst>
            <pc:docMk/>
            <pc:sldMk cId="1843406226" sldId="988"/>
            <ac:grpSpMk id="13" creationId="{4C70F5AB-1FB1-4EBD-B5A9-107FAF3F1D5E}"/>
          </ac:grpSpMkLst>
        </pc:grpChg>
        <pc:graphicFrameChg chg="add del modGraphic">
          <ac:chgData name="John Barton" userId="6b54cae7-9d90-4a42-a015-7bd320d35aaf" providerId="ADAL" clId="{B795D7EF-A965-4085-8C1E-6D6D2A2189E2}" dt="2022-04-29T12:41:20.778" v="9887" actId="1032"/>
          <ac:graphicFrameMkLst>
            <pc:docMk/>
            <pc:sldMk cId="1843406226" sldId="988"/>
            <ac:graphicFrameMk id="2" creationId="{96B319ED-EB2F-40A8-AA91-A1774C0C3669}"/>
          </ac:graphicFrameMkLst>
        </pc:graphicFrameChg>
        <pc:graphicFrameChg chg="add mod modGraphic">
          <ac:chgData name="John Barton" userId="6b54cae7-9d90-4a42-a015-7bd320d35aaf" providerId="ADAL" clId="{B795D7EF-A965-4085-8C1E-6D6D2A2189E2}" dt="2022-05-13T15:59:59.405" v="13429" actId="20577"/>
          <ac:graphicFrameMkLst>
            <pc:docMk/>
            <pc:sldMk cId="1843406226" sldId="988"/>
            <ac:graphicFrameMk id="3" creationId="{A21697AD-ADFB-4D77-BC49-33807A4F8757}"/>
          </ac:graphicFrameMkLst>
        </pc:graphicFrameChg>
      </pc:sldChg>
      <pc:sldChg chg="addSp delSp modSp add mod modNotesTx">
        <pc:chgData name="John Barton" userId="6b54cae7-9d90-4a42-a015-7bd320d35aaf" providerId="ADAL" clId="{B795D7EF-A965-4085-8C1E-6D6D2A2189E2}" dt="2022-05-13T18:06:44.712" v="13494" actId="6549"/>
        <pc:sldMkLst>
          <pc:docMk/>
          <pc:sldMk cId="2072166570" sldId="989"/>
        </pc:sldMkLst>
        <pc:spChg chg="mod">
          <ac:chgData name="John Barton" userId="6b54cae7-9d90-4a42-a015-7bd320d35aaf" providerId="ADAL" clId="{B795D7EF-A965-4085-8C1E-6D6D2A2189E2}" dt="2022-04-29T13:16:27.874" v="10311" actId="20577"/>
          <ac:spMkLst>
            <pc:docMk/>
            <pc:sldMk cId="2072166570" sldId="989"/>
            <ac:spMk id="2" creationId="{1C8252B9-D030-4191-8F56-C8130CF87826}"/>
          </ac:spMkLst>
        </pc:spChg>
        <pc:spChg chg="del mod">
          <ac:chgData name="John Barton" userId="6b54cae7-9d90-4a42-a015-7bd320d35aaf" providerId="ADAL" clId="{B795D7EF-A965-4085-8C1E-6D6D2A2189E2}" dt="2022-04-29T13:01:48.761" v="10108" actId="1032"/>
          <ac:spMkLst>
            <pc:docMk/>
            <pc:sldMk cId="2072166570" sldId="989"/>
            <ac:spMk id="3" creationId="{595D6747-9D63-4A1D-8BB3-33E6E17008EF}"/>
          </ac:spMkLst>
        </pc:spChg>
        <pc:spChg chg="add del mod">
          <ac:chgData name="John Barton" userId="6b54cae7-9d90-4a42-a015-7bd320d35aaf" providerId="ADAL" clId="{B795D7EF-A965-4085-8C1E-6D6D2A2189E2}" dt="2022-04-29T13:06:36.994" v="10149" actId="1032"/>
          <ac:spMkLst>
            <pc:docMk/>
            <pc:sldMk cId="2072166570" sldId="989"/>
            <ac:spMk id="9" creationId="{197031DC-BB17-4D1C-ABB3-536741F36450}"/>
          </ac:spMkLst>
        </pc:spChg>
        <pc:spChg chg="mod">
          <ac:chgData name="John Barton" userId="6b54cae7-9d90-4a42-a015-7bd320d35aaf" providerId="ADAL" clId="{B795D7EF-A965-4085-8C1E-6D6D2A2189E2}" dt="2022-05-13T16:02:36.700" v="13485" actId="20577"/>
          <ac:spMkLst>
            <pc:docMk/>
            <pc:sldMk cId="2072166570" sldId="989"/>
            <ac:spMk id="12" creationId="{1BBD7F7D-E0D7-4CA0-AB16-664BF7873801}"/>
          </ac:spMkLst>
        </pc:spChg>
        <pc:spChg chg="mod">
          <ac:chgData name="John Barton" userId="6b54cae7-9d90-4a42-a015-7bd320d35aaf" providerId="ADAL" clId="{B795D7EF-A965-4085-8C1E-6D6D2A2189E2}" dt="2022-05-13T16:01:56.308" v="13443" actId="20577"/>
          <ac:spMkLst>
            <pc:docMk/>
            <pc:sldMk cId="2072166570" sldId="989"/>
            <ac:spMk id="13" creationId="{191C1166-24C9-4209-9840-E6D7C5D86458}"/>
          </ac:spMkLst>
        </pc:spChg>
        <pc:spChg chg="mod">
          <ac:chgData name="John Barton" userId="6b54cae7-9d90-4a42-a015-7bd320d35aaf" providerId="ADAL" clId="{B795D7EF-A965-4085-8C1E-6D6D2A2189E2}" dt="2022-05-13T16:01:35.023" v="13436" actId="13926"/>
          <ac:spMkLst>
            <pc:docMk/>
            <pc:sldMk cId="2072166570" sldId="989"/>
            <ac:spMk id="14" creationId="{3C5A7534-7F8B-41CD-98D3-8D81959B983F}"/>
          </ac:spMkLst>
        </pc:spChg>
        <pc:spChg chg="mod">
          <ac:chgData name="John Barton" userId="6b54cae7-9d90-4a42-a015-7bd320d35aaf" providerId="ADAL" clId="{B795D7EF-A965-4085-8C1E-6D6D2A2189E2}" dt="2022-04-29T13:16:44.280" v="10312" actId="14838"/>
          <ac:spMkLst>
            <pc:docMk/>
            <pc:sldMk cId="2072166570" sldId="989"/>
            <ac:spMk id="15" creationId="{29E1473B-CCBB-451E-BE8B-C94F173D24E4}"/>
          </ac:spMkLst>
        </pc:spChg>
        <pc:spChg chg="mod">
          <ac:chgData name="John Barton" userId="6b54cae7-9d90-4a42-a015-7bd320d35aaf" providerId="ADAL" clId="{B795D7EF-A965-4085-8C1E-6D6D2A2189E2}" dt="2022-05-13T15:13:30.407" v="13363" actId="6549"/>
          <ac:spMkLst>
            <pc:docMk/>
            <pc:sldMk cId="2072166570" sldId="989"/>
            <ac:spMk id="16" creationId="{C4CD76FF-60E9-44A3-A046-4F40B4B2866C}"/>
          </ac:spMkLst>
        </pc:spChg>
        <pc:spChg chg="mod">
          <ac:chgData name="John Barton" userId="6b54cae7-9d90-4a42-a015-7bd320d35aaf" providerId="ADAL" clId="{B795D7EF-A965-4085-8C1E-6D6D2A2189E2}" dt="2022-04-29T13:16:44.280" v="10312" actId="14838"/>
          <ac:spMkLst>
            <pc:docMk/>
            <pc:sldMk cId="2072166570" sldId="989"/>
            <ac:spMk id="17" creationId="{FA3802A7-78F9-4B3B-AF87-BB43914302C6}"/>
          </ac:spMkLst>
        </pc:spChg>
        <pc:spChg chg="add del">
          <ac:chgData name="John Barton" userId="6b54cae7-9d90-4a42-a015-7bd320d35aaf" providerId="ADAL" clId="{B795D7EF-A965-4085-8C1E-6D6D2A2189E2}" dt="2022-04-29T13:30:29.708" v="10342" actId="478"/>
          <ac:spMkLst>
            <pc:docMk/>
            <pc:sldMk cId="2072166570" sldId="989"/>
            <ac:spMk id="18" creationId="{AACD1B26-81CB-4CCC-B706-1E9BEC4BA18B}"/>
          </ac:spMkLst>
        </pc:spChg>
        <pc:grpChg chg="mod">
          <ac:chgData name="John Barton" userId="6b54cae7-9d90-4a42-a015-7bd320d35aaf" providerId="ADAL" clId="{B795D7EF-A965-4085-8C1E-6D6D2A2189E2}" dt="2022-04-29T13:14:54.782" v="10245" actId="1076"/>
          <ac:grpSpMkLst>
            <pc:docMk/>
            <pc:sldMk cId="2072166570" sldId="989"/>
            <ac:grpSpMk id="11" creationId="{B883D7F6-4DEB-431F-9C47-FE608D191895}"/>
          </ac:grpSpMkLst>
        </pc:grpChg>
        <pc:graphicFrameChg chg="add del mod modGraphic">
          <ac:chgData name="John Barton" userId="6b54cae7-9d90-4a42-a015-7bd320d35aaf" providerId="ADAL" clId="{B795D7EF-A965-4085-8C1E-6D6D2A2189E2}" dt="2022-04-29T13:05:22.514" v="10148" actId="478"/>
          <ac:graphicFrameMkLst>
            <pc:docMk/>
            <pc:sldMk cId="2072166570" sldId="989"/>
            <ac:graphicFrameMk id="7" creationId="{220B1083-3F02-45BE-95DB-70D571F9D9A2}"/>
          </ac:graphicFrameMkLst>
        </pc:graphicFrameChg>
        <pc:graphicFrameChg chg="add del mod modGraphic">
          <ac:chgData name="John Barton" userId="6b54cae7-9d90-4a42-a015-7bd320d35aaf" providerId="ADAL" clId="{B795D7EF-A965-4085-8C1E-6D6D2A2189E2}" dt="2022-04-29T13:08:43.697" v="10185" actId="18245"/>
          <ac:graphicFrameMkLst>
            <pc:docMk/>
            <pc:sldMk cId="2072166570" sldId="989"/>
            <ac:graphicFrameMk id="10" creationId="{8006BB13-DA4E-4125-9551-C4F35E427807}"/>
          </ac:graphicFrameMkLst>
        </pc:graphicFrameChg>
      </pc:sldChg>
      <pc:sldChg chg="addSp delSp modSp add mod modNotesTx">
        <pc:chgData name="John Barton" userId="6b54cae7-9d90-4a42-a015-7bd320d35aaf" providerId="ADAL" clId="{B795D7EF-A965-4085-8C1E-6D6D2A2189E2}" dt="2022-05-13T18:08:34.003" v="13533" actId="20577"/>
        <pc:sldMkLst>
          <pc:docMk/>
          <pc:sldMk cId="418475233" sldId="990"/>
        </pc:sldMkLst>
        <pc:spChg chg="mod topLvl">
          <ac:chgData name="John Barton" userId="6b54cae7-9d90-4a42-a015-7bd320d35aaf" providerId="ADAL" clId="{B795D7EF-A965-4085-8C1E-6D6D2A2189E2}" dt="2022-04-29T19:44:12.746" v="13102" actId="14100"/>
          <ac:spMkLst>
            <pc:docMk/>
            <pc:sldMk cId="418475233" sldId="990"/>
            <ac:spMk id="4" creationId="{2B8C1F0D-1E04-4010-A33F-6812E176E494}"/>
          </ac:spMkLst>
        </pc:spChg>
        <pc:spChg chg="mod topLvl">
          <ac:chgData name="John Barton" userId="6b54cae7-9d90-4a42-a015-7bd320d35aaf" providerId="ADAL" clId="{B795D7EF-A965-4085-8C1E-6D6D2A2189E2}" dt="2022-04-29T20:16:51.051" v="13180" actId="1076"/>
          <ac:spMkLst>
            <pc:docMk/>
            <pc:sldMk cId="418475233" sldId="990"/>
            <ac:spMk id="5" creationId="{C8AE031F-4DB9-4736-8619-AFE9F341D233}"/>
          </ac:spMkLst>
        </pc:spChg>
        <pc:spChg chg="mod topLvl">
          <ac:chgData name="John Barton" userId="6b54cae7-9d90-4a42-a015-7bd320d35aaf" providerId="ADAL" clId="{B795D7EF-A965-4085-8C1E-6D6D2A2189E2}" dt="2022-04-29T16:30:26.645" v="12264" actId="1076"/>
          <ac:spMkLst>
            <pc:docMk/>
            <pc:sldMk cId="418475233" sldId="990"/>
            <ac:spMk id="6" creationId="{26961F49-277E-489B-A4F8-9757F622E778}"/>
          </ac:spMkLst>
        </pc:spChg>
        <pc:spChg chg="mod topLvl">
          <ac:chgData name="John Barton" userId="6b54cae7-9d90-4a42-a015-7bd320d35aaf" providerId="ADAL" clId="{B795D7EF-A965-4085-8C1E-6D6D2A2189E2}" dt="2022-04-29T20:12:07.441" v="13135" actId="1076"/>
          <ac:spMkLst>
            <pc:docMk/>
            <pc:sldMk cId="418475233" sldId="990"/>
            <ac:spMk id="7" creationId="{16D5FCA1-1F91-4AC7-A916-E28950D10BC7}"/>
          </ac:spMkLst>
        </pc:spChg>
        <pc:spChg chg="mod topLvl">
          <ac:chgData name="John Barton" userId="6b54cae7-9d90-4a42-a015-7bd320d35aaf" providerId="ADAL" clId="{B795D7EF-A965-4085-8C1E-6D6D2A2189E2}" dt="2022-04-29T20:12:03.146" v="13134" actId="1076"/>
          <ac:spMkLst>
            <pc:docMk/>
            <pc:sldMk cId="418475233" sldId="990"/>
            <ac:spMk id="8" creationId="{3FD0E91E-C133-400B-B05E-E756F9C4085F}"/>
          </ac:spMkLst>
        </pc:spChg>
        <pc:spChg chg="mod">
          <ac:chgData name="John Barton" userId="6b54cae7-9d90-4a42-a015-7bd320d35aaf" providerId="ADAL" clId="{B795D7EF-A965-4085-8C1E-6D6D2A2189E2}" dt="2022-04-29T15:59:50.655" v="11557" actId="1076"/>
          <ac:spMkLst>
            <pc:docMk/>
            <pc:sldMk cId="418475233" sldId="990"/>
            <ac:spMk id="12" creationId="{A597369C-1552-4EDE-B673-88769BC29193}"/>
          </ac:spMkLst>
        </pc:spChg>
        <pc:spChg chg="mod topLvl">
          <ac:chgData name="John Barton" userId="6b54cae7-9d90-4a42-a015-7bd320d35aaf" providerId="ADAL" clId="{B795D7EF-A965-4085-8C1E-6D6D2A2189E2}" dt="2022-04-29T20:10:43.288" v="13123" actId="255"/>
          <ac:spMkLst>
            <pc:docMk/>
            <pc:sldMk cId="418475233" sldId="990"/>
            <ac:spMk id="13" creationId="{56464D88-1D29-46C9-B6CC-DFA9CA293AEC}"/>
          </ac:spMkLst>
        </pc:spChg>
        <pc:spChg chg="mod topLvl">
          <ac:chgData name="John Barton" userId="6b54cae7-9d90-4a42-a015-7bd320d35aaf" providerId="ADAL" clId="{B795D7EF-A965-4085-8C1E-6D6D2A2189E2}" dt="2022-04-29T16:30:31.673" v="12266" actId="1076"/>
          <ac:spMkLst>
            <pc:docMk/>
            <pc:sldMk cId="418475233" sldId="990"/>
            <ac:spMk id="14" creationId="{C7EF22E4-BEC1-45EA-BF8D-BC33A1C9CD0A}"/>
          </ac:spMkLst>
        </pc:spChg>
        <pc:spChg chg="mod topLvl">
          <ac:chgData name="John Barton" userId="6b54cae7-9d90-4a42-a015-7bd320d35aaf" providerId="ADAL" clId="{B795D7EF-A965-4085-8C1E-6D6D2A2189E2}" dt="2022-04-29T20:12:14.363" v="13136" actId="14100"/>
          <ac:spMkLst>
            <pc:docMk/>
            <pc:sldMk cId="418475233" sldId="990"/>
            <ac:spMk id="15" creationId="{5169CF49-A5DE-49BE-8661-25DCDDA2E2C2}"/>
          </ac:spMkLst>
        </pc:spChg>
        <pc:spChg chg="del mod">
          <ac:chgData name="John Barton" userId="6b54cae7-9d90-4a42-a015-7bd320d35aaf" providerId="ADAL" clId="{B795D7EF-A965-4085-8C1E-6D6D2A2189E2}" dt="2022-04-29T16:14:34.123" v="11915" actId="478"/>
          <ac:spMkLst>
            <pc:docMk/>
            <pc:sldMk cId="418475233" sldId="990"/>
            <ac:spMk id="16" creationId="{439D89A2-28E0-4A2D-BDA1-E3640719FA5E}"/>
          </ac:spMkLst>
        </pc:spChg>
        <pc:spChg chg="mod topLvl">
          <ac:chgData name="John Barton" userId="6b54cae7-9d90-4a42-a015-7bd320d35aaf" providerId="ADAL" clId="{B795D7EF-A965-4085-8C1E-6D6D2A2189E2}" dt="2022-04-29T20:12:28.093" v="13138" actId="14100"/>
          <ac:spMkLst>
            <pc:docMk/>
            <pc:sldMk cId="418475233" sldId="990"/>
            <ac:spMk id="17" creationId="{35F42C5C-17EB-473E-AE01-4A8185ACDBEC}"/>
          </ac:spMkLst>
        </pc:spChg>
        <pc:spChg chg="del mod">
          <ac:chgData name="John Barton" userId="6b54cae7-9d90-4a42-a015-7bd320d35aaf" providerId="ADAL" clId="{B795D7EF-A965-4085-8C1E-6D6D2A2189E2}" dt="2022-04-29T16:14:50.011" v="11931" actId="478"/>
          <ac:spMkLst>
            <pc:docMk/>
            <pc:sldMk cId="418475233" sldId="990"/>
            <ac:spMk id="18" creationId="{FAF845D4-1F3B-4D04-8675-09417702AE56}"/>
          </ac:spMkLst>
        </pc:spChg>
        <pc:spChg chg="mod topLvl">
          <ac:chgData name="John Barton" userId="6b54cae7-9d90-4a42-a015-7bd320d35aaf" providerId="ADAL" clId="{B795D7EF-A965-4085-8C1E-6D6D2A2189E2}" dt="2022-04-29T20:11:54.517" v="13133" actId="1076"/>
          <ac:spMkLst>
            <pc:docMk/>
            <pc:sldMk cId="418475233" sldId="990"/>
            <ac:spMk id="19" creationId="{2FE5488D-58C2-45C2-BAF8-A669A1B2CBCE}"/>
          </ac:spMkLst>
        </pc:spChg>
        <pc:spChg chg="del mod">
          <ac:chgData name="John Barton" userId="6b54cae7-9d90-4a42-a015-7bd320d35aaf" providerId="ADAL" clId="{B795D7EF-A965-4085-8C1E-6D6D2A2189E2}" dt="2022-04-29T16:14:56.411" v="11942" actId="478"/>
          <ac:spMkLst>
            <pc:docMk/>
            <pc:sldMk cId="418475233" sldId="990"/>
            <ac:spMk id="20" creationId="{592C9DD3-9014-4284-801D-D7FDDFAFB8A7}"/>
          </ac:spMkLst>
        </pc:spChg>
        <pc:spChg chg="mod topLvl">
          <ac:chgData name="John Barton" userId="6b54cae7-9d90-4a42-a015-7bd320d35aaf" providerId="ADAL" clId="{B795D7EF-A965-4085-8C1E-6D6D2A2189E2}" dt="2022-04-29T20:12:22.778" v="13137" actId="14100"/>
          <ac:spMkLst>
            <pc:docMk/>
            <pc:sldMk cId="418475233" sldId="990"/>
            <ac:spMk id="21" creationId="{E7F539D7-FFDE-487E-BDCA-64BC6EA9747D}"/>
          </ac:spMkLst>
        </pc:spChg>
        <pc:spChg chg="del mod">
          <ac:chgData name="John Barton" userId="6b54cae7-9d90-4a42-a015-7bd320d35aaf" providerId="ADAL" clId="{B795D7EF-A965-4085-8C1E-6D6D2A2189E2}" dt="2022-04-29T16:15:04.707" v="11955" actId="478"/>
          <ac:spMkLst>
            <pc:docMk/>
            <pc:sldMk cId="418475233" sldId="990"/>
            <ac:spMk id="22" creationId="{049602D2-D4FB-4E7C-82E6-4336EDB335AD}"/>
          </ac:spMkLst>
        </pc:spChg>
        <pc:spChg chg="mod topLvl">
          <ac:chgData name="John Barton" userId="6b54cae7-9d90-4a42-a015-7bd320d35aaf" providerId="ADAL" clId="{B795D7EF-A965-4085-8C1E-6D6D2A2189E2}" dt="2022-04-29T16:30:17.536" v="12263" actId="255"/>
          <ac:spMkLst>
            <pc:docMk/>
            <pc:sldMk cId="418475233" sldId="990"/>
            <ac:spMk id="23" creationId="{385E9631-576E-4F36-ADDE-8145D71D3C12}"/>
          </ac:spMkLst>
        </pc:spChg>
        <pc:spChg chg="del mod">
          <ac:chgData name="John Barton" userId="6b54cae7-9d90-4a42-a015-7bd320d35aaf" providerId="ADAL" clId="{B795D7EF-A965-4085-8C1E-6D6D2A2189E2}" dt="2022-04-29T16:15:04.707" v="11955" actId="478"/>
          <ac:spMkLst>
            <pc:docMk/>
            <pc:sldMk cId="418475233" sldId="990"/>
            <ac:spMk id="24" creationId="{BE1F2804-0436-470F-8D62-7A7F4CE94A26}"/>
          </ac:spMkLst>
        </pc:spChg>
        <pc:spChg chg="mod topLvl">
          <ac:chgData name="John Barton" userId="6b54cae7-9d90-4a42-a015-7bd320d35aaf" providerId="ADAL" clId="{B795D7EF-A965-4085-8C1E-6D6D2A2189E2}" dt="2022-04-29T16:29:39.886" v="12234" actId="164"/>
          <ac:spMkLst>
            <pc:docMk/>
            <pc:sldMk cId="418475233" sldId="990"/>
            <ac:spMk id="25" creationId="{6A35B4F7-F2FA-49C9-B366-29992DC2C50B}"/>
          </ac:spMkLst>
        </pc:spChg>
        <pc:spChg chg="del mod">
          <ac:chgData name="John Barton" userId="6b54cae7-9d90-4a42-a015-7bd320d35aaf" providerId="ADAL" clId="{B795D7EF-A965-4085-8C1E-6D6D2A2189E2}" dt="2022-04-29T13:57:51.346" v="10645" actId="478"/>
          <ac:spMkLst>
            <pc:docMk/>
            <pc:sldMk cId="418475233" sldId="990"/>
            <ac:spMk id="26" creationId="{E30A29F5-17BD-4E0D-A899-D1DABE618A54}"/>
          </ac:spMkLst>
        </pc:spChg>
        <pc:spChg chg="add mod">
          <ac:chgData name="John Barton" userId="6b54cae7-9d90-4a42-a015-7bd320d35aaf" providerId="ADAL" clId="{B795D7EF-A965-4085-8C1E-6D6D2A2189E2}" dt="2022-04-29T19:44:30.870" v="13104" actId="14100"/>
          <ac:spMkLst>
            <pc:docMk/>
            <pc:sldMk cId="418475233" sldId="990"/>
            <ac:spMk id="27" creationId="{FC8856EE-1443-49B9-AA53-2C3E2E22522A}"/>
          </ac:spMkLst>
        </pc:spChg>
        <pc:spChg chg="add mod topLvl">
          <ac:chgData name="John Barton" userId="6b54cae7-9d90-4a42-a015-7bd320d35aaf" providerId="ADAL" clId="{B795D7EF-A965-4085-8C1E-6D6D2A2189E2}" dt="2022-04-29T16:30:34.106" v="12267" actId="1076"/>
          <ac:spMkLst>
            <pc:docMk/>
            <pc:sldMk cId="418475233" sldId="990"/>
            <ac:spMk id="30" creationId="{23051001-2F48-4DB5-AE71-90BAB116600D}"/>
          </ac:spMkLst>
        </pc:spChg>
        <pc:spChg chg="add mod topLvl">
          <ac:chgData name="John Barton" userId="6b54cae7-9d90-4a42-a015-7bd320d35aaf" providerId="ADAL" clId="{B795D7EF-A965-4085-8C1E-6D6D2A2189E2}" dt="2022-04-29T16:30:37.328" v="12268" actId="1076"/>
          <ac:spMkLst>
            <pc:docMk/>
            <pc:sldMk cId="418475233" sldId="990"/>
            <ac:spMk id="31" creationId="{63210E5C-6E77-4B05-B8B2-B1BF7D8945A4}"/>
          </ac:spMkLst>
        </pc:spChg>
        <pc:spChg chg="add mod topLvl">
          <ac:chgData name="John Barton" userId="6b54cae7-9d90-4a42-a015-7bd320d35aaf" providerId="ADAL" clId="{B795D7EF-A965-4085-8C1E-6D6D2A2189E2}" dt="2022-04-29T16:30:40.247" v="12269" actId="1076"/>
          <ac:spMkLst>
            <pc:docMk/>
            <pc:sldMk cId="418475233" sldId="990"/>
            <ac:spMk id="32" creationId="{3777C493-0A48-450D-97F8-1121DAF06ABF}"/>
          </ac:spMkLst>
        </pc:spChg>
        <pc:spChg chg="add mod topLvl">
          <ac:chgData name="John Barton" userId="6b54cae7-9d90-4a42-a015-7bd320d35aaf" providerId="ADAL" clId="{B795D7EF-A965-4085-8C1E-6D6D2A2189E2}" dt="2022-04-29T16:30:43.383" v="12270" actId="1076"/>
          <ac:spMkLst>
            <pc:docMk/>
            <pc:sldMk cId="418475233" sldId="990"/>
            <ac:spMk id="33" creationId="{8C042CD2-7F5A-43B2-9298-07D9AFCA960A}"/>
          </ac:spMkLst>
        </pc:spChg>
        <pc:spChg chg="add del mod topLvl">
          <ac:chgData name="John Barton" userId="6b54cae7-9d90-4a42-a015-7bd320d35aaf" providerId="ADAL" clId="{B795D7EF-A965-4085-8C1E-6D6D2A2189E2}" dt="2022-04-29T16:23:27.260" v="12032" actId="478"/>
          <ac:spMkLst>
            <pc:docMk/>
            <pc:sldMk cId="418475233" sldId="990"/>
            <ac:spMk id="34" creationId="{36CAF54F-D6AE-4B82-AC3B-2ABDC0950445}"/>
          </ac:spMkLst>
        </pc:spChg>
        <pc:spChg chg="mod">
          <ac:chgData name="John Barton" userId="6b54cae7-9d90-4a42-a015-7bd320d35aaf" providerId="ADAL" clId="{B795D7EF-A965-4085-8C1E-6D6D2A2189E2}" dt="2022-04-29T19:33:32.649" v="12917"/>
          <ac:spMkLst>
            <pc:docMk/>
            <pc:sldMk cId="418475233" sldId="990"/>
            <ac:spMk id="38" creationId="{58C7BE40-B267-4B30-8685-3451CF59C428}"/>
          </ac:spMkLst>
        </pc:spChg>
        <pc:spChg chg="mod">
          <ac:chgData name="John Barton" userId="6b54cae7-9d90-4a42-a015-7bd320d35aaf" providerId="ADAL" clId="{B795D7EF-A965-4085-8C1E-6D6D2A2189E2}" dt="2022-04-29T19:33:32.649" v="12917"/>
          <ac:spMkLst>
            <pc:docMk/>
            <pc:sldMk cId="418475233" sldId="990"/>
            <ac:spMk id="39" creationId="{F49EBE87-F3B5-4806-ABB5-4485FA157F3A}"/>
          </ac:spMkLst>
        </pc:spChg>
        <pc:spChg chg="mod">
          <ac:chgData name="John Barton" userId="6b54cae7-9d90-4a42-a015-7bd320d35aaf" providerId="ADAL" clId="{B795D7EF-A965-4085-8C1E-6D6D2A2189E2}" dt="2022-04-29T19:33:32.649" v="12917"/>
          <ac:spMkLst>
            <pc:docMk/>
            <pc:sldMk cId="418475233" sldId="990"/>
            <ac:spMk id="40" creationId="{6A299D61-0168-4C53-8C53-EE6031AB6021}"/>
          </ac:spMkLst>
        </pc:spChg>
        <pc:spChg chg="mod">
          <ac:chgData name="John Barton" userId="6b54cae7-9d90-4a42-a015-7bd320d35aaf" providerId="ADAL" clId="{B795D7EF-A965-4085-8C1E-6D6D2A2189E2}" dt="2022-04-29T20:13:43.406" v="13143"/>
          <ac:spMkLst>
            <pc:docMk/>
            <pc:sldMk cId="418475233" sldId="990"/>
            <ac:spMk id="46" creationId="{37E15D81-3850-4211-A9D9-972CB71B8887}"/>
          </ac:spMkLst>
        </pc:spChg>
        <pc:spChg chg="mod">
          <ac:chgData name="John Barton" userId="6b54cae7-9d90-4a42-a015-7bd320d35aaf" providerId="ADAL" clId="{B795D7EF-A965-4085-8C1E-6D6D2A2189E2}" dt="2022-04-29T20:13:43.406" v="13143"/>
          <ac:spMkLst>
            <pc:docMk/>
            <pc:sldMk cId="418475233" sldId="990"/>
            <ac:spMk id="47" creationId="{27E95719-3CC4-48BD-9B42-24B3EFFF747C}"/>
          </ac:spMkLst>
        </pc:spChg>
        <pc:spChg chg="mod">
          <ac:chgData name="John Barton" userId="6b54cae7-9d90-4a42-a015-7bd320d35aaf" providerId="ADAL" clId="{B795D7EF-A965-4085-8C1E-6D6D2A2189E2}" dt="2022-04-29T20:13:43.406" v="13143"/>
          <ac:spMkLst>
            <pc:docMk/>
            <pc:sldMk cId="418475233" sldId="990"/>
            <ac:spMk id="48" creationId="{C03C5432-5EF8-4943-942F-8D5E40B85B7C}"/>
          </ac:spMkLst>
        </pc:spChg>
        <pc:spChg chg="mod">
          <ac:chgData name="John Barton" userId="6b54cae7-9d90-4a42-a015-7bd320d35aaf" providerId="ADAL" clId="{B795D7EF-A965-4085-8C1E-6D6D2A2189E2}" dt="2022-04-29T20:13:43.406" v="13143"/>
          <ac:spMkLst>
            <pc:docMk/>
            <pc:sldMk cId="418475233" sldId="990"/>
            <ac:spMk id="49" creationId="{8B6AC993-F0C1-4FAC-A847-8BA32FBDCA36}"/>
          </ac:spMkLst>
        </pc:spChg>
        <pc:spChg chg="mod">
          <ac:chgData name="John Barton" userId="6b54cae7-9d90-4a42-a015-7bd320d35aaf" providerId="ADAL" clId="{B795D7EF-A965-4085-8C1E-6D6D2A2189E2}" dt="2022-04-29T20:13:43.406" v="13143"/>
          <ac:spMkLst>
            <pc:docMk/>
            <pc:sldMk cId="418475233" sldId="990"/>
            <ac:spMk id="50" creationId="{9D754009-3361-4F46-ACAD-A90840E9D833}"/>
          </ac:spMkLst>
        </pc:spChg>
        <pc:spChg chg="mod">
          <ac:chgData name="John Barton" userId="6b54cae7-9d90-4a42-a015-7bd320d35aaf" providerId="ADAL" clId="{B795D7EF-A965-4085-8C1E-6D6D2A2189E2}" dt="2022-04-29T20:13:43.406" v="13143"/>
          <ac:spMkLst>
            <pc:docMk/>
            <pc:sldMk cId="418475233" sldId="990"/>
            <ac:spMk id="51" creationId="{0EC3083B-0F62-4373-A95C-AD12F864E780}"/>
          </ac:spMkLst>
        </pc:spChg>
        <pc:spChg chg="mod">
          <ac:chgData name="John Barton" userId="6b54cae7-9d90-4a42-a015-7bd320d35aaf" providerId="ADAL" clId="{B795D7EF-A965-4085-8C1E-6D6D2A2189E2}" dt="2022-04-29T20:13:43.406" v="13143"/>
          <ac:spMkLst>
            <pc:docMk/>
            <pc:sldMk cId="418475233" sldId="990"/>
            <ac:spMk id="52" creationId="{C7E1FA78-7CE9-4B75-829B-4C687775565E}"/>
          </ac:spMkLst>
        </pc:spChg>
        <pc:spChg chg="mod">
          <ac:chgData name="John Barton" userId="6b54cae7-9d90-4a42-a015-7bd320d35aaf" providerId="ADAL" clId="{B795D7EF-A965-4085-8C1E-6D6D2A2189E2}" dt="2022-04-29T20:13:43.406" v="13143"/>
          <ac:spMkLst>
            <pc:docMk/>
            <pc:sldMk cId="418475233" sldId="990"/>
            <ac:spMk id="53" creationId="{0A49BD91-F113-4867-8642-E9B1E715C517}"/>
          </ac:spMkLst>
        </pc:spChg>
        <pc:spChg chg="mod">
          <ac:chgData name="John Barton" userId="6b54cae7-9d90-4a42-a015-7bd320d35aaf" providerId="ADAL" clId="{B795D7EF-A965-4085-8C1E-6D6D2A2189E2}" dt="2022-04-29T20:13:43.406" v="13143"/>
          <ac:spMkLst>
            <pc:docMk/>
            <pc:sldMk cId="418475233" sldId="990"/>
            <ac:spMk id="54" creationId="{C0289024-CCF9-49AD-9C2F-6BBA96344602}"/>
          </ac:spMkLst>
        </pc:spChg>
        <pc:spChg chg="mod">
          <ac:chgData name="John Barton" userId="6b54cae7-9d90-4a42-a015-7bd320d35aaf" providerId="ADAL" clId="{B795D7EF-A965-4085-8C1E-6D6D2A2189E2}" dt="2022-04-29T20:13:43.406" v="13143"/>
          <ac:spMkLst>
            <pc:docMk/>
            <pc:sldMk cId="418475233" sldId="990"/>
            <ac:spMk id="55" creationId="{522114F3-9FEE-49AB-BFCF-7EC1ADCEDC0D}"/>
          </ac:spMkLst>
        </pc:spChg>
        <pc:spChg chg="mod">
          <ac:chgData name="John Barton" userId="6b54cae7-9d90-4a42-a015-7bd320d35aaf" providerId="ADAL" clId="{B795D7EF-A965-4085-8C1E-6D6D2A2189E2}" dt="2022-04-29T20:13:43.406" v="13143"/>
          <ac:spMkLst>
            <pc:docMk/>
            <pc:sldMk cId="418475233" sldId="990"/>
            <ac:spMk id="56" creationId="{03BAF22E-EBAC-47D5-92A8-1027F07B3802}"/>
          </ac:spMkLst>
        </pc:spChg>
        <pc:spChg chg="mod">
          <ac:chgData name="John Barton" userId="6b54cae7-9d90-4a42-a015-7bd320d35aaf" providerId="ADAL" clId="{B795D7EF-A965-4085-8C1E-6D6D2A2189E2}" dt="2022-04-29T20:13:43.406" v="13143"/>
          <ac:spMkLst>
            <pc:docMk/>
            <pc:sldMk cId="418475233" sldId="990"/>
            <ac:spMk id="57" creationId="{1EF9BC9A-F0F7-4E94-8D87-56E7DF87499B}"/>
          </ac:spMkLst>
        </pc:spChg>
        <pc:spChg chg="mod">
          <ac:chgData name="John Barton" userId="6b54cae7-9d90-4a42-a015-7bd320d35aaf" providerId="ADAL" clId="{B795D7EF-A965-4085-8C1E-6D6D2A2189E2}" dt="2022-04-29T20:13:43.406" v="13143"/>
          <ac:spMkLst>
            <pc:docMk/>
            <pc:sldMk cId="418475233" sldId="990"/>
            <ac:spMk id="58" creationId="{E7986B91-F2A7-4060-A86A-B7101A45B607}"/>
          </ac:spMkLst>
        </pc:spChg>
        <pc:spChg chg="mod">
          <ac:chgData name="John Barton" userId="6b54cae7-9d90-4a42-a015-7bd320d35aaf" providerId="ADAL" clId="{B795D7EF-A965-4085-8C1E-6D6D2A2189E2}" dt="2022-04-29T20:13:43.406" v="13143"/>
          <ac:spMkLst>
            <pc:docMk/>
            <pc:sldMk cId="418475233" sldId="990"/>
            <ac:spMk id="59" creationId="{A443BEF6-FC02-4474-A953-1899BA28739D}"/>
          </ac:spMkLst>
        </pc:spChg>
        <pc:spChg chg="mod">
          <ac:chgData name="John Barton" userId="6b54cae7-9d90-4a42-a015-7bd320d35aaf" providerId="ADAL" clId="{B795D7EF-A965-4085-8C1E-6D6D2A2189E2}" dt="2022-04-29T20:13:43.406" v="13143"/>
          <ac:spMkLst>
            <pc:docMk/>
            <pc:sldMk cId="418475233" sldId="990"/>
            <ac:spMk id="60" creationId="{B219E0CB-8859-4A45-A416-1798D9817A26}"/>
          </ac:spMkLst>
        </pc:spChg>
        <pc:spChg chg="mod">
          <ac:chgData name="John Barton" userId="6b54cae7-9d90-4a42-a015-7bd320d35aaf" providerId="ADAL" clId="{B795D7EF-A965-4085-8C1E-6D6D2A2189E2}" dt="2022-04-29T20:13:43.406" v="13143"/>
          <ac:spMkLst>
            <pc:docMk/>
            <pc:sldMk cId="418475233" sldId="990"/>
            <ac:spMk id="61" creationId="{E2BA759B-2117-48A2-AFD2-80E9003F6764}"/>
          </ac:spMkLst>
        </pc:spChg>
        <pc:spChg chg="mod">
          <ac:chgData name="John Barton" userId="6b54cae7-9d90-4a42-a015-7bd320d35aaf" providerId="ADAL" clId="{B795D7EF-A965-4085-8C1E-6D6D2A2189E2}" dt="2022-04-29T20:13:43.406" v="13143"/>
          <ac:spMkLst>
            <pc:docMk/>
            <pc:sldMk cId="418475233" sldId="990"/>
            <ac:spMk id="62" creationId="{B285D548-FF91-4CAC-8D5D-CF361988693C}"/>
          </ac:spMkLst>
        </pc:spChg>
        <pc:spChg chg="del mod">
          <ac:chgData name="John Barton" userId="6b54cae7-9d90-4a42-a015-7bd320d35aaf" providerId="ADAL" clId="{B795D7EF-A965-4085-8C1E-6D6D2A2189E2}" dt="2022-04-29T13:50:06.106" v="10450" actId="478"/>
          <ac:spMkLst>
            <pc:docMk/>
            <pc:sldMk cId="418475233" sldId="990"/>
            <ac:spMk id="28676" creationId="{00000000-0000-0000-0000-000000000000}"/>
          </ac:spMkLst>
        </pc:spChg>
        <pc:grpChg chg="del mod">
          <ac:chgData name="John Barton" userId="6b54cae7-9d90-4a42-a015-7bd320d35aaf" providerId="ADAL" clId="{B795D7EF-A965-4085-8C1E-6D6D2A2189E2}" dt="2022-04-29T16:22:54.896" v="12026" actId="165"/>
          <ac:grpSpMkLst>
            <pc:docMk/>
            <pc:sldMk cId="418475233" sldId="990"/>
            <ac:grpSpMk id="3" creationId="{A7F95E22-7AF7-4FFA-B720-C4324A497D70}"/>
          </ac:grpSpMkLst>
        </pc:grpChg>
        <pc:grpChg chg="del mod">
          <ac:chgData name="John Barton" userId="6b54cae7-9d90-4a42-a015-7bd320d35aaf" providerId="ADAL" clId="{B795D7EF-A965-4085-8C1E-6D6D2A2189E2}" dt="2022-04-29T19:33:32.006" v="12916" actId="478"/>
          <ac:grpSpMkLst>
            <pc:docMk/>
            <pc:sldMk cId="418475233" sldId="990"/>
            <ac:grpSpMk id="9" creationId="{A00EBAB7-51B2-446B-894C-A3F43A8FF9EE}"/>
          </ac:grpSpMkLst>
        </pc:grpChg>
        <pc:grpChg chg="add mod">
          <ac:chgData name="John Barton" userId="6b54cae7-9d90-4a42-a015-7bd320d35aaf" providerId="ADAL" clId="{B795D7EF-A965-4085-8C1E-6D6D2A2189E2}" dt="2022-04-29T19:41:12.297" v="13023" actId="1076"/>
          <ac:grpSpMkLst>
            <pc:docMk/>
            <pc:sldMk cId="418475233" sldId="990"/>
            <ac:grpSpMk id="28" creationId="{71E97533-CF40-44F8-B6DF-008D1A73B2AB}"/>
          </ac:grpSpMkLst>
        </pc:grpChg>
        <pc:grpChg chg="add mod">
          <ac:chgData name="John Barton" userId="6b54cae7-9d90-4a42-a015-7bd320d35aaf" providerId="ADAL" clId="{B795D7EF-A965-4085-8C1E-6D6D2A2189E2}" dt="2022-04-29T19:33:32.649" v="12917"/>
          <ac:grpSpMkLst>
            <pc:docMk/>
            <pc:sldMk cId="418475233" sldId="990"/>
            <ac:grpSpMk id="37" creationId="{3081287E-AD7C-4C36-8FE7-8902CEBE1747}"/>
          </ac:grpSpMkLst>
        </pc:grpChg>
        <pc:grpChg chg="add del mod">
          <ac:chgData name="John Barton" userId="6b54cae7-9d90-4a42-a015-7bd320d35aaf" providerId="ADAL" clId="{B795D7EF-A965-4085-8C1E-6D6D2A2189E2}" dt="2022-04-29T20:13:45.652" v="13144"/>
          <ac:grpSpMkLst>
            <pc:docMk/>
            <pc:sldMk cId="418475233" sldId="990"/>
            <ac:grpSpMk id="45" creationId="{5E67DDDC-6235-450C-BA35-9F8514AC0BE6}"/>
          </ac:grpSpMkLst>
        </pc:grpChg>
        <pc:graphicFrameChg chg="add del mod modGraphic">
          <ac:chgData name="John Barton" userId="6b54cae7-9d90-4a42-a015-7bd320d35aaf" providerId="ADAL" clId="{B795D7EF-A965-4085-8C1E-6D6D2A2189E2}" dt="2022-04-29T13:56:40.366" v="10633" actId="18245"/>
          <ac:graphicFrameMkLst>
            <pc:docMk/>
            <pc:sldMk cId="418475233" sldId="990"/>
            <ac:graphicFrameMk id="2" creationId="{35807F05-0C76-497F-B6CC-87609578CE78}"/>
          </ac:graphicFrameMkLst>
        </pc:graphicFrameChg>
        <pc:cxnChg chg="add del mod">
          <ac:chgData name="John Barton" userId="6b54cae7-9d90-4a42-a015-7bd320d35aaf" providerId="ADAL" clId="{B795D7EF-A965-4085-8C1E-6D6D2A2189E2}" dt="2022-04-29T20:13:45.652" v="13144"/>
          <ac:cxnSpMkLst>
            <pc:docMk/>
            <pc:sldMk cId="418475233" sldId="990"/>
            <ac:cxnSpMk id="63" creationId="{51361A5C-FD86-4839-8509-E0E550E72174}"/>
          </ac:cxnSpMkLst>
        </pc:cxnChg>
        <pc:cxnChg chg="add mod">
          <ac:chgData name="John Barton" userId="6b54cae7-9d90-4a42-a015-7bd320d35aaf" providerId="ADAL" clId="{B795D7EF-A965-4085-8C1E-6D6D2A2189E2}" dt="2022-04-29T20:14:24.500" v="13152" actId="14100"/>
          <ac:cxnSpMkLst>
            <pc:docMk/>
            <pc:sldMk cId="418475233" sldId="990"/>
            <ac:cxnSpMk id="64" creationId="{08AB7420-67E2-4781-ABF3-E72E27900A64}"/>
          </ac:cxnSpMkLst>
        </pc:cxnChg>
        <pc:cxnChg chg="add mod">
          <ac:chgData name="John Barton" userId="6b54cae7-9d90-4a42-a015-7bd320d35aaf" providerId="ADAL" clId="{B795D7EF-A965-4085-8C1E-6D6D2A2189E2}" dt="2022-04-29T20:14:57.201" v="13158" actId="14100"/>
          <ac:cxnSpMkLst>
            <pc:docMk/>
            <pc:sldMk cId="418475233" sldId="990"/>
            <ac:cxnSpMk id="70" creationId="{E8C5C7A9-581A-4ED9-A747-02A49775559F}"/>
          </ac:cxnSpMkLst>
        </pc:cxnChg>
        <pc:cxnChg chg="add mod">
          <ac:chgData name="John Barton" userId="6b54cae7-9d90-4a42-a015-7bd320d35aaf" providerId="ADAL" clId="{B795D7EF-A965-4085-8C1E-6D6D2A2189E2}" dt="2022-04-29T20:16:53.305" v="13181" actId="1076"/>
          <ac:cxnSpMkLst>
            <pc:docMk/>
            <pc:sldMk cId="418475233" sldId="990"/>
            <ac:cxnSpMk id="74" creationId="{370C4068-5BDD-4BEE-8652-44941B5D4A7D}"/>
          </ac:cxnSpMkLst>
        </pc:cxnChg>
        <pc:cxnChg chg="add mod">
          <ac:chgData name="John Barton" userId="6b54cae7-9d90-4a42-a015-7bd320d35aaf" providerId="ADAL" clId="{B795D7EF-A965-4085-8C1E-6D6D2A2189E2}" dt="2022-04-29T20:16:23.575" v="13176" actId="1076"/>
          <ac:cxnSpMkLst>
            <pc:docMk/>
            <pc:sldMk cId="418475233" sldId="990"/>
            <ac:cxnSpMk id="75" creationId="{96E190CB-5AE1-477A-80DB-1DA0C1CFE562}"/>
          </ac:cxnSpMkLst>
        </pc:cxnChg>
        <pc:cxnChg chg="add mod">
          <ac:chgData name="John Barton" userId="6b54cae7-9d90-4a42-a015-7bd320d35aaf" providerId="ADAL" clId="{B795D7EF-A965-4085-8C1E-6D6D2A2189E2}" dt="2022-04-29T20:16:14.275" v="13174" actId="14100"/>
          <ac:cxnSpMkLst>
            <pc:docMk/>
            <pc:sldMk cId="418475233" sldId="990"/>
            <ac:cxnSpMk id="76" creationId="{9FDD7213-80C7-4397-80C4-74C82240C86A}"/>
          </ac:cxnSpMkLst>
        </pc:cxnChg>
        <pc:cxnChg chg="add mod">
          <ac:chgData name="John Barton" userId="6b54cae7-9d90-4a42-a015-7bd320d35aaf" providerId="ADAL" clId="{B795D7EF-A965-4085-8C1E-6D6D2A2189E2}" dt="2022-04-29T20:16:42.982" v="13179" actId="14100"/>
          <ac:cxnSpMkLst>
            <pc:docMk/>
            <pc:sldMk cId="418475233" sldId="990"/>
            <ac:cxnSpMk id="79" creationId="{A3ED21BB-69E6-4289-945C-591966F776E5}"/>
          </ac:cxnSpMkLst>
        </pc:cxnChg>
        <pc:cxnChg chg="add mod">
          <ac:chgData name="John Barton" userId="6b54cae7-9d90-4a42-a015-7bd320d35aaf" providerId="ADAL" clId="{B795D7EF-A965-4085-8C1E-6D6D2A2189E2}" dt="2022-04-29T20:12:58.433" v="13142" actId="14100"/>
          <ac:cxnSpMkLst>
            <pc:docMk/>
            <pc:sldMk cId="418475233" sldId="990"/>
            <ac:cxnSpMk id="28672" creationId="{8E7FC58D-B166-40E0-8C1C-1C6F1BF0CC1C}"/>
          </ac:cxnSpMkLst>
        </pc:cxnChg>
      </pc:sldChg>
      <pc:sldChg chg="addSp delSp modSp add del mod">
        <pc:chgData name="John Barton" userId="6b54cae7-9d90-4a42-a015-7bd320d35aaf" providerId="ADAL" clId="{B795D7EF-A965-4085-8C1E-6D6D2A2189E2}" dt="2022-04-29T13:46:11.371" v="10385" actId="47"/>
        <pc:sldMkLst>
          <pc:docMk/>
          <pc:sldMk cId="2634065561" sldId="990"/>
        </pc:sldMkLst>
        <pc:spChg chg="add del mod">
          <ac:chgData name="John Barton" userId="6b54cae7-9d90-4a42-a015-7bd320d35aaf" providerId="ADAL" clId="{B795D7EF-A965-4085-8C1E-6D6D2A2189E2}" dt="2022-04-29T13:45:20.933" v="10384" actId="1032"/>
          <ac:spMkLst>
            <pc:docMk/>
            <pc:sldMk cId="2634065561" sldId="990"/>
            <ac:spMk id="3" creationId="{CB97B609-02ED-4560-A459-5F7AD4E89963}"/>
          </ac:spMkLst>
        </pc:spChg>
        <pc:graphicFrameChg chg="add del modGraphic">
          <ac:chgData name="John Barton" userId="6b54cae7-9d90-4a42-a015-7bd320d35aaf" providerId="ADAL" clId="{B795D7EF-A965-4085-8C1E-6D6D2A2189E2}" dt="2022-04-29T13:45:20.933" v="10384" actId="1032"/>
          <ac:graphicFrameMkLst>
            <pc:docMk/>
            <pc:sldMk cId="2634065561" sldId="990"/>
            <ac:graphicFrameMk id="4" creationId="{CB405CA7-198E-4BA7-8CAD-7F75DC37E19A}"/>
          </ac:graphicFrameMkLst>
        </pc:graphicFrameChg>
      </pc:sldChg>
      <pc:sldChg chg="addSp delSp modSp add mod modNotesTx">
        <pc:chgData name="John Barton" userId="6b54cae7-9d90-4a42-a015-7bd320d35aaf" providerId="ADAL" clId="{B795D7EF-A965-4085-8C1E-6D6D2A2189E2}" dt="2022-05-13T18:09:43.882" v="13585" actId="20577"/>
        <pc:sldMkLst>
          <pc:docMk/>
          <pc:sldMk cId="3892075409" sldId="991"/>
        </pc:sldMkLst>
        <pc:spChg chg="add del">
          <ac:chgData name="John Barton" userId="6b54cae7-9d90-4a42-a015-7bd320d35aaf" providerId="ADAL" clId="{B795D7EF-A965-4085-8C1E-6D6D2A2189E2}" dt="2022-04-29T15:17:43.656" v="11244" actId="478"/>
          <ac:spMkLst>
            <pc:docMk/>
            <pc:sldMk cId="3892075409" sldId="991"/>
            <ac:spMk id="2" creationId="{A841F717-5864-4620-A017-106EE4EE69E9}"/>
          </ac:spMkLst>
        </pc:spChg>
        <pc:spChg chg="add del mod topLvl">
          <ac:chgData name="John Barton" userId="6b54cae7-9d90-4a42-a015-7bd320d35aaf" providerId="ADAL" clId="{B795D7EF-A965-4085-8C1E-6D6D2A2189E2}" dt="2022-04-29T20:22:10.474" v="13222" actId="14100"/>
          <ac:spMkLst>
            <pc:docMk/>
            <pc:sldMk cId="3892075409" sldId="991"/>
            <ac:spMk id="3" creationId="{AD3D64C6-3A0A-4CBA-82D9-7A66CBEACE16}"/>
          </ac:spMkLst>
        </pc:spChg>
        <pc:spChg chg="add del">
          <ac:chgData name="John Barton" userId="6b54cae7-9d90-4a42-a015-7bd320d35aaf" providerId="ADAL" clId="{B795D7EF-A965-4085-8C1E-6D6D2A2189E2}" dt="2022-04-29T15:17:36.210" v="11242" actId="478"/>
          <ac:spMkLst>
            <pc:docMk/>
            <pc:sldMk cId="3892075409" sldId="991"/>
            <ac:spMk id="4" creationId="{0D6E3972-CAC5-4A15-9A1B-1F4D6CAD7188}"/>
          </ac:spMkLst>
        </pc:spChg>
        <pc:spChg chg="del">
          <ac:chgData name="John Barton" userId="6b54cae7-9d90-4a42-a015-7bd320d35aaf" providerId="ADAL" clId="{B795D7EF-A965-4085-8C1E-6D6D2A2189E2}" dt="2022-04-29T14:23:00.868" v="10714" actId="478"/>
          <ac:spMkLst>
            <pc:docMk/>
            <pc:sldMk cId="3892075409" sldId="991"/>
            <ac:spMk id="6" creationId="{57C36F99-E510-4320-B764-E978DFD49A2F}"/>
          </ac:spMkLst>
        </pc:spChg>
        <pc:spChg chg="add del mod">
          <ac:chgData name="John Barton" userId="6b54cae7-9d90-4a42-a015-7bd320d35aaf" providerId="ADAL" clId="{B795D7EF-A965-4085-8C1E-6D6D2A2189E2}" dt="2022-04-29T15:04:54.754" v="10826"/>
          <ac:spMkLst>
            <pc:docMk/>
            <pc:sldMk cId="3892075409" sldId="991"/>
            <ac:spMk id="8" creationId="{86903945-EB66-4868-969C-14DE4B9CE071}"/>
          </ac:spMkLst>
        </pc:spChg>
        <pc:spChg chg="add del mod">
          <ac:chgData name="John Barton" userId="6b54cae7-9d90-4a42-a015-7bd320d35aaf" providerId="ADAL" clId="{B795D7EF-A965-4085-8C1E-6D6D2A2189E2}" dt="2022-04-29T20:22:29.623" v="13244" actId="1038"/>
          <ac:spMkLst>
            <pc:docMk/>
            <pc:sldMk cId="3892075409" sldId="991"/>
            <ac:spMk id="9" creationId="{642A79D7-1597-427C-90DE-0B8D64122475}"/>
          </ac:spMkLst>
        </pc:spChg>
        <pc:spChg chg="del">
          <ac:chgData name="John Barton" userId="6b54cae7-9d90-4a42-a015-7bd320d35aaf" providerId="ADAL" clId="{B795D7EF-A965-4085-8C1E-6D6D2A2189E2}" dt="2022-04-29T14:23:03.968" v="10716" actId="478"/>
          <ac:spMkLst>
            <pc:docMk/>
            <pc:sldMk cId="3892075409" sldId="991"/>
            <ac:spMk id="10" creationId="{0F77A490-7C0A-412E-9ABB-7DB543F6B350}"/>
          </ac:spMkLst>
        </pc:spChg>
        <pc:spChg chg="del mod">
          <ac:chgData name="John Barton" userId="6b54cae7-9d90-4a42-a015-7bd320d35aaf" providerId="ADAL" clId="{B795D7EF-A965-4085-8C1E-6D6D2A2189E2}" dt="2022-04-29T14:23:11.808" v="10721" actId="478"/>
          <ac:spMkLst>
            <pc:docMk/>
            <pc:sldMk cId="3892075409" sldId="991"/>
            <ac:spMk id="11" creationId="{5D5E159E-97C9-4EF2-A82D-5D72EA440342}"/>
          </ac:spMkLst>
        </pc:spChg>
        <pc:spChg chg="del mod">
          <ac:chgData name="John Barton" userId="6b54cae7-9d90-4a42-a015-7bd320d35aaf" providerId="ADAL" clId="{B795D7EF-A965-4085-8C1E-6D6D2A2189E2}" dt="2022-04-29T14:23:20.935" v="10724"/>
          <ac:spMkLst>
            <pc:docMk/>
            <pc:sldMk cId="3892075409" sldId="991"/>
            <ac:spMk id="18" creationId="{655C9E63-9689-4E42-ACCE-22D58E423A49}"/>
          </ac:spMkLst>
        </pc:spChg>
        <pc:spChg chg="del mod">
          <ac:chgData name="John Barton" userId="6b54cae7-9d90-4a42-a015-7bd320d35aaf" providerId="ADAL" clId="{B795D7EF-A965-4085-8C1E-6D6D2A2189E2}" dt="2022-04-29T14:23:04.977" v="10717" actId="478"/>
          <ac:spMkLst>
            <pc:docMk/>
            <pc:sldMk cId="3892075409" sldId="991"/>
            <ac:spMk id="19" creationId="{67E14C41-7B35-4B4D-B094-45CA713B462A}"/>
          </ac:spMkLst>
        </pc:spChg>
        <pc:spChg chg="del mod">
          <ac:chgData name="John Barton" userId="6b54cae7-9d90-4a42-a015-7bd320d35aaf" providerId="ADAL" clId="{B795D7EF-A965-4085-8C1E-6D6D2A2189E2}" dt="2022-04-29T14:23:08.961" v="10720" actId="478"/>
          <ac:spMkLst>
            <pc:docMk/>
            <pc:sldMk cId="3892075409" sldId="991"/>
            <ac:spMk id="20" creationId="{52EE8552-D6DD-4816-8155-DE96DE18BF1C}"/>
          </ac:spMkLst>
        </pc:spChg>
        <pc:spChg chg="del">
          <ac:chgData name="John Barton" userId="6b54cae7-9d90-4a42-a015-7bd320d35aaf" providerId="ADAL" clId="{B795D7EF-A965-4085-8C1E-6D6D2A2189E2}" dt="2022-04-29T14:23:11.808" v="10721" actId="478"/>
          <ac:spMkLst>
            <pc:docMk/>
            <pc:sldMk cId="3892075409" sldId="991"/>
            <ac:spMk id="21" creationId="{448F1DAC-1505-409A-A428-FAA9401E24A5}"/>
          </ac:spMkLst>
        </pc:spChg>
        <pc:spChg chg="add del mod">
          <ac:chgData name="John Barton" userId="6b54cae7-9d90-4a42-a015-7bd320d35aaf" providerId="ADAL" clId="{B795D7EF-A965-4085-8C1E-6D6D2A2189E2}" dt="2022-04-29T14:27:11.667" v="10751" actId="478"/>
          <ac:spMkLst>
            <pc:docMk/>
            <pc:sldMk cId="3892075409" sldId="991"/>
            <ac:spMk id="22" creationId="{623AC14E-D661-4ABC-9D4A-693925C38B30}"/>
          </ac:spMkLst>
        </pc:spChg>
        <pc:spChg chg="add del mod">
          <ac:chgData name="John Barton" userId="6b54cae7-9d90-4a42-a015-7bd320d35aaf" providerId="ADAL" clId="{B795D7EF-A965-4085-8C1E-6D6D2A2189E2}" dt="2022-04-29T14:27:14.194" v="10752" actId="478"/>
          <ac:spMkLst>
            <pc:docMk/>
            <pc:sldMk cId="3892075409" sldId="991"/>
            <ac:spMk id="23" creationId="{F4436190-4EAA-4BF0-B091-EFFBAC61F6B7}"/>
          </ac:spMkLst>
        </pc:spChg>
        <pc:spChg chg="add del mod topLvl">
          <ac:chgData name="John Barton" userId="6b54cae7-9d90-4a42-a015-7bd320d35aaf" providerId="ADAL" clId="{B795D7EF-A965-4085-8C1E-6D6D2A2189E2}" dt="2022-04-29T20:21:22.356" v="13218" actId="14100"/>
          <ac:spMkLst>
            <pc:docMk/>
            <pc:sldMk cId="3892075409" sldId="991"/>
            <ac:spMk id="24" creationId="{F15B39F1-E64E-4F84-9870-F28F114BDE91}"/>
          </ac:spMkLst>
        </pc:spChg>
        <pc:spChg chg="add del mod topLvl">
          <ac:chgData name="John Barton" userId="6b54cae7-9d90-4a42-a015-7bd320d35aaf" providerId="ADAL" clId="{B795D7EF-A965-4085-8C1E-6D6D2A2189E2}" dt="2022-04-29T20:22:48.975" v="13246" actId="404"/>
          <ac:spMkLst>
            <pc:docMk/>
            <pc:sldMk cId="3892075409" sldId="991"/>
            <ac:spMk id="25" creationId="{1043F6F3-AF7E-448D-A061-F557659C80F4}"/>
          </ac:spMkLst>
        </pc:spChg>
        <pc:spChg chg="add del mod">
          <ac:chgData name="John Barton" userId="6b54cae7-9d90-4a42-a015-7bd320d35aaf" providerId="ADAL" clId="{B795D7EF-A965-4085-8C1E-6D6D2A2189E2}" dt="2022-04-29T20:21:29.089" v="13220" actId="1076"/>
          <ac:spMkLst>
            <pc:docMk/>
            <pc:sldMk cId="3892075409" sldId="991"/>
            <ac:spMk id="26" creationId="{45AB9430-CAD8-4083-B26C-380295A0BDB6}"/>
          </ac:spMkLst>
        </pc:spChg>
        <pc:spChg chg="add del mod">
          <ac:chgData name="John Barton" userId="6b54cae7-9d90-4a42-a015-7bd320d35aaf" providerId="ADAL" clId="{B795D7EF-A965-4085-8C1E-6D6D2A2189E2}" dt="2022-04-29T15:10:53.194" v="11046" actId="478"/>
          <ac:spMkLst>
            <pc:docMk/>
            <pc:sldMk cId="3892075409" sldId="991"/>
            <ac:spMk id="27" creationId="{CC058765-8CE3-49C6-B400-2A1233A9EAA5}"/>
          </ac:spMkLst>
        </pc:spChg>
        <pc:spChg chg="add del mod">
          <ac:chgData name="John Barton" userId="6b54cae7-9d90-4a42-a015-7bd320d35aaf" providerId="ADAL" clId="{B795D7EF-A965-4085-8C1E-6D6D2A2189E2}" dt="2022-04-29T15:11:35.369" v="11079" actId="478"/>
          <ac:spMkLst>
            <pc:docMk/>
            <pc:sldMk cId="3892075409" sldId="991"/>
            <ac:spMk id="28" creationId="{42329346-677C-414B-B20E-EEDABBFD1047}"/>
          </ac:spMkLst>
        </pc:spChg>
        <pc:spChg chg="add del mod">
          <ac:chgData name="John Barton" userId="6b54cae7-9d90-4a42-a015-7bd320d35aaf" providerId="ADAL" clId="{B795D7EF-A965-4085-8C1E-6D6D2A2189E2}" dt="2022-04-29T16:16:45.008" v="11974" actId="20577"/>
          <ac:spMkLst>
            <pc:docMk/>
            <pc:sldMk cId="3892075409" sldId="991"/>
            <ac:spMk id="29" creationId="{AA8B8482-ACAF-4446-B250-D06F9BB9781B}"/>
          </ac:spMkLst>
        </pc:spChg>
        <pc:spChg chg="add del mod">
          <ac:chgData name="John Barton" userId="6b54cae7-9d90-4a42-a015-7bd320d35aaf" providerId="ADAL" clId="{B795D7EF-A965-4085-8C1E-6D6D2A2189E2}" dt="2022-04-29T15:17:36.210" v="11242" actId="478"/>
          <ac:spMkLst>
            <pc:docMk/>
            <pc:sldMk cId="3892075409" sldId="991"/>
            <ac:spMk id="31" creationId="{16D96001-43C1-4783-BAD5-DF725D57A466}"/>
          </ac:spMkLst>
        </pc:spChg>
        <pc:spChg chg="add del mod">
          <ac:chgData name="John Barton" userId="6b54cae7-9d90-4a42-a015-7bd320d35aaf" providerId="ADAL" clId="{B795D7EF-A965-4085-8C1E-6D6D2A2189E2}" dt="2022-04-29T15:17:43.656" v="11244" actId="478"/>
          <ac:spMkLst>
            <pc:docMk/>
            <pc:sldMk cId="3892075409" sldId="991"/>
            <ac:spMk id="33" creationId="{306526F6-133F-49A6-A747-7D161188B98E}"/>
          </ac:spMkLst>
        </pc:spChg>
        <pc:grpChg chg="del">
          <ac:chgData name="John Barton" userId="6b54cae7-9d90-4a42-a015-7bd320d35aaf" providerId="ADAL" clId="{B795D7EF-A965-4085-8C1E-6D6D2A2189E2}" dt="2022-04-29T14:23:11.808" v="10721" actId="478"/>
          <ac:grpSpMkLst>
            <pc:docMk/>
            <pc:sldMk cId="3892075409" sldId="991"/>
            <ac:grpSpMk id="5" creationId="{2C374C8C-0018-492A-9C48-A3AC1F68CB30}"/>
          </ac:grpSpMkLst>
        </pc:grpChg>
        <pc:grpChg chg="add del mod">
          <ac:chgData name="John Barton" userId="6b54cae7-9d90-4a42-a015-7bd320d35aaf" providerId="ADAL" clId="{B795D7EF-A965-4085-8C1E-6D6D2A2189E2}" dt="2022-04-29T15:09:40.116" v="10914" actId="165"/>
          <ac:grpSpMkLst>
            <pc:docMk/>
            <pc:sldMk cId="3892075409" sldId="991"/>
            <ac:grpSpMk id="7" creationId="{D2721CED-5714-49E3-90B3-73463271787B}"/>
          </ac:grpSpMkLst>
        </pc:grpChg>
        <pc:cxnChg chg="mod">
          <ac:chgData name="John Barton" userId="6b54cae7-9d90-4a42-a015-7bd320d35aaf" providerId="ADAL" clId="{B795D7EF-A965-4085-8C1E-6D6D2A2189E2}" dt="2022-04-29T14:23:11.808" v="10721" actId="478"/>
          <ac:cxnSpMkLst>
            <pc:docMk/>
            <pc:sldMk cId="3892075409" sldId="991"/>
            <ac:cxnSpMk id="13" creationId="{28CCF290-EF91-422B-84DC-7BB3BB9A0A2D}"/>
          </ac:cxnSpMkLst>
        </pc:cxnChg>
      </pc:sldChg>
      <pc:sldChg chg="add">
        <pc:chgData name="John Barton" userId="6b54cae7-9d90-4a42-a015-7bd320d35aaf" providerId="ADAL" clId="{B795D7EF-A965-4085-8C1E-6D6D2A2189E2}" dt="2022-05-13T18:15:47.477" v="13605" actId="2890"/>
        <pc:sldMkLst>
          <pc:docMk/>
          <pc:sldMk cId="3421546166" sldId="992"/>
        </pc:sldMkLst>
      </pc:sldChg>
      <pc:sldMasterChg chg="modSldLayout">
        <pc:chgData name="John Barton" userId="6b54cae7-9d90-4a42-a015-7bd320d35aaf" providerId="ADAL" clId="{B795D7EF-A965-4085-8C1E-6D6D2A2189E2}" dt="2022-04-29T20:54:42.141" v="13333" actId="255"/>
        <pc:sldMasterMkLst>
          <pc:docMk/>
          <pc:sldMasterMk cId="0" sldId="2147483653"/>
        </pc:sldMasterMkLst>
        <pc:sldLayoutChg chg="modSp">
          <pc:chgData name="John Barton" userId="6b54cae7-9d90-4a42-a015-7bd320d35aaf" providerId="ADAL" clId="{B795D7EF-A965-4085-8C1E-6D6D2A2189E2}" dt="2022-04-29T20:47:18.376" v="13305" actId="255"/>
          <pc:sldLayoutMkLst>
            <pc:docMk/>
            <pc:sldMasterMk cId="0" sldId="2147483653"/>
            <pc:sldLayoutMk cId="0" sldId="2147485483"/>
          </pc:sldLayoutMkLst>
          <pc:spChg chg="mod">
            <ac:chgData name="John Barton" userId="6b54cae7-9d90-4a42-a015-7bd320d35aaf" providerId="ADAL" clId="{B795D7EF-A965-4085-8C1E-6D6D2A2189E2}" dt="2022-04-29T20:47:18.376" v="13305" actId="255"/>
            <ac:spMkLst>
              <pc:docMk/>
              <pc:sldMasterMk cId="0" sldId="2147483653"/>
              <pc:sldLayoutMk cId="0" sldId="2147485483"/>
              <ac:spMk id="4" creationId="{00000000-0000-0000-0000-000000000000}"/>
            </ac:spMkLst>
          </pc:spChg>
        </pc:sldLayoutChg>
        <pc:sldLayoutChg chg="modSp">
          <pc:chgData name="John Barton" userId="6b54cae7-9d90-4a42-a015-7bd320d35aaf" providerId="ADAL" clId="{B795D7EF-A965-4085-8C1E-6D6D2A2189E2}" dt="2022-04-29T20:47:36.752" v="13307" actId="255"/>
          <pc:sldLayoutMkLst>
            <pc:docMk/>
            <pc:sldMasterMk cId="0" sldId="2147483653"/>
            <pc:sldLayoutMk cId="0" sldId="2147485484"/>
          </pc:sldLayoutMkLst>
          <pc:spChg chg="mod">
            <ac:chgData name="John Barton" userId="6b54cae7-9d90-4a42-a015-7bd320d35aaf" providerId="ADAL" clId="{B795D7EF-A965-4085-8C1E-6D6D2A2189E2}" dt="2022-04-29T20:47:36.752" v="13307" actId="255"/>
            <ac:spMkLst>
              <pc:docMk/>
              <pc:sldMasterMk cId="0" sldId="2147483653"/>
              <pc:sldLayoutMk cId="0" sldId="2147485484"/>
              <ac:spMk id="4" creationId="{00000000-0000-0000-0000-000000000000}"/>
            </ac:spMkLst>
          </pc:spChg>
        </pc:sldLayoutChg>
        <pc:sldLayoutChg chg="modSp">
          <pc:chgData name="John Barton" userId="6b54cae7-9d90-4a42-a015-7bd320d35aaf" providerId="ADAL" clId="{B795D7EF-A965-4085-8C1E-6D6D2A2189E2}" dt="2022-04-29T20:53:14.782" v="13315" actId="255"/>
          <pc:sldLayoutMkLst>
            <pc:docMk/>
            <pc:sldMasterMk cId="0" sldId="2147483653"/>
            <pc:sldLayoutMk cId="0" sldId="2147485485"/>
          </pc:sldLayoutMkLst>
          <pc:spChg chg="mod">
            <ac:chgData name="John Barton" userId="6b54cae7-9d90-4a42-a015-7bd320d35aaf" providerId="ADAL" clId="{B795D7EF-A965-4085-8C1E-6D6D2A2189E2}" dt="2022-04-29T20:53:14.782" v="13315" actId="255"/>
            <ac:spMkLst>
              <pc:docMk/>
              <pc:sldMasterMk cId="0" sldId="2147483653"/>
              <pc:sldLayoutMk cId="0" sldId="2147485485"/>
              <ac:spMk id="5" creationId="{00000000-0000-0000-0000-000000000000}"/>
            </ac:spMkLst>
          </pc:spChg>
        </pc:sldLayoutChg>
        <pc:sldLayoutChg chg="modSp">
          <pc:chgData name="John Barton" userId="6b54cae7-9d90-4a42-a015-7bd320d35aaf" providerId="ADAL" clId="{B795D7EF-A965-4085-8C1E-6D6D2A2189E2}" dt="2022-04-29T20:53:24.967" v="13317" actId="255"/>
          <pc:sldLayoutMkLst>
            <pc:docMk/>
            <pc:sldMasterMk cId="0" sldId="2147483653"/>
            <pc:sldLayoutMk cId="0" sldId="2147485486"/>
          </pc:sldLayoutMkLst>
          <pc:spChg chg="mod">
            <ac:chgData name="John Barton" userId="6b54cae7-9d90-4a42-a015-7bd320d35aaf" providerId="ADAL" clId="{B795D7EF-A965-4085-8C1E-6D6D2A2189E2}" dt="2022-04-29T20:53:24.967" v="13317" actId="255"/>
            <ac:spMkLst>
              <pc:docMk/>
              <pc:sldMasterMk cId="0" sldId="2147483653"/>
              <pc:sldLayoutMk cId="0" sldId="2147485486"/>
              <ac:spMk id="7" creationId="{00000000-0000-0000-0000-000000000000}"/>
            </ac:spMkLst>
          </pc:spChg>
        </pc:sldLayoutChg>
        <pc:sldLayoutChg chg="modSp">
          <pc:chgData name="John Barton" userId="6b54cae7-9d90-4a42-a015-7bd320d35aaf" providerId="ADAL" clId="{B795D7EF-A965-4085-8C1E-6D6D2A2189E2}" dt="2022-04-29T20:47:45.661" v="13309" actId="255"/>
          <pc:sldLayoutMkLst>
            <pc:docMk/>
            <pc:sldMasterMk cId="0" sldId="2147483653"/>
            <pc:sldLayoutMk cId="0" sldId="2147485487"/>
          </pc:sldLayoutMkLst>
          <pc:spChg chg="mod">
            <ac:chgData name="John Barton" userId="6b54cae7-9d90-4a42-a015-7bd320d35aaf" providerId="ADAL" clId="{B795D7EF-A965-4085-8C1E-6D6D2A2189E2}" dt="2022-04-29T20:47:45.661" v="13309" actId="255"/>
            <ac:spMkLst>
              <pc:docMk/>
              <pc:sldMasterMk cId="0" sldId="2147483653"/>
              <pc:sldLayoutMk cId="0" sldId="2147485487"/>
              <ac:spMk id="3" creationId="{00000000-0000-0000-0000-000000000000}"/>
            </ac:spMkLst>
          </pc:spChg>
        </pc:sldLayoutChg>
        <pc:sldLayoutChg chg="modSp">
          <pc:chgData name="John Barton" userId="6b54cae7-9d90-4a42-a015-7bd320d35aaf" providerId="ADAL" clId="{B795D7EF-A965-4085-8C1E-6D6D2A2189E2}" dt="2022-04-29T20:48:03.161" v="13311" actId="255"/>
          <pc:sldLayoutMkLst>
            <pc:docMk/>
            <pc:sldMasterMk cId="0" sldId="2147483653"/>
            <pc:sldLayoutMk cId="0" sldId="2147485488"/>
          </pc:sldLayoutMkLst>
          <pc:spChg chg="mod">
            <ac:chgData name="John Barton" userId="6b54cae7-9d90-4a42-a015-7bd320d35aaf" providerId="ADAL" clId="{B795D7EF-A965-4085-8C1E-6D6D2A2189E2}" dt="2022-04-29T20:48:03.161" v="13311" actId="255"/>
            <ac:spMkLst>
              <pc:docMk/>
              <pc:sldMasterMk cId="0" sldId="2147483653"/>
              <pc:sldLayoutMk cId="0" sldId="2147485488"/>
              <ac:spMk id="2" creationId="{00000000-0000-0000-0000-000000000000}"/>
            </ac:spMkLst>
          </pc:spChg>
        </pc:sldLayoutChg>
        <pc:sldLayoutChg chg="modSp">
          <pc:chgData name="John Barton" userId="6b54cae7-9d90-4a42-a015-7bd320d35aaf" providerId="ADAL" clId="{B795D7EF-A965-4085-8C1E-6D6D2A2189E2}" dt="2022-04-29T20:53:44.084" v="13319" actId="255"/>
          <pc:sldLayoutMkLst>
            <pc:docMk/>
            <pc:sldMasterMk cId="0" sldId="2147483653"/>
            <pc:sldLayoutMk cId="0" sldId="2147485489"/>
          </pc:sldLayoutMkLst>
          <pc:spChg chg="mod">
            <ac:chgData name="John Barton" userId="6b54cae7-9d90-4a42-a015-7bd320d35aaf" providerId="ADAL" clId="{B795D7EF-A965-4085-8C1E-6D6D2A2189E2}" dt="2022-04-29T20:53:44.084" v="13319" actId="255"/>
            <ac:spMkLst>
              <pc:docMk/>
              <pc:sldMasterMk cId="0" sldId="2147483653"/>
              <pc:sldLayoutMk cId="0" sldId="2147485489"/>
              <ac:spMk id="5" creationId="{00000000-0000-0000-0000-000000000000}"/>
            </ac:spMkLst>
          </pc:spChg>
        </pc:sldLayoutChg>
        <pc:sldLayoutChg chg="modSp">
          <pc:chgData name="John Barton" userId="6b54cae7-9d90-4a42-a015-7bd320d35aaf" providerId="ADAL" clId="{B795D7EF-A965-4085-8C1E-6D6D2A2189E2}" dt="2022-04-29T20:53:52.248" v="13321" actId="255"/>
          <pc:sldLayoutMkLst>
            <pc:docMk/>
            <pc:sldMasterMk cId="0" sldId="2147483653"/>
            <pc:sldLayoutMk cId="0" sldId="2147485490"/>
          </pc:sldLayoutMkLst>
          <pc:spChg chg="mod">
            <ac:chgData name="John Barton" userId="6b54cae7-9d90-4a42-a015-7bd320d35aaf" providerId="ADAL" clId="{B795D7EF-A965-4085-8C1E-6D6D2A2189E2}" dt="2022-04-29T20:53:52.248" v="13321" actId="255"/>
            <ac:spMkLst>
              <pc:docMk/>
              <pc:sldMasterMk cId="0" sldId="2147483653"/>
              <pc:sldLayoutMk cId="0" sldId="2147485490"/>
              <ac:spMk id="5" creationId="{00000000-0000-0000-0000-000000000000}"/>
            </ac:spMkLst>
          </pc:spChg>
        </pc:sldLayoutChg>
        <pc:sldLayoutChg chg="modSp">
          <pc:chgData name="John Barton" userId="6b54cae7-9d90-4a42-a015-7bd320d35aaf" providerId="ADAL" clId="{B795D7EF-A965-4085-8C1E-6D6D2A2189E2}" dt="2022-04-29T20:54:01.386" v="13323" actId="255"/>
          <pc:sldLayoutMkLst>
            <pc:docMk/>
            <pc:sldMasterMk cId="0" sldId="2147483653"/>
            <pc:sldLayoutMk cId="0" sldId="2147485491"/>
          </pc:sldLayoutMkLst>
          <pc:spChg chg="mod">
            <ac:chgData name="John Barton" userId="6b54cae7-9d90-4a42-a015-7bd320d35aaf" providerId="ADAL" clId="{B795D7EF-A965-4085-8C1E-6D6D2A2189E2}" dt="2022-04-29T20:54:01.386" v="13323" actId="255"/>
            <ac:spMkLst>
              <pc:docMk/>
              <pc:sldMasterMk cId="0" sldId="2147483653"/>
              <pc:sldLayoutMk cId="0" sldId="2147485491"/>
              <ac:spMk id="4" creationId="{00000000-0000-0000-0000-000000000000}"/>
            </ac:spMkLst>
          </pc:spChg>
        </pc:sldLayoutChg>
        <pc:sldLayoutChg chg="modSp">
          <pc:chgData name="John Barton" userId="6b54cae7-9d90-4a42-a015-7bd320d35aaf" providerId="ADAL" clId="{B795D7EF-A965-4085-8C1E-6D6D2A2189E2}" dt="2022-04-29T20:54:08.746" v="13325" actId="255"/>
          <pc:sldLayoutMkLst>
            <pc:docMk/>
            <pc:sldMasterMk cId="0" sldId="2147483653"/>
            <pc:sldLayoutMk cId="0" sldId="2147485492"/>
          </pc:sldLayoutMkLst>
          <pc:spChg chg="mod">
            <ac:chgData name="John Barton" userId="6b54cae7-9d90-4a42-a015-7bd320d35aaf" providerId="ADAL" clId="{B795D7EF-A965-4085-8C1E-6D6D2A2189E2}" dt="2022-04-29T20:54:08.746" v="13325" actId="255"/>
            <ac:spMkLst>
              <pc:docMk/>
              <pc:sldMasterMk cId="0" sldId="2147483653"/>
              <pc:sldLayoutMk cId="0" sldId="2147485492"/>
              <ac:spMk id="4" creationId="{00000000-0000-0000-0000-000000000000}"/>
            </ac:spMkLst>
          </pc:spChg>
        </pc:sldLayoutChg>
        <pc:sldLayoutChg chg="addSp modSp">
          <pc:chgData name="John Barton" userId="6b54cae7-9d90-4a42-a015-7bd320d35aaf" providerId="ADAL" clId="{B795D7EF-A965-4085-8C1E-6D6D2A2189E2}" dt="2022-04-29T20:54:16.582" v="13327" actId="255"/>
          <pc:sldLayoutMkLst>
            <pc:docMk/>
            <pc:sldMasterMk cId="0" sldId="2147483653"/>
            <pc:sldLayoutMk cId="0" sldId="2147485493"/>
          </pc:sldLayoutMkLst>
          <pc:spChg chg="add mod">
            <ac:chgData name="John Barton" userId="6b54cae7-9d90-4a42-a015-7bd320d35aaf" providerId="ADAL" clId="{B795D7EF-A965-4085-8C1E-6D6D2A2189E2}" dt="2022-04-29T20:54:16.582" v="13327" actId="255"/>
            <ac:spMkLst>
              <pc:docMk/>
              <pc:sldMasterMk cId="0" sldId="2147483653"/>
              <pc:sldLayoutMk cId="0" sldId="2147485493"/>
              <ac:spMk id="4" creationId="{FEEEBD56-06C8-4538-BA50-3B5935A382F0}"/>
            </ac:spMkLst>
          </pc:spChg>
        </pc:sldLayoutChg>
        <pc:sldLayoutChg chg="modSp">
          <pc:chgData name="John Barton" userId="6b54cae7-9d90-4a42-a015-7bd320d35aaf" providerId="ADAL" clId="{B795D7EF-A965-4085-8C1E-6D6D2A2189E2}" dt="2022-04-29T20:54:24.374" v="13329" actId="255"/>
          <pc:sldLayoutMkLst>
            <pc:docMk/>
            <pc:sldMasterMk cId="0" sldId="2147483653"/>
            <pc:sldLayoutMk cId="0" sldId="2147485494"/>
          </pc:sldLayoutMkLst>
          <pc:spChg chg="mod">
            <ac:chgData name="John Barton" userId="6b54cae7-9d90-4a42-a015-7bd320d35aaf" providerId="ADAL" clId="{B795D7EF-A965-4085-8C1E-6D6D2A2189E2}" dt="2022-04-29T20:54:24.374" v="13329" actId="255"/>
            <ac:spMkLst>
              <pc:docMk/>
              <pc:sldMasterMk cId="0" sldId="2147483653"/>
              <pc:sldLayoutMk cId="0" sldId="2147485494"/>
              <ac:spMk id="4" creationId="{00000000-0000-0000-0000-000000000000}"/>
            </ac:spMkLst>
          </pc:spChg>
        </pc:sldLayoutChg>
        <pc:sldLayoutChg chg="modSp">
          <pc:chgData name="John Barton" userId="6b54cae7-9d90-4a42-a015-7bd320d35aaf" providerId="ADAL" clId="{B795D7EF-A965-4085-8C1E-6D6D2A2189E2}" dt="2022-04-29T20:54:34.063" v="13331" actId="255"/>
          <pc:sldLayoutMkLst>
            <pc:docMk/>
            <pc:sldMasterMk cId="0" sldId="2147483653"/>
            <pc:sldLayoutMk cId="0" sldId="2147485495"/>
          </pc:sldLayoutMkLst>
          <pc:spChg chg="mod">
            <ac:chgData name="John Barton" userId="6b54cae7-9d90-4a42-a015-7bd320d35aaf" providerId="ADAL" clId="{B795D7EF-A965-4085-8C1E-6D6D2A2189E2}" dt="2022-04-29T20:54:34.063" v="13331" actId="255"/>
            <ac:spMkLst>
              <pc:docMk/>
              <pc:sldMasterMk cId="0" sldId="2147483653"/>
              <pc:sldLayoutMk cId="0" sldId="2147485495"/>
              <ac:spMk id="3" creationId="{00000000-0000-0000-0000-000000000000}"/>
            </ac:spMkLst>
          </pc:spChg>
        </pc:sldLayoutChg>
        <pc:sldLayoutChg chg="modSp">
          <pc:chgData name="John Barton" userId="6b54cae7-9d90-4a42-a015-7bd320d35aaf" providerId="ADAL" clId="{B795D7EF-A965-4085-8C1E-6D6D2A2189E2}" dt="2022-04-29T20:54:42.141" v="13333" actId="255"/>
          <pc:sldLayoutMkLst>
            <pc:docMk/>
            <pc:sldMasterMk cId="0" sldId="2147483653"/>
            <pc:sldLayoutMk cId="0" sldId="2147485496"/>
          </pc:sldLayoutMkLst>
          <pc:spChg chg="mod">
            <ac:chgData name="John Barton" userId="6b54cae7-9d90-4a42-a015-7bd320d35aaf" providerId="ADAL" clId="{B795D7EF-A965-4085-8C1E-6D6D2A2189E2}" dt="2022-04-29T20:54:42.141" v="13333" actId="255"/>
            <ac:spMkLst>
              <pc:docMk/>
              <pc:sldMasterMk cId="0" sldId="2147483653"/>
              <pc:sldLayoutMk cId="0" sldId="2147485496"/>
              <ac:spMk id="5" creationId="{00000000-0000-0000-0000-000000000000}"/>
            </ac:spMkLst>
          </pc:spChg>
        </pc:sldLayoutChg>
        <pc:sldLayoutChg chg="modSp">
          <pc:chgData name="John Barton" userId="6b54cae7-9d90-4a42-a015-7bd320d35aaf" providerId="ADAL" clId="{B795D7EF-A965-4085-8C1E-6D6D2A2189E2}" dt="2022-04-29T20:52:55.908" v="13313" actId="255"/>
          <pc:sldLayoutMkLst>
            <pc:docMk/>
            <pc:sldMasterMk cId="0" sldId="2147483653"/>
            <pc:sldLayoutMk cId="0" sldId="2147485498"/>
          </pc:sldLayoutMkLst>
          <pc:spChg chg="mod">
            <ac:chgData name="John Barton" userId="6b54cae7-9d90-4a42-a015-7bd320d35aaf" providerId="ADAL" clId="{B795D7EF-A965-4085-8C1E-6D6D2A2189E2}" dt="2022-04-29T20:52:55.908" v="13313" actId="255"/>
            <ac:spMkLst>
              <pc:docMk/>
              <pc:sldMasterMk cId="0" sldId="2147483653"/>
              <pc:sldLayoutMk cId="0" sldId="2147485498"/>
              <ac:spMk id="7" creationId="{00000000-0000-0000-0000-000000000000}"/>
            </ac:spMkLst>
          </pc:spChg>
        </pc:sldLayoutChg>
      </pc:sldMasterChg>
    </pc:docChg>
  </pc:docChgLst>
  <pc:docChgLst>
    <pc:chgData name="John Hernandez" userId="41e13b68-adf2-4694-a87e-2f93acf60aaf" providerId="ADAL" clId="{2F29010E-D99E-4DF9-B947-5404DA1BAD73}"/>
    <pc:docChg chg="undo custSel modSld">
      <pc:chgData name="John Hernandez" userId="41e13b68-adf2-4694-a87e-2f93acf60aaf" providerId="ADAL" clId="{2F29010E-D99E-4DF9-B947-5404DA1BAD73}" dt="2022-04-18T18:53:51.031" v="471" actId="20577"/>
      <pc:docMkLst>
        <pc:docMk/>
      </pc:docMkLst>
      <pc:sldChg chg="modSp">
        <pc:chgData name="John Hernandez" userId="41e13b68-adf2-4694-a87e-2f93acf60aaf" providerId="ADAL" clId="{2F29010E-D99E-4DF9-B947-5404DA1BAD73}" dt="2022-04-05T20:14:46.324" v="12"/>
        <pc:sldMkLst>
          <pc:docMk/>
          <pc:sldMk cId="2948497952" sldId="264"/>
        </pc:sldMkLst>
        <pc:graphicFrameChg chg="mod">
          <ac:chgData name="John Hernandez" userId="41e13b68-adf2-4694-a87e-2f93acf60aaf" providerId="ADAL" clId="{2F29010E-D99E-4DF9-B947-5404DA1BAD73}" dt="2022-04-05T20:14:46.324" v="12"/>
          <ac:graphicFrameMkLst>
            <pc:docMk/>
            <pc:sldMk cId="2948497952" sldId="264"/>
            <ac:graphicFrameMk id="5" creationId="{D38EB4A7-F540-494C-9E5D-7C4A3633EB62}"/>
          </ac:graphicFrameMkLst>
        </pc:graphicFrameChg>
      </pc:sldChg>
      <pc:sldChg chg="modSp mod">
        <pc:chgData name="John Hernandez" userId="41e13b68-adf2-4694-a87e-2f93acf60aaf" providerId="ADAL" clId="{2F29010E-D99E-4DF9-B947-5404DA1BAD73}" dt="2022-04-18T18:37:45.757" v="105" actId="20577"/>
        <pc:sldMkLst>
          <pc:docMk/>
          <pc:sldMk cId="2471581987" sldId="278"/>
        </pc:sldMkLst>
        <pc:spChg chg="mod">
          <ac:chgData name="John Hernandez" userId="41e13b68-adf2-4694-a87e-2f93acf60aaf" providerId="ADAL" clId="{2F29010E-D99E-4DF9-B947-5404DA1BAD73}" dt="2022-04-18T18:37:45.757" v="105" actId="20577"/>
          <ac:spMkLst>
            <pc:docMk/>
            <pc:sldMk cId="2471581987" sldId="278"/>
            <ac:spMk id="3" creationId="{CB97B609-02ED-4560-A459-5F7AD4E89963}"/>
          </ac:spMkLst>
        </pc:spChg>
      </pc:sldChg>
      <pc:sldChg chg="addSp modSp mod">
        <pc:chgData name="John Hernandez" userId="41e13b68-adf2-4694-a87e-2f93acf60aaf" providerId="ADAL" clId="{2F29010E-D99E-4DF9-B947-5404DA1BAD73}" dt="2022-04-18T18:50:47.747" v="402" actId="20577"/>
        <pc:sldMkLst>
          <pc:docMk/>
          <pc:sldMk cId="3437189787" sldId="372"/>
        </pc:sldMkLst>
        <pc:spChg chg="add mod">
          <ac:chgData name="John Hernandez" userId="41e13b68-adf2-4694-a87e-2f93acf60aaf" providerId="ADAL" clId="{2F29010E-D99E-4DF9-B947-5404DA1BAD73}" dt="2022-04-18T18:50:47.747" v="402" actId="20577"/>
          <ac:spMkLst>
            <pc:docMk/>
            <pc:sldMk cId="3437189787" sldId="372"/>
            <ac:spMk id="2" creationId="{ED7C4768-5509-41B0-9C40-460AF0965D34}"/>
          </ac:spMkLst>
        </pc:spChg>
      </pc:sldChg>
      <pc:sldChg chg="modSp mod addCm modCm">
        <pc:chgData name="John Hernandez" userId="41e13b68-adf2-4694-a87e-2f93acf60aaf" providerId="ADAL" clId="{2F29010E-D99E-4DF9-B947-5404DA1BAD73}" dt="2022-04-18T18:47:59.342" v="290"/>
        <pc:sldMkLst>
          <pc:docMk/>
          <pc:sldMk cId="1218995863" sldId="960"/>
        </pc:sldMkLst>
        <pc:spChg chg="mod">
          <ac:chgData name="John Hernandez" userId="41e13b68-adf2-4694-a87e-2f93acf60aaf" providerId="ADAL" clId="{2F29010E-D99E-4DF9-B947-5404DA1BAD73}" dt="2022-04-18T18:47:59.342" v="290"/>
          <ac:spMkLst>
            <pc:docMk/>
            <pc:sldMk cId="1218995863" sldId="960"/>
            <ac:spMk id="22531" creationId="{00000000-0000-0000-0000-000000000000}"/>
          </ac:spMkLst>
        </pc:spChg>
      </pc:sldChg>
      <pc:sldChg chg="modSp mod">
        <pc:chgData name="John Hernandez" userId="41e13b68-adf2-4694-a87e-2f93acf60aaf" providerId="ADAL" clId="{2F29010E-D99E-4DF9-B947-5404DA1BAD73}" dt="2022-04-18T18:52:51.016" v="446" actId="20577"/>
        <pc:sldMkLst>
          <pc:docMk/>
          <pc:sldMk cId="325049384" sldId="964"/>
        </pc:sldMkLst>
        <pc:spChg chg="mod">
          <ac:chgData name="John Hernandez" userId="41e13b68-adf2-4694-a87e-2f93acf60aaf" providerId="ADAL" clId="{2F29010E-D99E-4DF9-B947-5404DA1BAD73}" dt="2022-04-18T18:52:51.016" v="446" actId="20577"/>
          <ac:spMkLst>
            <pc:docMk/>
            <pc:sldMk cId="325049384" sldId="964"/>
            <ac:spMk id="28676" creationId="{00000000-0000-0000-0000-000000000000}"/>
          </ac:spMkLst>
        </pc:spChg>
      </pc:sldChg>
      <pc:sldChg chg="modSp mod addCm">
        <pc:chgData name="John Hernandez" userId="41e13b68-adf2-4694-a87e-2f93acf60aaf" providerId="ADAL" clId="{2F29010E-D99E-4DF9-B947-5404DA1BAD73}" dt="2022-04-18T18:45:37.045" v="267" actId="20577"/>
        <pc:sldMkLst>
          <pc:docMk/>
          <pc:sldMk cId="1838499655" sldId="972"/>
        </pc:sldMkLst>
        <pc:spChg chg="mod">
          <ac:chgData name="John Hernandez" userId="41e13b68-adf2-4694-a87e-2f93acf60aaf" providerId="ADAL" clId="{2F29010E-D99E-4DF9-B947-5404DA1BAD73}" dt="2022-04-18T18:45:37.045" v="267" actId="20577"/>
          <ac:spMkLst>
            <pc:docMk/>
            <pc:sldMk cId="1838499655" sldId="972"/>
            <ac:spMk id="28676" creationId="{00000000-0000-0000-0000-000000000000}"/>
          </ac:spMkLst>
        </pc:spChg>
      </pc:sldChg>
      <pc:sldChg chg="modSp mod">
        <pc:chgData name="John Hernandez" userId="41e13b68-adf2-4694-a87e-2f93acf60aaf" providerId="ADAL" clId="{2F29010E-D99E-4DF9-B947-5404DA1BAD73}" dt="2022-04-18T18:41:52.850" v="197" actId="20577"/>
        <pc:sldMkLst>
          <pc:docMk/>
          <pc:sldMk cId="3889700650" sldId="973"/>
        </pc:sldMkLst>
        <pc:spChg chg="mod">
          <ac:chgData name="John Hernandez" userId="41e13b68-adf2-4694-a87e-2f93acf60aaf" providerId="ADAL" clId="{2F29010E-D99E-4DF9-B947-5404DA1BAD73}" dt="2022-04-18T18:41:52.850" v="197" actId="20577"/>
          <ac:spMkLst>
            <pc:docMk/>
            <pc:sldMk cId="3889700650" sldId="973"/>
            <ac:spMk id="28676" creationId="{00000000-0000-0000-0000-000000000000}"/>
          </ac:spMkLst>
        </pc:spChg>
      </pc:sldChg>
      <pc:sldChg chg="modSp">
        <pc:chgData name="John Hernandez" userId="41e13b68-adf2-4694-a87e-2f93acf60aaf" providerId="ADAL" clId="{2F29010E-D99E-4DF9-B947-5404DA1BAD73}" dt="2022-04-18T18:40:40.618" v="156" actId="20577"/>
        <pc:sldMkLst>
          <pc:docMk/>
          <pc:sldMk cId="4244123509" sldId="976"/>
        </pc:sldMkLst>
        <pc:graphicFrameChg chg="mod">
          <ac:chgData name="John Hernandez" userId="41e13b68-adf2-4694-a87e-2f93acf60aaf" providerId="ADAL" clId="{2F29010E-D99E-4DF9-B947-5404DA1BAD73}" dt="2022-04-18T18:40:40.618" v="156" actId="20577"/>
          <ac:graphicFrameMkLst>
            <pc:docMk/>
            <pc:sldMk cId="4244123509" sldId="976"/>
            <ac:graphicFrameMk id="5" creationId="{D9BBC620-2495-423B-9FC9-AAD8D02BB20E}"/>
          </ac:graphicFrameMkLst>
        </pc:graphicFrameChg>
      </pc:sldChg>
      <pc:sldChg chg="addCm">
        <pc:chgData name="John Hernandez" userId="41e13b68-adf2-4694-a87e-2f93acf60aaf" providerId="ADAL" clId="{2F29010E-D99E-4DF9-B947-5404DA1BAD73}" dt="2022-04-05T20:31:56.035" v="16"/>
        <pc:sldMkLst>
          <pc:docMk/>
          <pc:sldMk cId="2072751627" sldId="977"/>
        </pc:sldMkLst>
      </pc:sldChg>
      <pc:sldChg chg="addSp modSp mod">
        <pc:chgData name="John Hernandez" userId="41e13b68-adf2-4694-a87e-2f93acf60aaf" providerId="ADAL" clId="{2F29010E-D99E-4DF9-B947-5404DA1BAD73}" dt="2022-04-18T18:53:51.031" v="471" actId="20577"/>
        <pc:sldMkLst>
          <pc:docMk/>
          <pc:sldMk cId="2694493010" sldId="978"/>
        </pc:sldMkLst>
        <pc:spChg chg="mod">
          <ac:chgData name="John Hernandez" userId="41e13b68-adf2-4694-a87e-2f93acf60aaf" providerId="ADAL" clId="{2F29010E-D99E-4DF9-B947-5404DA1BAD73}" dt="2022-04-18T18:43:47.640" v="213" actId="20577"/>
          <ac:spMkLst>
            <pc:docMk/>
            <pc:sldMk cId="2694493010" sldId="978"/>
            <ac:spMk id="2" creationId="{3B9E7B3E-443C-431E-BD91-D4016B857453}"/>
          </ac:spMkLst>
        </pc:spChg>
        <pc:spChg chg="add mod">
          <ac:chgData name="John Hernandez" userId="41e13b68-adf2-4694-a87e-2f93acf60aaf" providerId="ADAL" clId="{2F29010E-D99E-4DF9-B947-5404DA1BAD73}" dt="2022-04-18T18:53:51.031" v="471" actId="20577"/>
          <ac:spMkLst>
            <pc:docMk/>
            <pc:sldMk cId="2694493010" sldId="978"/>
            <ac:spMk id="3" creationId="{8E3DB649-144B-4A83-8AA1-4BF1C036017E}"/>
          </ac:spMkLst>
        </pc:spChg>
      </pc:sldChg>
      <pc:sldChg chg="addCm">
        <pc:chgData name="John Hernandez" userId="41e13b68-adf2-4694-a87e-2f93acf60aaf" providerId="ADAL" clId="{2F29010E-D99E-4DF9-B947-5404DA1BAD73}" dt="2022-04-05T20:20:41.886" v="14"/>
        <pc:sldMkLst>
          <pc:docMk/>
          <pc:sldMk cId="3678956937" sldId="979"/>
        </pc:sldMkLst>
      </pc:sldChg>
      <pc:sldChg chg="modSp mod">
        <pc:chgData name="John Hernandez" userId="41e13b68-adf2-4694-a87e-2f93acf60aaf" providerId="ADAL" clId="{2F29010E-D99E-4DF9-B947-5404DA1BAD73}" dt="2022-04-18T18:47:06.315" v="287" actId="20577"/>
        <pc:sldMkLst>
          <pc:docMk/>
          <pc:sldMk cId="3195027378" sldId="981"/>
        </pc:sldMkLst>
        <pc:spChg chg="mod">
          <ac:chgData name="John Hernandez" userId="41e13b68-adf2-4694-a87e-2f93acf60aaf" providerId="ADAL" clId="{2F29010E-D99E-4DF9-B947-5404DA1BAD73}" dt="2022-04-18T18:47:06.315" v="287" actId="20577"/>
          <ac:spMkLst>
            <pc:docMk/>
            <pc:sldMk cId="3195027378" sldId="981"/>
            <ac:spMk id="6" creationId="{27AFA2B9-455C-45D6-835E-47A08DD0BFA0}"/>
          </ac:spMkLst>
        </pc:spChg>
      </pc:sldChg>
      <pc:sldChg chg="modSp mod">
        <pc:chgData name="John Hernandez" userId="41e13b68-adf2-4694-a87e-2f93acf60aaf" providerId="ADAL" clId="{2F29010E-D99E-4DF9-B947-5404DA1BAD73}" dt="2022-04-18T18:51:40.859" v="421" actId="6549"/>
        <pc:sldMkLst>
          <pc:docMk/>
          <pc:sldMk cId="1213054274" sldId="984"/>
        </pc:sldMkLst>
        <pc:spChg chg="mod">
          <ac:chgData name="John Hernandez" userId="41e13b68-adf2-4694-a87e-2f93acf60aaf" providerId="ADAL" clId="{2F29010E-D99E-4DF9-B947-5404DA1BAD73}" dt="2022-04-18T18:51:40.859" v="421" actId="6549"/>
          <ac:spMkLst>
            <pc:docMk/>
            <pc:sldMk cId="1213054274" sldId="984"/>
            <ac:spMk id="2" creationId="{1C8252B9-D030-4191-8F56-C8130CF87826}"/>
          </ac:spMkLst>
        </pc:spChg>
        <pc:spChg chg="mod">
          <ac:chgData name="John Hernandez" userId="41e13b68-adf2-4694-a87e-2f93acf60aaf" providerId="ADAL" clId="{2F29010E-D99E-4DF9-B947-5404DA1BAD73}" dt="2022-04-18T18:34:36.951" v="42" actId="20577"/>
          <ac:spMkLst>
            <pc:docMk/>
            <pc:sldMk cId="1213054274" sldId="984"/>
            <ac:spMk id="3" creationId="{595D6747-9D63-4A1D-8BB3-33E6E17008EF}"/>
          </ac:spMkLst>
        </pc:spChg>
      </pc:sldChg>
    </pc:docChg>
  </pc:docChgLst>
  <pc:docChgLst>
    <pc:chgData name="John Hernandez" userId="S::john.hernandez@tpfa.texas.gov::41e13b68-adf2-4694-a87e-2f93acf60aaf" providerId="AD" clId="Web-{0B59B60C-180F-A4BD-BDFF-86535040F2FB}"/>
    <pc:docChg chg="modSld">
      <pc:chgData name="John Hernandez" userId="S::john.hernandez@tpfa.texas.gov::41e13b68-adf2-4694-a87e-2f93acf60aaf" providerId="AD" clId="Web-{0B59B60C-180F-A4BD-BDFF-86535040F2FB}" dt="2022-04-20T13:02:23.213" v="145"/>
      <pc:docMkLst>
        <pc:docMk/>
      </pc:docMkLst>
      <pc:sldChg chg="delSp modNotes">
        <pc:chgData name="John Hernandez" userId="S::john.hernandez@tpfa.texas.gov::41e13b68-adf2-4694-a87e-2f93acf60aaf" providerId="AD" clId="Web-{0B59B60C-180F-A4BD-BDFF-86535040F2FB}" dt="2022-04-20T12:59:36.461" v="139"/>
        <pc:sldMkLst>
          <pc:docMk/>
          <pc:sldMk cId="3437189787" sldId="372"/>
        </pc:sldMkLst>
        <pc:spChg chg="del">
          <ac:chgData name="John Hernandez" userId="S::john.hernandez@tpfa.texas.gov::41e13b68-adf2-4694-a87e-2f93acf60aaf" providerId="AD" clId="Web-{0B59B60C-180F-A4BD-BDFF-86535040F2FB}" dt="2022-04-20T12:59:29.039" v="136"/>
          <ac:spMkLst>
            <pc:docMk/>
            <pc:sldMk cId="3437189787" sldId="372"/>
            <ac:spMk id="2" creationId="{ED7C4768-5509-41B0-9C40-460AF0965D34}"/>
          </ac:spMkLst>
        </pc:spChg>
      </pc:sldChg>
      <pc:sldChg chg="modSp">
        <pc:chgData name="John Hernandez" userId="S::john.hernandez@tpfa.texas.gov::41e13b68-adf2-4694-a87e-2f93acf60aaf" providerId="AD" clId="Web-{0B59B60C-180F-A4BD-BDFF-86535040F2FB}" dt="2022-04-20T12:58:41.538" v="134" actId="20577"/>
        <pc:sldMkLst>
          <pc:docMk/>
          <pc:sldMk cId="3328082251" sldId="468"/>
        </pc:sldMkLst>
        <pc:spChg chg="mod">
          <ac:chgData name="John Hernandez" userId="S::john.hernandez@tpfa.texas.gov::41e13b68-adf2-4694-a87e-2f93acf60aaf" providerId="AD" clId="Web-{0B59B60C-180F-A4BD-BDFF-86535040F2FB}" dt="2022-04-20T12:58:41.538" v="134" actId="20577"/>
          <ac:spMkLst>
            <pc:docMk/>
            <pc:sldMk cId="3328082251" sldId="468"/>
            <ac:spMk id="55298" creationId="{00000000-0000-0000-0000-000000000000}"/>
          </ac:spMkLst>
        </pc:spChg>
      </pc:sldChg>
      <pc:sldChg chg="modCm">
        <pc:chgData name="John Hernandez" userId="S::john.hernandez@tpfa.texas.gov::41e13b68-adf2-4694-a87e-2f93acf60aaf" providerId="AD" clId="Web-{0B59B60C-180F-A4BD-BDFF-86535040F2FB}" dt="2022-04-20T12:59:11.882" v="135"/>
        <pc:sldMkLst>
          <pc:docMk/>
          <pc:sldMk cId="1218995863" sldId="960"/>
        </pc:sldMkLst>
      </pc:sldChg>
      <pc:sldChg chg="modNotes">
        <pc:chgData name="John Hernandez" userId="S::john.hernandez@tpfa.texas.gov::41e13b68-adf2-4694-a87e-2f93acf60aaf" providerId="AD" clId="Web-{0B59B60C-180F-A4BD-BDFF-86535040F2FB}" dt="2022-04-20T13:02:23.213" v="145"/>
        <pc:sldMkLst>
          <pc:docMk/>
          <pc:sldMk cId="325049384" sldId="964"/>
        </pc:sldMkLst>
      </pc:sldChg>
      <pc:sldChg chg="modSp modNotes">
        <pc:chgData name="John Hernandez" userId="S::john.hernandez@tpfa.texas.gov::41e13b68-adf2-4694-a87e-2f93acf60aaf" providerId="AD" clId="Web-{0B59B60C-180F-A4BD-BDFF-86535040F2FB}" dt="2022-04-20T12:53:36.300" v="71"/>
        <pc:sldMkLst>
          <pc:docMk/>
          <pc:sldMk cId="3870666560" sldId="969"/>
        </pc:sldMkLst>
        <pc:spChg chg="mod">
          <ac:chgData name="John Hernandez" userId="S::john.hernandez@tpfa.texas.gov::41e13b68-adf2-4694-a87e-2f93acf60aaf" providerId="AD" clId="Web-{0B59B60C-180F-A4BD-BDFF-86535040F2FB}" dt="2022-04-20T12:51:20.845" v="14" actId="20577"/>
          <ac:spMkLst>
            <pc:docMk/>
            <pc:sldMk cId="3870666560" sldId="969"/>
            <ac:spMk id="28676" creationId="{00000000-0000-0000-0000-000000000000}"/>
          </ac:spMkLst>
        </pc:spChg>
      </pc:sldChg>
      <pc:sldChg chg="modNotes">
        <pc:chgData name="John Hernandez" userId="S::john.hernandez@tpfa.texas.gov::41e13b68-adf2-4694-a87e-2f93acf60aaf" providerId="AD" clId="Web-{0B59B60C-180F-A4BD-BDFF-86535040F2FB}" dt="2022-04-20T12:54:31.050" v="107"/>
        <pc:sldMkLst>
          <pc:docMk/>
          <pc:sldMk cId="3889700650" sldId="973"/>
        </pc:sldMkLst>
      </pc:sldChg>
      <pc:sldChg chg="modSp">
        <pc:chgData name="John Hernandez" userId="S::john.hernandez@tpfa.texas.gov::41e13b68-adf2-4694-a87e-2f93acf60aaf" providerId="AD" clId="Web-{0B59B60C-180F-A4BD-BDFF-86535040F2FB}" dt="2022-04-20T12:57:34.287" v="124" actId="20577"/>
        <pc:sldMkLst>
          <pc:docMk/>
          <pc:sldMk cId="3195027378" sldId="981"/>
        </pc:sldMkLst>
        <pc:spChg chg="mod">
          <ac:chgData name="John Hernandez" userId="S::john.hernandez@tpfa.texas.gov::41e13b68-adf2-4694-a87e-2f93acf60aaf" providerId="AD" clId="Web-{0B59B60C-180F-A4BD-BDFF-86535040F2FB}" dt="2022-04-20T12:57:34.287" v="124" actId="20577"/>
          <ac:spMkLst>
            <pc:docMk/>
            <pc:sldMk cId="3195027378" sldId="981"/>
            <ac:spMk id="6" creationId="{27AFA2B9-455C-45D6-835E-47A08DD0BFA0}"/>
          </ac:spMkLst>
        </pc:spChg>
      </pc:sldChg>
      <pc:sldChg chg="modNotes">
        <pc:chgData name="John Hernandez" userId="S::john.hernandez@tpfa.texas.gov::41e13b68-adf2-4694-a87e-2f93acf60aaf" providerId="AD" clId="Web-{0B59B60C-180F-A4BD-BDFF-86535040F2FB}" dt="2022-04-20T12:52:44.221" v="45"/>
        <pc:sldMkLst>
          <pc:docMk/>
          <pc:sldMk cId="1213054274" sldId="984"/>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https://texaspfa.sharepoint.com/TPFA%20Team%20Site/Shared%20Documents/Bonds101/!!MMD%20Data%20v2.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https://texaspfa.sharepoint.com/TPFA%20Team%20Site/Shared%20Documents/Bonds101/!!MMD%20Data%20v2.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oleObject" Target="file:///\\FileServer\Share$\StaffReport\FY%2022%20Staff%20Reports\04.07.22\OnePageSummary%204.7.22.xlsm"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https://texaspfa.sharepoint.com/TPFA%20Team%20Site/Shared%20Documents/Bonds101/Historical%2020-Year%20Tax%20Exempt%20Interest%20Rates%20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23612478127734"/>
          <c:y val="4.3750089009783957E-2"/>
          <c:w val="0.81987942913385825"/>
          <c:h val="0.79906414041994756"/>
        </c:manualLayout>
      </c:layout>
      <c:lineChart>
        <c:grouping val="standard"/>
        <c:varyColors val="0"/>
        <c:ser>
          <c:idx val="3"/>
          <c:order val="0"/>
          <c:tx>
            <c:strRef>
              <c:f>'MMD Curve'!$B$2</c:f>
              <c:strCache>
                <c:ptCount val="1"/>
                <c:pt idx="0">
                  <c:v>April 1, 2022</c:v>
                </c:pt>
              </c:strCache>
            </c:strRef>
          </c:tx>
          <c:spPr>
            <a:ln>
              <a:solidFill>
                <a:srgbClr val="00B050"/>
              </a:solidFill>
            </a:ln>
          </c:spPr>
          <c:marker>
            <c:symbol val="none"/>
          </c:marker>
          <c:val>
            <c:numRef>
              <c:f>'MMD Curve'!$B$4:$B$33</c:f>
              <c:numCache>
                <c:formatCode>0.00</c:formatCode>
                <c:ptCount val="30"/>
                <c:pt idx="0">
                  <c:v>1.57</c:v>
                </c:pt>
                <c:pt idx="1">
                  <c:v>1.77</c:v>
                </c:pt>
                <c:pt idx="2">
                  <c:v>1.87</c:v>
                </c:pt>
                <c:pt idx="3">
                  <c:v>1.94</c:v>
                </c:pt>
                <c:pt idx="4">
                  <c:v>1.98</c:v>
                </c:pt>
                <c:pt idx="5">
                  <c:v>2</c:v>
                </c:pt>
                <c:pt idx="6">
                  <c:v>2.04</c:v>
                </c:pt>
                <c:pt idx="7">
                  <c:v>2.09</c:v>
                </c:pt>
                <c:pt idx="8">
                  <c:v>2.13</c:v>
                </c:pt>
                <c:pt idx="9">
                  <c:v>2.1800000000000002</c:v>
                </c:pt>
                <c:pt idx="10">
                  <c:v>2.2200000000000002</c:v>
                </c:pt>
                <c:pt idx="11">
                  <c:v>2.25</c:v>
                </c:pt>
                <c:pt idx="12">
                  <c:v>2.2799999999999998</c:v>
                </c:pt>
                <c:pt idx="13">
                  <c:v>2.2999999999999998</c:v>
                </c:pt>
                <c:pt idx="14">
                  <c:v>2.3199999999999998</c:v>
                </c:pt>
                <c:pt idx="15">
                  <c:v>2.34</c:v>
                </c:pt>
                <c:pt idx="16">
                  <c:v>2.36</c:v>
                </c:pt>
                <c:pt idx="17">
                  <c:v>2.37</c:v>
                </c:pt>
                <c:pt idx="18">
                  <c:v>2.38</c:v>
                </c:pt>
                <c:pt idx="19">
                  <c:v>2.4</c:v>
                </c:pt>
                <c:pt idx="20">
                  <c:v>2.42</c:v>
                </c:pt>
                <c:pt idx="21">
                  <c:v>2.44</c:v>
                </c:pt>
                <c:pt idx="22">
                  <c:v>2.46</c:v>
                </c:pt>
                <c:pt idx="23">
                  <c:v>2.4700000000000002</c:v>
                </c:pt>
                <c:pt idx="24">
                  <c:v>2.48</c:v>
                </c:pt>
                <c:pt idx="25">
                  <c:v>2.4900000000000002</c:v>
                </c:pt>
                <c:pt idx="26">
                  <c:v>2.5</c:v>
                </c:pt>
                <c:pt idx="27">
                  <c:v>2.5099999999999998</c:v>
                </c:pt>
                <c:pt idx="28">
                  <c:v>2.52</c:v>
                </c:pt>
                <c:pt idx="29">
                  <c:v>2.5299999999999998</c:v>
                </c:pt>
              </c:numCache>
            </c:numRef>
          </c:val>
          <c:smooth val="0"/>
          <c:extLst>
            <c:ext xmlns:c16="http://schemas.microsoft.com/office/drawing/2014/chart" uri="{C3380CC4-5D6E-409C-BE32-E72D297353CC}">
              <c16:uniqueId val="{00000000-4652-4D39-99D5-4086518FA4B4}"/>
            </c:ext>
          </c:extLst>
        </c:ser>
        <c:ser>
          <c:idx val="1"/>
          <c:order val="1"/>
          <c:tx>
            <c:strRef>
              <c:f>'MMD Curve'!$D$2</c:f>
              <c:strCache>
                <c:ptCount val="1"/>
                <c:pt idx="0">
                  <c:v>December 31, 2021</c:v>
                </c:pt>
              </c:strCache>
            </c:strRef>
          </c:tx>
          <c:spPr>
            <a:ln w="25400">
              <a:solidFill>
                <a:srgbClr val="6AADE4"/>
              </a:solidFill>
              <a:prstDash val="solid"/>
            </a:ln>
          </c:spPr>
          <c:marker>
            <c:symbol val="none"/>
          </c:marker>
          <c:cat>
            <c:strRef>
              <c:f>[1]MMD!$A$3:$A$33</c:f>
              <c:strCache>
                <c:ptCount val="31"/>
                <c:pt idx="0">
                  <c:v>0</c:v>
                </c:pt>
                <c:pt idx="1">
                  <c:v>1Y</c:v>
                </c:pt>
                <c:pt idx="2">
                  <c:v>2Y</c:v>
                </c:pt>
                <c:pt idx="3">
                  <c:v>3Y</c:v>
                </c:pt>
                <c:pt idx="4">
                  <c:v>4Y</c:v>
                </c:pt>
                <c:pt idx="5">
                  <c:v>5Y</c:v>
                </c:pt>
                <c:pt idx="6">
                  <c:v>6Y</c:v>
                </c:pt>
                <c:pt idx="7">
                  <c:v>7Y</c:v>
                </c:pt>
                <c:pt idx="8">
                  <c:v>8Y</c:v>
                </c:pt>
                <c:pt idx="9">
                  <c:v>9Y</c:v>
                </c:pt>
                <c:pt idx="10">
                  <c:v>10Y</c:v>
                </c:pt>
                <c:pt idx="11">
                  <c:v>11Y</c:v>
                </c:pt>
                <c:pt idx="12">
                  <c:v>12Y</c:v>
                </c:pt>
                <c:pt idx="13">
                  <c:v>13Y</c:v>
                </c:pt>
                <c:pt idx="14">
                  <c:v>14Y</c:v>
                </c:pt>
                <c:pt idx="15">
                  <c:v>15Y</c:v>
                </c:pt>
                <c:pt idx="16">
                  <c:v>16Y</c:v>
                </c:pt>
                <c:pt idx="17">
                  <c:v>17Y</c:v>
                </c:pt>
                <c:pt idx="18">
                  <c:v>18Y</c:v>
                </c:pt>
                <c:pt idx="19">
                  <c:v>19Y</c:v>
                </c:pt>
                <c:pt idx="20">
                  <c:v>20Y</c:v>
                </c:pt>
                <c:pt idx="21">
                  <c:v>21Y</c:v>
                </c:pt>
                <c:pt idx="22">
                  <c:v>22Y</c:v>
                </c:pt>
                <c:pt idx="23">
                  <c:v>23Y</c:v>
                </c:pt>
                <c:pt idx="24">
                  <c:v>24Y</c:v>
                </c:pt>
                <c:pt idx="25">
                  <c:v>25Y</c:v>
                </c:pt>
                <c:pt idx="26">
                  <c:v>26Y</c:v>
                </c:pt>
                <c:pt idx="27">
                  <c:v>27Y</c:v>
                </c:pt>
                <c:pt idx="28">
                  <c:v>28Y</c:v>
                </c:pt>
                <c:pt idx="29">
                  <c:v>29Y</c:v>
                </c:pt>
                <c:pt idx="30">
                  <c:v>30Y</c:v>
                </c:pt>
              </c:strCache>
            </c:strRef>
          </c:cat>
          <c:val>
            <c:numRef>
              <c:f>'MMD Curve'!$D$4:$D$33</c:f>
              <c:numCache>
                <c:formatCode>0.00</c:formatCode>
                <c:ptCount val="30"/>
                <c:pt idx="0">
                  <c:v>0.14000000000000001</c:v>
                </c:pt>
                <c:pt idx="1">
                  <c:v>0.24</c:v>
                </c:pt>
                <c:pt idx="2">
                  <c:v>0.35</c:v>
                </c:pt>
                <c:pt idx="3">
                  <c:v>0.47</c:v>
                </c:pt>
                <c:pt idx="4">
                  <c:v>0.59</c:v>
                </c:pt>
                <c:pt idx="5">
                  <c:v>0.75</c:v>
                </c:pt>
                <c:pt idx="6">
                  <c:v>0.87</c:v>
                </c:pt>
                <c:pt idx="7">
                  <c:v>0.94</c:v>
                </c:pt>
                <c:pt idx="8">
                  <c:v>0.99</c:v>
                </c:pt>
                <c:pt idx="9">
                  <c:v>1.03</c:v>
                </c:pt>
                <c:pt idx="10">
                  <c:v>1.06</c:v>
                </c:pt>
                <c:pt idx="11">
                  <c:v>1.08</c:v>
                </c:pt>
                <c:pt idx="12">
                  <c:v>1.1000000000000001</c:v>
                </c:pt>
                <c:pt idx="13">
                  <c:v>1.1200000000000001</c:v>
                </c:pt>
                <c:pt idx="14">
                  <c:v>1.1499999999999999</c:v>
                </c:pt>
                <c:pt idx="15">
                  <c:v>1.18</c:v>
                </c:pt>
                <c:pt idx="16">
                  <c:v>1.21</c:v>
                </c:pt>
                <c:pt idx="17">
                  <c:v>1.24</c:v>
                </c:pt>
                <c:pt idx="18">
                  <c:v>1.27</c:v>
                </c:pt>
                <c:pt idx="19">
                  <c:v>1.3</c:v>
                </c:pt>
                <c:pt idx="20">
                  <c:v>1.33</c:v>
                </c:pt>
                <c:pt idx="21">
                  <c:v>1.36</c:v>
                </c:pt>
                <c:pt idx="22">
                  <c:v>1.39</c:v>
                </c:pt>
                <c:pt idx="23">
                  <c:v>1.42</c:v>
                </c:pt>
                <c:pt idx="24">
                  <c:v>1.44</c:v>
                </c:pt>
                <c:pt idx="25">
                  <c:v>1.45</c:v>
                </c:pt>
                <c:pt idx="26">
                  <c:v>1.46</c:v>
                </c:pt>
                <c:pt idx="27">
                  <c:v>1.47</c:v>
                </c:pt>
                <c:pt idx="28">
                  <c:v>1.48</c:v>
                </c:pt>
                <c:pt idx="29">
                  <c:v>1.49</c:v>
                </c:pt>
              </c:numCache>
            </c:numRef>
          </c:val>
          <c:smooth val="0"/>
          <c:extLst>
            <c:ext xmlns:c16="http://schemas.microsoft.com/office/drawing/2014/chart" uri="{C3380CC4-5D6E-409C-BE32-E72D297353CC}">
              <c16:uniqueId val="{00000001-4652-4D39-99D5-4086518FA4B4}"/>
            </c:ext>
          </c:extLst>
        </c:ser>
        <c:ser>
          <c:idx val="0"/>
          <c:order val="2"/>
          <c:tx>
            <c:strRef>
              <c:f>'MMD Curve'!$C$2</c:f>
              <c:strCache>
                <c:ptCount val="1"/>
                <c:pt idx="0">
                  <c:v>April 1, 2021</c:v>
                </c:pt>
              </c:strCache>
            </c:strRef>
          </c:tx>
          <c:spPr>
            <a:ln w="25400">
              <a:solidFill>
                <a:srgbClr val="003263"/>
              </a:solidFill>
              <a:prstDash val="solid"/>
            </a:ln>
          </c:spPr>
          <c:marker>
            <c:symbol val="none"/>
          </c:marker>
          <c:cat>
            <c:strRef>
              <c:f>[1]MMD!$A$3:$A$33</c:f>
              <c:strCache>
                <c:ptCount val="31"/>
                <c:pt idx="0">
                  <c:v>0</c:v>
                </c:pt>
                <c:pt idx="1">
                  <c:v>1Y</c:v>
                </c:pt>
                <c:pt idx="2">
                  <c:v>2Y</c:v>
                </c:pt>
                <c:pt idx="3">
                  <c:v>3Y</c:v>
                </c:pt>
                <c:pt idx="4">
                  <c:v>4Y</c:v>
                </c:pt>
                <c:pt idx="5">
                  <c:v>5Y</c:v>
                </c:pt>
                <c:pt idx="6">
                  <c:v>6Y</c:v>
                </c:pt>
                <c:pt idx="7">
                  <c:v>7Y</c:v>
                </c:pt>
                <c:pt idx="8">
                  <c:v>8Y</c:v>
                </c:pt>
                <c:pt idx="9">
                  <c:v>9Y</c:v>
                </c:pt>
                <c:pt idx="10">
                  <c:v>10Y</c:v>
                </c:pt>
                <c:pt idx="11">
                  <c:v>11Y</c:v>
                </c:pt>
                <c:pt idx="12">
                  <c:v>12Y</c:v>
                </c:pt>
                <c:pt idx="13">
                  <c:v>13Y</c:v>
                </c:pt>
                <c:pt idx="14">
                  <c:v>14Y</c:v>
                </c:pt>
                <c:pt idx="15">
                  <c:v>15Y</c:v>
                </c:pt>
                <c:pt idx="16">
                  <c:v>16Y</c:v>
                </c:pt>
                <c:pt idx="17">
                  <c:v>17Y</c:v>
                </c:pt>
                <c:pt idx="18">
                  <c:v>18Y</c:v>
                </c:pt>
                <c:pt idx="19">
                  <c:v>19Y</c:v>
                </c:pt>
                <c:pt idx="20">
                  <c:v>20Y</c:v>
                </c:pt>
                <c:pt idx="21">
                  <c:v>21Y</c:v>
                </c:pt>
                <c:pt idx="22">
                  <c:v>22Y</c:v>
                </c:pt>
                <c:pt idx="23">
                  <c:v>23Y</c:v>
                </c:pt>
                <c:pt idx="24">
                  <c:v>24Y</c:v>
                </c:pt>
                <c:pt idx="25">
                  <c:v>25Y</c:v>
                </c:pt>
                <c:pt idx="26">
                  <c:v>26Y</c:v>
                </c:pt>
                <c:pt idx="27">
                  <c:v>27Y</c:v>
                </c:pt>
                <c:pt idx="28">
                  <c:v>28Y</c:v>
                </c:pt>
                <c:pt idx="29">
                  <c:v>29Y</c:v>
                </c:pt>
                <c:pt idx="30">
                  <c:v>30Y</c:v>
                </c:pt>
              </c:strCache>
            </c:strRef>
          </c:cat>
          <c:val>
            <c:numRef>
              <c:f>'MMD Curve'!$C$4:$C$33</c:f>
              <c:numCache>
                <c:formatCode>0.00</c:formatCode>
                <c:ptCount val="30"/>
                <c:pt idx="0">
                  <c:v>0.09</c:v>
                </c:pt>
                <c:pt idx="1">
                  <c:v>0.15</c:v>
                </c:pt>
                <c:pt idx="2">
                  <c:v>0.27</c:v>
                </c:pt>
                <c:pt idx="3">
                  <c:v>0.39</c:v>
                </c:pt>
                <c:pt idx="4">
                  <c:v>0.52</c:v>
                </c:pt>
                <c:pt idx="5">
                  <c:v>0.64</c:v>
                </c:pt>
                <c:pt idx="6">
                  <c:v>0.78</c:v>
                </c:pt>
                <c:pt idx="7">
                  <c:v>0.92</c:v>
                </c:pt>
                <c:pt idx="8">
                  <c:v>1.03</c:v>
                </c:pt>
                <c:pt idx="9">
                  <c:v>1.1100000000000001</c:v>
                </c:pt>
                <c:pt idx="10">
                  <c:v>1.1599999999999999</c:v>
                </c:pt>
                <c:pt idx="11">
                  <c:v>1.2</c:v>
                </c:pt>
                <c:pt idx="12">
                  <c:v>1.24</c:v>
                </c:pt>
                <c:pt idx="13">
                  <c:v>1.29</c:v>
                </c:pt>
                <c:pt idx="14">
                  <c:v>1.33</c:v>
                </c:pt>
                <c:pt idx="15">
                  <c:v>1.37</c:v>
                </c:pt>
                <c:pt idx="16">
                  <c:v>1.41</c:v>
                </c:pt>
                <c:pt idx="17">
                  <c:v>1.45</c:v>
                </c:pt>
                <c:pt idx="18">
                  <c:v>1.49</c:v>
                </c:pt>
                <c:pt idx="19">
                  <c:v>1.53</c:v>
                </c:pt>
                <c:pt idx="20">
                  <c:v>1.57</c:v>
                </c:pt>
                <c:pt idx="21">
                  <c:v>1.61</c:v>
                </c:pt>
                <c:pt idx="22">
                  <c:v>1.64</c:v>
                </c:pt>
                <c:pt idx="23">
                  <c:v>1.67</c:v>
                </c:pt>
                <c:pt idx="24">
                  <c:v>1.68</c:v>
                </c:pt>
                <c:pt idx="25">
                  <c:v>1.69</c:v>
                </c:pt>
                <c:pt idx="26">
                  <c:v>1.7</c:v>
                </c:pt>
                <c:pt idx="27">
                  <c:v>1.71</c:v>
                </c:pt>
                <c:pt idx="28">
                  <c:v>1.72</c:v>
                </c:pt>
                <c:pt idx="29">
                  <c:v>1.73</c:v>
                </c:pt>
              </c:numCache>
            </c:numRef>
          </c:val>
          <c:smooth val="0"/>
          <c:extLst>
            <c:ext xmlns:c16="http://schemas.microsoft.com/office/drawing/2014/chart" uri="{C3380CC4-5D6E-409C-BE32-E72D297353CC}">
              <c16:uniqueId val="{00000002-4652-4D39-99D5-4086518FA4B4}"/>
            </c:ext>
          </c:extLst>
        </c:ser>
        <c:ser>
          <c:idx val="2"/>
          <c:order val="3"/>
          <c:tx>
            <c:strRef>
              <c:f>'MMD Curve'!$E$2</c:f>
              <c:strCache>
                <c:ptCount val="1"/>
                <c:pt idx="0">
                  <c:v>April 1, 2020</c:v>
                </c:pt>
              </c:strCache>
            </c:strRef>
          </c:tx>
          <c:spPr>
            <a:ln w="25400">
              <a:solidFill>
                <a:schemeClr val="bg1">
                  <a:lumMod val="65000"/>
                </a:schemeClr>
              </a:solidFill>
              <a:prstDash val="solid"/>
            </a:ln>
          </c:spPr>
          <c:marker>
            <c:symbol val="none"/>
          </c:marker>
          <c:cat>
            <c:strRef>
              <c:f>[1]MMD!$A$3:$A$33</c:f>
              <c:strCache>
                <c:ptCount val="31"/>
                <c:pt idx="0">
                  <c:v>0</c:v>
                </c:pt>
                <c:pt idx="1">
                  <c:v>1Y</c:v>
                </c:pt>
                <c:pt idx="2">
                  <c:v>2Y</c:v>
                </c:pt>
                <c:pt idx="3">
                  <c:v>3Y</c:v>
                </c:pt>
                <c:pt idx="4">
                  <c:v>4Y</c:v>
                </c:pt>
                <c:pt idx="5">
                  <c:v>5Y</c:v>
                </c:pt>
                <c:pt idx="6">
                  <c:v>6Y</c:v>
                </c:pt>
                <c:pt idx="7">
                  <c:v>7Y</c:v>
                </c:pt>
                <c:pt idx="8">
                  <c:v>8Y</c:v>
                </c:pt>
                <c:pt idx="9">
                  <c:v>9Y</c:v>
                </c:pt>
                <c:pt idx="10">
                  <c:v>10Y</c:v>
                </c:pt>
                <c:pt idx="11">
                  <c:v>11Y</c:v>
                </c:pt>
                <c:pt idx="12">
                  <c:v>12Y</c:v>
                </c:pt>
                <c:pt idx="13">
                  <c:v>13Y</c:v>
                </c:pt>
                <c:pt idx="14">
                  <c:v>14Y</c:v>
                </c:pt>
                <c:pt idx="15">
                  <c:v>15Y</c:v>
                </c:pt>
                <c:pt idx="16">
                  <c:v>16Y</c:v>
                </c:pt>
                <c:pt idx="17">
                  <c:v>17Y</c:v>
                </c:pt>
                <c:pt idx="18">
                  <c:v>18Y</c:v>
                </c:pt>
                <c:pt idx="19">
                  <c:v>19Y</c:v>
                </c:pt>
                <c:pt idx="20">
                  <c:v>20Y</c:v>
                </c:pt>
                <c:pt idx="21">
                  <c:v>21Y</c:v>
                </c:pt>
                <c:pt idx="22">
                  <c:v>22Y</c:v>
                </c:pt>
                <c:pt idx="23">
                  <c:v>23Y</c:v>
                </c:pt>
                <c:pt idx="24">
                  <c:v>24Y</c:v>
                </c:pt>
                <c:pt idx="25">
                  <c:v>25Y</c:v>
                </c:pt>
                <c:pt idx="26">
                  <c:v>26Y</c:v>
                </c:pt>
                <c:pt idx="27">
                  <c:v>27Y</c:v>
                </c:pt>
                <c:pt idx="28">
                  <c:v>28Y</c:v>
                </c:pt>
                <c:pt idx="29">
                  <c:v>29Y</c:v>
                </c:pt>
                <c:pt idx="30">
                  <c:v>30Y</c:v>
                </c:pt>
              </c:strCache>
            </c:strRef>
          </c:cat>
          <c:val>
            <c:numRef>
              <c:f>'MMD Curve'!$E$4:$E$33</c:f>
              <c:numCache>
                <c:formatCode>0.00</c:formatCode>
                <c:ptCount val="30"/>
                <c:pt idx="0">
                  <c:v>1.1499999999999999</c:v>
                </c:pt>
                <c:pt idx="1">
                  <c:v>1.1599999999999999</c:v>
                </c:pt>
                <c:pt idx="2">
                  <c:v>1.17</c:v>
                </c:pt>
                <c:pt idx="3">
                  <c:v>1.17</c:v>
                </c:pt>
                <c:pt idx="4">
                  <c:v>1.19</c:v>
                </c:pt>
                <c:pt idx="5">
                  <c:v>1.27</c:v>
                </c:pt>
                <c:pt idx="6">
                  <c:v>1.37</c:v>
                </c:pt>
                <c:pt idx="7">
                  <c:v>1.48</c:v>
                </c:pt>
                <c:pt idx="8">
                  <c:v>1.58</c:v>
                </c:pt>
                <c:pt idx="9">
                  <c:v>1.68</c:v>
                </c:pt>
                <c:pt idx="10">
                  <c:v>1.78</c:v>
                </c:pt>
                <c:pt idx="11">
                  <c:v>1.88</c:v>
                </c:pt>
                <c:pt idx="12">
                  <c:v>1.98</c:v>
                </c:pt>
                <c:pt idx="13">
                  <c:v>2.0299999999999998</c:v>
                </c:pt>
                <c:pt idx="14">
                  <c:v>2.08</c:v>
                </c:pt>
                <c:pt idx="15">
                  <c:v>2.13</c:v>
                </c:pt>
                <c:pt idx="16">
                  <c:v>2.1800000000000002</c:v>
                </c:pt>
                <c:pt idx="17">
                  <c:v>2.2200000000000002</c:v>
                </c:pt>
                <c:pt idx="18">
                  <c:v>2.2599999999999998</c:v>
                </c:pt>
                <c:pt idx="19">
                  <c:v>2.2999999999999998</c:v>
                </c:pt>
                <c:pt idx="20">
                  <c:v>2.33</c:v>
                </c:pt>
                <c:pt idx="21">
                  <c:v>2.36</c:v>
                </c:pt>
                <c:pt idx="22">
                  <c:v>2.39</c:v>
                </c:pt>
                <c:pt idx="23">
                  <c:v>2.42</c:v>
                </c:pt>
                <c:pt idx="24">
                  <c:v>2.44</c:v>
                </c:pt>
                <c:pt idx="25">
                  <c:v>2.4500000000000002</c:v>
                </c:pt>
                <c:pt idx="26">
                  <c:v>2.46</c:v>
                </c:pt>
                <c:pt idx="27">
                  <c:v>2.4700000000000002</c:v>
                </c:pt>
                <c:pt idx="28">
                  <c:v>2.48</c:v>
                </c:pt>
                <c:pt idx="29">
                  <c:v>2.4900000000000002</c:v>
                </c:pt>
              </c:numCache>
            </c:numRef>
          </c:val>
          <c:smooth val="0"/>
          <c:extLst>
            <c:ext xmlns:c16="http://schemas.microsoft.com/office/drawing/2014/chart" uri="{C3380CC4-5D6E-409C-BE32-E72D297353CC}">
              <c16:uniqueId val="{00000003-4652-4D39-99D5-4086518FA4B4}"/>
            </c:ext>
          </c:extLst>
        </c:ser>
        <c:dLbls>
          <c:showLegendKey val="0"/>
          <c:showVal val="0"/>
          <c:showCatName val="0"/>
          <c:showSerName val="0"/>
          <c:showPercent val="0"/>
          <c:showBubbleSize val="0"/>
        </c:dLbls>
        <c:smooth val="0"/>
        <c:axId val="587203200"/>
        <c:axId val="587203592"/>
      </c:lineChart>
      <c:catAx>
        <c:axId val="587203200"/>
        <c:scaling>
          <c:orientation val="minMax"/>
        </c:scaling>
        <c:delete val="0"/>
        <c:axPos val="b"/>
        <c:numFmt formatCode="General" sourceLinked="1"/>
        <c:majorTickMark val="in"/>
        <c:minorTickMark val="none"/>
        <c:tickLblPos val="nextTo"/>
        <c:spPr>
          <a:ln w="12700">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587203592"/>
        <c:crosses val="autoZero"/>
        <c:auto val="1"/>
        <c:lblAlgn val="ctr"/>
        <c:lblOffset val="0"/>
        <c:tickLblSkip val="5"/>
        <c:tickMarkSkip val="1"/>
        <c:noMultiLvlLbl val="0"/>
      </c:catAx>
      <c:valAx>
        <c:axId val="587203592"/>
        <c:scaling>
          <c:orientation val="minMax"/>
          <c:max val="3"/>
        </c:scaling>
        <c:delete val="0"/>
        <c:axPos val="l"/>
        <c:majorGridlines>
          <c:spPr>
            <a:ln>
              <a:solidFill>
                <a:srgbClr val="000000">
                  <a:alpha val="27000"/>
                </a:srgbClr>
              </a:solidFill>
            </a:ln>
          </c:spPr>
        </c:majorGridlines>
        <c:title>
          <c:tx>
            <c:rich>
              <a:bodyPr/>
              <a:lstStyle/>
              <a:p>
                <a:pPr>
                  <a:defRPr sz="1000" b="0" i="0" u="none" strike="noStrike" baseline="0">
                    <a:solidFill>
                      <a:srgbClr val="000000"/>
                    </a:solidFill>
                    <a:latin typeface="Arial"/>
                    <a:ea typeface="Arial"/>
                    <a:cs typeface="Arial"/>
                  </a:defRPr>
                </a:pPr>
                <a:r>
                  <a:rPr lang="en-US" sz="1000"/>
                  <a:t>MMD (%)</a:t>
                </a:r>
              </a:p>
            </c:rich>
          </c:tx>
          <c:layout>
            <c:manualLayout>
              <c:xMode val="edge"/>
              <c:yMode val="edge"/>
              <c:x val="9.5486111111111119E-3"/>
              <c:y val="0.38125087489063864"/>
            </c:manualLayout>
          </c:layout>
          <c:overlay val="0"/>
          <c:spPr>
            <a:noFill/>
            <a:ln w="25400">
              <a:noFill/>
            </a:ln>
          </c:spPr>
        </c:title>
        <c:numFmt formatCode="0.00" sourceLinked="1"/>
        <c:majorTickMark val="in"/>
        <c:minorTickMark val="none"/>
        <c:tickLblPos val="nextTo"/>
        <c:spPr>
          <a:ln w="12700">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587203200"/>
        <c:crossesAt val="1"/>
        <c:crossBetween val="midCat"/>
        <c:majorUnit val="0.25"/>
        <c:minorUnit val="0.2"/>
      </c:valAx>
      <c:spPr>
        <a:noFill/>
        <a:ln w="25400">
          <a:noFill/>
        </a:ln>
      </c:spPr>
    </c:plotArea>
    <c:legend>
      <c:legendPos val="b"/>
      <c:overlay val="0"/>
      <c:spPr>
        <a:solidFill>
          <a:srgbClr val="FFFFFF"/>
        </a:solidFill>
        <a:ln w="25400">
          <a:noFill/>
        </a:ln>
      </c:spPr>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200"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'Max-Min Data'!$AP$3</c:f>
              <c:strCache>
                <c:ptCount val="1"/>
                <c:pt idx="0">
                  <c:v>All Time Low</c:v>
                </c:pt>
              </c:strCache>
            </c:strRef>
          </c:tx>
          <c:spPr>
            <a:noFill/>
            <a:ln>
              <a:noFill/>
            </a:ln>
            <a:effectLst/>
          </c:spPr>
          <c:invertIfNegative val="0"/>
          <c:cat>
            <c:numRef>
              <c:f>'Max-Min Data'!$AO$4:$AO$33</c:f>
              <c:numCache>
                <c:formatCode>#,##0</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cat>
          <c:val>
            <c:numRef>
              <c:f>'Max-Min Data'!$AP$4:$AP$33</c:f>
              <c:numCache>
                <c:formatCode>#,##0.00</c:formatCode>
                <c:ptCount val="30"/>
                <c:pt idx="0">
                  <c:v>0.05</c:v>
                </c:pt>
                <c:pt idx="1">
                  <c:v>0.05</c:v>
                </c:pt>
                <c:pt idx="2">
                  <c:v>0.1</c:v>
                </c:pt>
                <c:pt idx="3">
                  <c:v>0.13</c:v>
                </c:pt>
                <c:pt idx="4">
                  <c:v>0.16</c:v>
                </c:pt>
                <c:pt idx="5">
                  <c:v>0.26</c:v>
                </c:pt>
                <c:pt idx="6">
                  <c:v>0.36</c:v>
                </c:pt>
                <c:pt idx="7">
                  <c:v>0.44</c:v>
                </c:pt>
                <c:pt idx="8">
                  <c:v>0.51</c:v>
                </c:pt>
                <c:pt idx="9">
                  <c:v>0.57999999999999996</c:v>
                </c:pt>
                <c:pt idx="10">
                  <c:v>0.64</c:v>
                </c:pt>
                <c:pt idx="11">
                  <c:v>0.71</c:v>
                </c:pt>
                <c:pt idx="12">
                  <c:v>0.79</c:v>
                </c:pt>
                <c:pt idx="13">
                  <c:v>0.84</c:v>
                </c:pt>
                <c:pt idx="14">
                  <c:v>0.88</c:v>
                </c:pt>
                <c:pt idx="15">
                  <c:v>0.92</c:v>
                </c:pt>
                <c:pt idx="16">
                  <c:v>0.96</c:v>
                </c:pt>
                <c:pt idx="17">
                  <c:v>1</c:v>
                </c:pt>
                <c:pt idx="18">
                  <c:v>1.04</c:v>
                </c:pt>
                <c:pt idx="19">
                  <c:v>1.08</c:v>
                </c:pt>
                <c:pt idx="20">
                  <c:v>1.1100000000000001</c:v>
                </c:pt>
                <c:pt idx="21">
                  <c:v>1.1399999999999999</c:v>
                </c:pt>
                <c:pt idx="22">
                  <c:v>1.17</c:v>
                </c:pt>
                <c:pt idx="23">
                  <c:v>1.2</c:v>
                </c:pt>
                <c:pt idx="24">
                  <c:v>1.22</c:v>
                </c:pt>
                <c:pt idx="25">
                  <c:v>1.23</c:v>
                </c:pt>
                <c:pt idx="26">
                  <c:v>1.24</c:v>
                </c:pt>
                <c:pt idx="27">
                  <c:v>1.25</c:v>
                </c:pt>
                <c:pt idx="28">
                  <c:v>1.26</c:v>
                </c:pt>
                <c:pt idx="29">
                  <c:v>1.27</c:v>
                </c:pt>
              </c:numCache>
            </c:numRef>
          </c:val>
          <c:extLst>
            <c:ext xmlns:c16="http://schemas.microsoft.com/office/drawing/2014/chart" uri="{C3380CC4-5D6E-409C-BE32-E72D297353CC}">
              <c16:uniqueId val="{00000000-48C5-4802-AE56-EF5F22B924FB}"/>
            </c:ext>
          </c:extLst>
        </c:ser>
        <c:ser>
          <c:idx val="1"/>
          <c:order val="1"/>
          <c:tx>
            <c:strRef>
              <c:f>'Max-Min Data'!$AQ$3</c:f>
              <c:strCache>
                <c:ptCount val="1"/>
                <c:pt idx="0">
                  <c:v>High Since 1/1/18</c:v>
                </c:pt>
              </c:strCache>
            </c:strRef>
          </c:tx>
          <c:spPr>
            <a:solidFill>
              <a:srgbClr val="D3DDE5">
                <a:alpha val="95000"/>
              </a:srgbClr>
            </a:solidFill>
            <a:ln w="38100" cap="sq">
              <a:solidFill>
                <a:srgbClr val="003263"/>
              </a:solidFill>
              <a:miter lim="800000"/>
            </a:ln>
            <a:effectLst/>
          </c:spPr>
          <c:invertIfNegative val="0"/>
          <c:cat>
            <c:numRef>
              <c:f>'Max-Min Data'!$AO$4:$AO$33</c:f>
              <c:numCache>
                <c:formatCode>#,##0</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cat>
          <c:val>
            <c:numRef>
              <c:f>'Max-Min Data'!$AQ$4:$AQ$33</c:f>
              <c:numCache>
                <c:formatCode>#,##0.00</c:formatCode>
                <c:ptCount val="30"/>
                <c:pt idx="0">
                  <c:v>2.46</c:v>
                </c:pt>
                <c:pt idx="1">
                  <c:v>2.4700000000000002</c:v>
                </c:pt>
                <c:pt idx="2">
                  <c:v>2.4299999999999997</c:v>
                </c:pt>
                <c:pt idx="3">
                  <c:v>2.4</c:v>
                </c:pt>
                <c:pt idx="4">
                  <c:v>2.4</c:v>
                </c:pt>
                <c:pt idx="5">
                  <c:v>2.34</c:v>
                </c:pt>
                <c:pt idx="6">
                  <c:v>2.2800000000000002</c:v>
                </c:pt>
                <c:pt idx="7">
                  <c:v>2.25</c:v>
                </c:pt>
                <c:pt idx="8">
                  <c:v>2.2199999999999998</c:v>
                </c:pt>
                <c:pt idx="9">
                  <c:v>2.21</c:v>
                </c:pt>
                <c:pt idx="10">
                  <c:v>2.2199999999999998</c:v>
                </c:pt>
                <c:pt idx="11">
                  <c:v>2.2200000000000002</c:v>
                </c:pt>
                <c:pt idx="12">
                  <c:v>2.19</c:v>
                </c:pt>
                <c:pt idx="13">
                  <c:v>2.1800000000000002</c:v>
                </c:pt>
                <c:pt idx="14">
                  <c:v>2.19</c:v>
                </c:pt>
                <c:pt idx="15">
                  <c:v>2.2000000000000002</c:v>
                </c:pt>
                <c:pt idx="16">
                  <c:v>2.2200000000000002</c:v>
                </c:pt>
                <c:pt idx="17">
                  <c:v>2.23</c:v>
                </c:pt>
                <c:pt idx="18">
                  <c:v>2.23</c:v>
                </c:pt>
                <c:pt idx="19">
                  <c:v>2.23</c:v>
                </c:pt>
                <c:pt idx="20">
                  <c:v>2.2299999999999995</c:v>
                </c:pt>
                <c:pt idx="21">
                  <c:v>2.2300000000000004</c:v>
                </c:pt>
                <c:pt idx="22">
                  <c:v>2.21</c:v>
                </c:pt>
                <c:pt idx="23">
                  <c:v>2.2000000000000002</c:v>
                </c:pt>
                <c:pt idx="24">
                  <c:v>2.1900000000000004</c:v>
                </c:pt>
                <c:pt idx="25">
                  <c:v>2.19</c:v>
                </c:pt>
                <c:pt idx="26">
                  <c:v>2.1900000000000004</c:v>
                </c:pt>
                <c:pt idx="27">
                  <c:v>2.19</c:v>
                </c:pt>
                <c:pt idx="28">
                  <c:v>2.1900000000000004</c:v>
                </c:pt>
                <c:pt idx="29">
                  <c:v>2.19</c:v>
                </c:pt>
              </c:numCache>
            </c:numRef>
          </c:val>
          <c:extLst>
            <c:ext xmlns:c16="http://schemas.microsoft.com/office/drawing/2014/chart" uri="{C3380CC4-5D6E-409C-BE32-E72D297353CC}">
              <c16:uniqueId val="{00000001-48C5-4802-AE56-EF5F22B924FB}"/>
            </c:ext>
          </c:extLst>
        </c:ser>
        <c:ser>
          <c:idx val="2"/>
          <c:order val="2"/>
          <c:tx>
            <c:strRef>
              <c:f>'Max-Min Data'!$AR$3</c:f>
              <c:strCache>
                <c:ptCount val="1"/>
                <c:pt idx="0">
                  <c:v>All Time High</c:v>
                </c:pt>
              </c:strCache>
            </c:strRef>
          </c:tx>
          <c:spPr>
            <a:solidFill>
              <a:srgbClr val="003263"/>
            </a:solidFill>
            <a:ln w="38100" cap="sq">
              <a:solidFill>
                <a:srgbClr val="003263">
                  <a:alpha val="94000"/>
                </a:srgbClr>
              </a:solidFill>
              <a:miter lim="800000"/>
            </a:ln>
            <a:effectLst/>
          </c:spPr>
          <c:invertIfNegative val="0"/>
          <c:cat>
            <c:numRef>
              <c:f>'Max-Min Data'!$AO$4:$AO$33</c:f>
              <c:numCache>
                <c:formatCode>#,##0</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cat>
          <c:val>
            <c:numRef>
              <c:f>'Max-Min Data'!$AR$4:$AR$33</c:f>
              <c:numCache>
                <c:formatCode>#,##0.00</c:formatCode>
                <c:ptCount val="30"/>
                <c:pt idx="0">
                  <c:v>2.04</c:v>
                </c:pt>
                <c:pt idx="1">
                  <c:v>2.39</c:v>
                </c:pt>
                <c:pt idx="2">
                  <c:v>2.5100000000000002</c:v>
                </c:pt>
                <c:pt idx="3">
                  <c:v>2.56</c:v>
                </c:pt>
                <c:pt idx="4">
                  <c:v>2.57</c:v>
                </c:pt>
                <c:pt idx="5">
                  <c:v>2.5799999999999996</c:v>
                </c:pt>
                <c:pt idx="6">
                  <c:v>2.5900000000000003</c:v>
                </c:pt>
                <c:pt idx="7">
                  <c:v>2.6</c:v>
                </c:pt>
                <c:pt idx="8">
                  <c:v>2.6</c:v>
                </c:pt>
                <c:pt idx="9">
                  <c:v>2.58</c:v>
                </c:pt>
                <c:pt idx="10">
                  <c:v>2.5800000000000005</c:v>
                </c:pt>
                <c:pt idx="11">
                  <c:v>2.5799999999999996</c:v>
                </c:pt>
                <c:pt idx="12">
                  <c:v>2.5900000000000003</c:v>
                </c:pt>
                <c:pt idx="13">
                  <c:v>2.61</c:v>
                </c:pt>
                <c:pt idx="14">
                  <c:v>2.64</c:v>
                </c:pt>
                <c:pt idx="15">
                  <c:v>2.6399999999999997</c:v>
                </c:pt>
                <c:pt idx="16">
                  <c:v>2.6299999999999994</c:v>
                </c:pt>
                <c:pt idx="17">
                  <c:v>2.6300000000000003</c:v>
                </c:pt>
                <c:pt idx="18">
                  <c:v>2.64</c:v>
                </c:pt>
                <c:pt idx="19">
                  <c:v>2.6300000000000003</c:v>
                </c:pt>
                <c:pt idx="20">
                  <c:v>2.62</c:v>
                </c:pt>
                <c:pt idx="21">
                  <c:v>2.6100000000000003</c:v>
                </c:pt>
                <c:pt idx="22">
                  <c:v>2.6100000000000003</c:v>
                </c:pt>
                <c:pt idx="23">
                  <c:v>2.6</c:v>
                </c:pt>
                <c:pt idx="24">
                  <c:v>2.5999999999999996</c:v>
                </c:pt>
                <c:pt idx="25">
                  <c:v>2.5999999999999996</c:v>
                </c:pt>
                <c:pt idx="26">
                  <c:v>2.6</c:v>
                </c:pt>
                <c:pt idx="27">
                  <c:v>2.5900000000000003</c:v>
                </c:pt>
                <c:pt idx="28">
                  <c:v>2.59</c:v>
                </c:pt>
                <c:pt idx="29">
                  <c:v>2.58</c:v>
                </c:pt>
              </c:numCache>
            </c:numRef>
          </c:val>
          <c:extLst>
            <c:ext xmlns:c16="http://schemas.microsoft.com/office/drawing/2014/chart" uri="{C3380CC4-5D6E-409C-BE32-E72D297353CC}">
              <c16:uniqueId val="{00000002-48C5-4802-AE56-EF5F22B924FB}"/>
            </c:ext>
          </c:extLst>
        </c:ser>
        <c:dLbls>
          <c:showLegendKey val="0"/>
          <c:showVal val="0"/>
          <c:showCatName val="0"/>
          <c:showSerName val="0"/>
          <c:showPercent val="0"/>
          <c:showBubbleSize val="0"/>
        </c:dLbls>
        <c:gapWidth val="79"/>
        <c:overlap val="100"/>
        <c:axId val="587204768"/>
        <c:axId val="587205160"/>
      </c:barChart>
      <c:lineChart>
        <c:grouping val="standard"/>
        <c:varyColors val="0"/>
        <c:ser>
          <c:idx val="3"/>
          <c:order val="3"/>
          <c:tx>
            <c:strRef>
              <c:f>'Max-Min Data'!$AS$3</c:f>
              <c:strCache>
                <c:ptCount val="1"/>
                <c:pt idx="0">
                  <c:v>Current</c:v>
                </c:pt>
              </c:strCache>
            </c:strRef>
          </c:tx>
          <c:spPr>
            <a:ln w="28575" cap="rnd">
              <a:solidFill>
                <a:srgbClr val="6AADE4"/>
              </a:solidFill>
              <a:round/>
            </a:ln>
            <a:effectLst/>
          </c:spPr>
          <c:marker>
            <c:symbol val="circle"/>
            <c:size val="8"/>
            <c:spPr>
              <a:solidFill>
                <a:srgbClr val="6AADE4">
                  <a:alpha val="93000"/>
                </a:srgbClr>
              </a:solidFill>
              <a:ln w="3175">
                <a:solidFill>
                  <a:srgbClr val="6AADE4"/>
                </a:solidFill>
              </a:ln>
              <a:effectLst/>
            </c:spPr>
          </c:marker>
          <c:cat>
            <c:numRef>
              <c:f>'Max-Min Data'!$AO$4:$AO$33</c:f>
              <c:numCache>
                <c:formatCode>#,##0</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cat>
          <c:val>
            <c:numRef>
              <c:f>'Max-Min Data'!$AS$4:$AS$33</c:f>
              <c:numCache>
                <c:formatCode>#,##0.00</c:formatCode>
                <c:ptCount val="30"/>
                <c:pt idx="0">
                  <c:v>1.57</c:v>
                </c:pt>
                <c:pt idx="1">
                  <c:v>1.77</c:v>
                </c:pt>
                <c:pt idx="2">
                  <c:v>1.87</c:v>
                </c:pt>
                <c:pt idx="3">
                  <c:v>1.94</c:v>
                </c:pt>
                <c:pt idx="4">
                  <c:v>1.98</c:v>
                </c:pt>
                <c:pt idx="5">
                  <c:v>2</c:v>
                </c:pt>
                <c:pt idx="6">
                  <c:v>2.04</c:v>
                </c:pt>
                <c:pt idx="7">
                  <c:v>2.09</c:v>
                </c:pt>
                <c:pt idx="8">
                  <c:v>2.13</c:v>
                </c:pt>
                <c:pt idx="9">
                  <c:v>2.1800000000000002</c:v>
                </c:pt>
                <c:pt idx="10">
                  <c:v>2.2200000000000002</c:v>
                </c:pt>
                <c:pt idx="11">
                  <c:v>2.25</c:v>
                </c:pt>
                <c:pt idx="12">
                  <c:v>2.2799999999999998</c:v>
                </c:pt>
                <c:pt idx="13">
                  <c:v>2.2999999999999998</c:v>
                </c:pt>
                <c:pt idx="14">
                  <c:v>2.3199999999999998</c:v>
                </c:pt>
                <c:pt idx="15">
                  <c:v>2.34</c:v>
                </c:pt>
                <c:pt idx="16">
                  <c:v>2.36</c:v>
                </c:pt>
                <c:pt idx="17">
                  <c:v>2.37</c:v>
                </c:pt>
                <c:pt idx="18">
                  <c:v>2.38</c:v>
                </c:pt>
                <c:pt idx="19">
                  <c:v>2.4</c:v>
                </c:pt>
                <c:pt idx="20">
                  <c:v>2.42</c:v>
                </c:pt>
                <c:pt idx="21">
                  <c:v>2.44</c:v>
                </c:pt>
                <c:pt idx="22">
                  <c:v>2.46</c:v>
                </c:pt>
                <c:pt idx="23">
                  <c:v>2.4700000000000002</c:v>
                </c:pt>
                <c:pt idx="24">
                  <c:v>2.48</c:v>
                </c:pt>
                <c:pt idx="25">
                  <c:v>2.4900000000000002</c:v>
                </c:pt>
                <c:pt idx="26">
                  <c:v>2.5</c:v>
                </c:pt>
                <c:pt idx="27">
                  <c:v>2.5099999999999998</c:v>
                </c:pt>
                <c:pt idx="28">
                  <c:v>2.52</c:v>
                </c:pt>
                <c:pt idx="29">
                  <c:v>2.5299999999999998</c:v>
                </c:pt>
              </c:numCache>
            </c:numRef>
          </c:val>
          <c:smooth val="0"/>
          <c:extLst>
            <c:ext xmlns:c16="http://schemas.microsoft.com/office/drawing/2014/chart" uri="{C3380CC4-5D6E-409C-BE32-E72D297353CC}">
              <c16:uniqueId val="{00000003-48C5-4802-AE56-EF5F22B924FB}"/>
            </c:ext>
          </c:extLst>
        </c:ser>
        <c:dLbls>
          <c:showLegendKey val="0"/>
          <c:showVal val="0"/>
          <c:showCatName val="0"/>
          <c:showSerName val="0"/>
          <c:showPercent val="0"/>
          <c:showBubbleSize val="0"/>
        </c:dLbls>
        <c:marker val="1"/>
        <c:smooth val="0"/>
        <c:axId val="587204768"/>
        <c:axId val="587205160"/>
      </c:lineChart>
      <c:catAx>
        <c:axId val="587204768"/>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587205160"/>
        <c:crosses val="autoZero"/>
        <c:auto val="1"/>
        <c:lblAlgn val="ctr"/>
        <c:lblOffset val="100"/>
        <c:noMultiLvlLbl val="0"/>
      </c:catAx>
      <c:valAx>
        <c:axId val="5872051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mn-cs"/>
                  </a:defRPr>
                </a:pPr>
                <a:r>
                  <a:rPr lang="en-US" baseline="0">
                    <a:latin typeface="Arial" panose="020B0604020202020204" pitchFamily="34" charset="0"/>
                  </a:rPr>
                  <a:t>% Yield</a:t>
                </a:r>
              </a:p>
            </c:rich>
          </c:tx>
          <c:layout>
            <c:manualLayout>
              <c:xMode val="edge"/>
              <c:yMode val="edge"/>
              <c:x val="4.3974226717262803E-3"/>
              <c:y val="0.4268668972808737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5872047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50" b="0" i="0" u="none" strike="noStrike" baseline="0">
                <a:solidFill>
                  <a:srgbClr val="000000"/>
                </a:solidFill>
                <a:latin typeface="Arial"/>
                <a:ea typeface="Arial"/>
                <a:cs typeface="Arial"/>
              </a:defRPr>
            </a:pPr>
            <a:r>
              <a:rPr lang="en-US" sz="1400" b="1" i="0" u="none" strike="noStrike" baseline="0">
                <a:solidFill>
                  <a:srgbClr val="000000"/>
                </a:solidFill>
                <a:latin typeface="Arial"/>
                <a:cs typeface="Arial"/>
              </a:rPr>
              <a:t>1992 - 2022</a:t>
            </a:r>
          </a:p>
        </c:rich>
      </c:tx>
      <c:layout>
        <c:manualLayout>
          <c:xMode val="edge"/>
          <c:yMode val="edge"/>
          <c:x val="0.44557748707724015"/>
          <c:y val="2.4671966491430525E-2"/>
        </c:manualLayout>
      </c:layout>
      <c:overlay val="0"/>
      <c:spPr>
        <a:noFill/>
        <a:ln w="25400">
          <a:noFill/>
        </a:ln>
      </c:spPr>
    </c:title>
    <c:autoTitleDeleted val="0"/>
    <c:plotArea>
      <c:layout>
        <c:manualLayout>
          <c:layoutTarget val="inner"/>
          <c:xMode val="edge"/>
          <c:yMode val="edge"/>
          <c:x val="4.000004340282487E-2"/>
          <c:y val="0.11201390884533594"/>
          <c:w val="0.93731903421574569"/>
          <c:h val="0.70556392129815892"/>
        </c:manualLayout>
      </c:layout>
      <c:areaChart>
        <c:grouping val="standard"/>
        <c:varyColors val="0"/>
        <c:ser>
          <c:idx val="1"/>
          <c:order val="0"/>
          <c:tx>
            <c:strRef>
              <c:f>IndexNRates!$AQ$11</c:f>
              <c:strCache>
                <c:ptCount val="1"/>
                <c:pt idx="0">
                  <c:v>BBI-20</c:v>
                </c:pt>
              </c:strCache>
            </c:strRef>
          </c:tx>
          <c:spPr>
            <a:solidFill>
              <a:srgbClr val="C0C0C0"/>
            </a:solidFill>
            <a:ln w="12700">
              <a:solidFill>
                <a:srgbClr val="000000"/>
              </a:solidFill>
              <a:prstDash val="solid"/>
            </a:ln>
          </c:spPr>
          <c:cat>
            <c:numRef>
              <c:f>IndexNRates!$A$551:$A$2129</c:f>
              <c:numCache>
                <c:formatCode>m/d/yyyy</c:formatCode>
                <c:ptCount val="1579"/>
                <c:pt idx="0">
                  <c:v>33604</c:v>
                </c:pt>
                <c:pt idx="1">
                  <c:v>33611</c:v>
                </c:pt>
                <c:pt idx="2">
                  <c:v>33618</c:v>
                </c:pt>
                <c:pt idx="3">
                  <c:v>33625</c:v>
                </c:pt>
                <c:pt idx="4">
                  <c:v>33632</c:v>
                </c:pt>
                <c:pt idx="5">
                  <c:v>33639</c:v>
                </c:pt>
                <c:pt idx="6">
                  <c:v>33646</c:v>
                </c:pt>
                <c:pt idx="7">
                  <c:v>33653</c:v>
                </c:pt>
                <c:pt idx="8">
                  <c:v>33660</c:v>
                </c:pt>
                <c:pt idx="9">
                  <c:v>33667</c:v>
                </c:pt>
                <c:pt idx="10">
                  <c:v>33674</c:v>
                </c:pt>
                <c:pt idx="11">
                  <c:v>33681</c:v>
                </c:pt>
                <c:pt idx="12">
                  <c:v>33688</c:v>
                </c:pt>
                <c:pt idx="13">
                  <c:v>33695</c:v>
                </c:pt>
                <c:pt idx="14">
                  <c:v>33702</c:v>
                </c:pt>
                <c:pt idx="15">
                  <c:v>33709</c:v>
                </c:pt>
                <c:pt idx="16">
                  <c:v>33716</c:v>
                </c:pt>
                <c:pt idx="17">
                  <c:v>33723</c:v>
                </c:pt>
                <c:pt idx="18">
                  <c:v>33730</c:v>
                </c:pt>
                <c:pt idx="19">
                  <c:v>33737</c:v>
                </c:pt>
                <c:pt idx="20">
                  <c:v>33744</c:v>
                </c:pt>
                <c:pt idx="21">
                  <c:v>33751</c:v>
                </c:pt>
                <c:pt idx="22">
                  <c:v>33758</c:v>
                </c:pt>
                <c:pt idx="23">
                  <c:v>33765</c:v>
                </c:pt>
                <c:pt idx="24">
                  <c:v>33772</c:v>
                </c:pt>
                <c:pt idx="25">
                  <c:v>33779</c:v>
                </c:pt>
                <c:pt idx="26">
                  <c:v>33786</c:v>
                </c:pt>
                <c:pt idx="27">
                  <c:v>33793</c:v>
                </c:pt>
                <c:pt idx="28">
                  <c:v>33800</c:v>
                </c:pt>
                <c:pt idx="29">
                  <c:v>33807</c:v>
                </c:pt>
                <c:pt idx="30">
                  <c:v>33814</c:v>
                </c:pt>
                <c:pt idx="31">
                  <c:v>33821</c:v>
                </c:pt>
                <c:pt idx="32">
                  <c:v>33828</c:v>
                </c:pt>
                <c:pt idx="33">
                  <c:v>33835</c:v>
                </c:pt>
                <c:pt idx="34">
                  <c:v>33842</c:v>
                </c:pt>
                <c:pt idx="35">
                  <c:v>33849</c:v>
                </c:pt>
                <c:pt idx="36">
                  <c:v>33856</c:v>
                </c:pt>
                <c:pt idx="37">
                  <c:v>33863</c:v>
                </c:pt>
                <c:pt idx="38">
                  <c:v>33870</c:v>
                </c:pt>
                <c:pt idx="39">
                  <c:v>33877</c:v>
                </c:pt>
                <c:pt idx="40">
                  <c:v>33884</c:v>
                </c:pt>
                <c:pt idx="41">
                  <c:v>33891</c:v>
                </c:pt>
                <c:pt idx="42">
                  <c:v>33898</c:v>
                </c:pt>
                <c:pt idx="43">
                  <c:v>33905</c:v>
                </c:pt>
                <c:pt idx="44">
                  <c:v>33912</c:v>
                </c:pt>
                <c:pt idx="45">
                  <c:v>33919</c:v>
                </c:pt>
                <c:pt idx="46">
                  <c:v>33926</c:v>
                </c:pt>
                <c:pt idx="47">
                  <c:v>33933</c:v>
                </c:pt>
                <c:pt idx="48">
                  <c:v>33940</c:v>
                </c:pt>
                <c:pt idx="49">
                  <c:v>33947</c:v>
                </c:pt>
                <c:pt idx="50">
                  <c:v>33954</c:v>
                </c:pt>
                <c:pt idx="51">
                  <c:v>33961</c:v>
                </c:pt>
                <c:pt idx="52">
                  <c:v>33968</c:v>
                </c:pt>
                <c:pt idx="53">
                  <c:v>33975</c:v>
                </c:pt>
                <c:pt idx="54">
                  <c:v>33982</c:v>
                </c:pt>
                <c:pt idx="55">
                  <c:v>33989</c:v>
                </c:pt>
                <c:pt idx="56">
                  <c:v>33996</c:v>
                </c:pt>
                <c:pt idx="57">
                  <c:v>34003</c:v>
                </c:pt>
                <c:pt idx="58">
                  <c:v>34010</c:v>
                </c:pt>
                <c:pt idx="59">
                  <c:v>34017</c:v>
                </c:pt>
                <c:pt idx="60">
                  <c:v>34024</c:v>
                </c:pt>
                <c:pt idx="61">
                  <c:v>34031</c:v>
                </c:pt>
                <c:pt idx="62">
                  <c:v>34038</c:v>
                </c:pt>
                <c:pt idx="63">
                  <c:v>34045</c:v>
                </c:pt>
                <c:pt idx="64">
                  <c:v>34052</c:v>
                </c:pt>
                <c:pt idx="65">
                  <c:v>34059</c:v>
                </c:pt>
                <c:pt idx="66">
                  <c:v>34066</c:v>
                </c:pt>
                <c:pt idx="67">
                  <c:v>34073</c:v>
                </c:pt>
                <c:pt idx="68">
                  <c:v>34080</c:v>
                </c:pt>
                <c:pt idx="69">
                  <c:v>34087</c:v>
                </c:pt>
                <c:pt idx="70">
                  <c:v>34094</c:v>
                </c:pt>
                <c:pt idx="71">
                  <c:v>34101</c:v>
                </c:pt>
                <c:pt idx="72">
                  <c:v>34108</c:v>
                </c:pt>
                <c:pt idx="73">
                  <c:v>34115</c:v>
                </c:pt>
                <c:pt idx="74">
                  <c:v>34122</c:v>
                </c:pt>
                <c:pt idx="75">
                  <c:v>34129</c:v>
                </c:pt>
                <c:pt idx="76">
                  <c:v>34136</c:v>
                </c:pt>
                <c:pt idx="77">
                  <c:v>34143</c:v>
                </c:pt>
                <c:pt idx="78">
                  <c:v>34150</c:v>
                </c:pt>
                <c:pt idx="79">
                  <c:v>34157</c:v>
                </c:pt>
                <c:pt idx="80">
                  <c:v>34164</c:v>
                </c:pt>
                <c:pt idx="81">
                  <c:v>34171</c:v>
                </c:pt>
                <c:pt idx="82">
                  <c:v>34178</c:v>
                </c:pt>
                <c:pt idx="83">
                  <c:v>34185</c:v>
                </c:pt>
                <c:pt idx="84">
                  <c:v>34192</c:v>
                </c:pt>
                <c:pt idx="85">
                  <c:v>34199</c:v>
                </c:pt>
                <c:pt idx="86">
                  <c:v>34206</c:v>
                </c:pt>
                <c:pt idx="87">
                  <c:v>34213</c:v>
                </c:pt>
                <c:pt idx="88">
                  <c:v>34220</c:v>
                </c:pt>
                <c:pt idx="89">
                  <c:v>34227</c:v>
                </c:pt>
                <c:pt idx="90">
                  <c:v>34234</c:v>
                </c:pt>
                <c:pt idx="91">
                  <c:v>34241</c:v>
                </c:pt>
                <c:pt idx="92">
                  <c:v>34248</c:v>
                </c:pt>
                <c:pt idx="93">
                  <c:v>34255</c:v>
                </c:pt>
                <c:pt idx="94">
                  <c:v>34262</c:v>
                </c:pt>
                <c:pt idx="95">
                  <c:v>34269</c:v>
                </c:pt>
                <c:pt idx="96">
                  <c:v>34276</c:v>
                </c:pt>
                <c:pt idx="97">
                  <c:v>34283</c:v>
                </c:pt>
                <c:pt idx="98">
                  <c:v>34290</c:v>
                </c:pt>
                <c:pt idx="99">
                  <c:v>34297</c:v>
                </c:pt>
                <c:pt idx="100">
                  <c:v>34304</c:v>
                </c:pt>
                <c:pt idx="101">
                  <c:v>34311</c:v>
                </c:pt>
                <c:pt idx="102">
                  <c:v>34318</c:v>
                </c:pt>
                <c:pt idx="103">
                  <c:v>34325</c:v>
                </c:pt>
                <c:pt idx="104">
                  <c:v>34332</c:v>
                </c:pt>
                <c:pt idx="105">
                  <c:v>34339</c:v>
                </c:pt>
                <c:pt idx="106">
                  <c:v>34346</c:v>
                </c:pt>
                <c:pt idx="107">
                  <c:v>34353</c:v>
                </c:pt>
                <c:pt idx="108">
                  <c:v>34360</c:v>
                </c:pt>
                <c:pt idx="109">
                  <c:v>34367</c:v>
                </c:pt>
                <c:pt idx="110">
                  <c:v>34374</c:v>
                </c:pt>
                <c:pt idx="111">
                  <c:v>34381</c:v>
                </c:pt>
                <c:pt idx="112">
                  <c:v>34388</c:v>
                </c:pt>
                <c:pt idx="113">
                  <c:v>34395</c:v>
                </c:pt>
                <c:pt idx="114">
                  <c:v>34402</c:v>
                </c:pt>
                <c:pt idx="115">
                  <c:v>34409</c:v>
                </c:pt>
                <c:pt idx="116">
                  <c:v>34416</c:v>
                </c:pt>
                <c:pt idx="117">
                  <c:v>34423</c:v>
                </c:pt>
                <c:pt idx="118">
                  <c:v>34430</c:v>
                </c:pt>
                <c:pt idx="119">
                  <c:v>34437</c:v>
                </c:pt>
                <c:pt idx="120">
                  <c:v>34444</c:v>
                </c:pt>
                <c:pt idx="121">
                  <c:v>34451</c:v>
                </c:pt>
                <c:pt idx="122">
                  <c:v>34458</c:v>
                </c:pt>
                <c:pt idx="123">
                  <c:v>34465</c:v>
                </c:pt>
                <c:pt idx="124">
                  <c:v>34472</c:v>
                </c:pt>
                <c:pt idx="125">
                  <c:v>34479</c:v>
                </c:pt>
                <c:pt idx="126">
                  <c:v>34486</c:v>
                </c:pt>
                <c:pt idx="127">
                  <c:v>34493</c:v>
                </c:pt>
                <c:pt idx="128">
                  <c:v>34500</c:v>
                </c:pt>
                <c:pt idx="129">
                  <c:v>34507</c:v>
                </c:pt>
                <c:pt idx="130">
                  <c:v>34514</c:v>
                </c:pt>
                <c:pt idx="131">
                  <c:v>34521</c:v>
                </c:pt>
                <c:pt idx="132">
                  <c:v>34528</c:v>
                </c:pt>
                <c:pt idx="133">
                  <c:v>34535</c:v>
                </c:pt>
                <c:pt idx="134">
                  <c:v>34542</c:v>
                </c:pt>
                <c:pt idx="135">
                  <c:v>34549</c:v>
                </c:pt>
                <c:pt idx="136">
                  <c:v>34556</c:v>
                </c:pt>
                <c:pt idx="137">
                  <c:v>34563</c:v>
                </c:pt>
                <c:pt idx="138">
                  <c:v>34570</c:v>
                </c:pt>
                <c:pt idx="139">
                  <c:v>34577</c:v>
                </c:pt>
                <c:pt idx="140">
                  <c:v>34584</c:v>
                </c:pt>
                <c:pt idx="141">
                  <c:v>34591</c:v>
                </c:pt>
                <c:pt idx="142">
                  <c:v>34598</c:v>
                </c:pt>
                <c:pt idx="143">
                  <c:v>34605</c:v>
                </c:pt>
                <c:pt idx="144">
                  <c:v>34612</c:v>
                </c:pt>
                <c:pt idx="145">
                  <c:v>34619</c:v>
                </c:pt>
                <c:pt idx="146">
                  <c:v>34626</c:v>
                </c:pt>
                <c:pt idx="147">
                  <c:v>34633</c:v>
                </c:pt>
                <c:pt idx="148">
                  <c:v>34640</c:v>
                </c:pt>
                <c:pt idx="149">
                  <c:v>34647</c:v>
                </c:pt>
                <c:pt idx="150">
                  <c:v>34654</c:v>
                </c:pt>
                <c:pt idx="151">
                  <c:v>34661</c:v>
                </c:pt>
                <c:pt idx="152">
                  <c:v>34668</c:v>
                </c:pt>
                <c:pt idx="153">
                  <c:v>34675</c:v>
                </c:pt>
                <c:pt idx="154">
                  <c:v>34682</c:v>
                </c:pt>
                <c:pt idx="155">
                  <c:v>34689</c:v>
                </c:pt>
                <c:pt idx="156">
                  <c:v>34696</c:v>
                </c:pt>
                <c:pt idx="157">
                  <c:v>34703</c:v>
                </c:pt>
                <c:pt idx="158">
                  <c:v>34710</c:v>
                </c:pt>
                <c:pt idx="159">
                  <c:v>34717</c:v>
                </c:pt>
                <c:pt idx="160">
                  <c:v>34724</c:v>
                </c:pt>
                <c:pt idx="161">
                  <c:v>34731</c:v>
                </c:pt>
                <c:pt idx="162">
                  <c:v>34738</c:v>
                </c:pt>
                <c:pt idx="163">
                  <c:v>34745</c:v>
                </c:pt>
                <c:pt idx="164">
                  <c:v>34752</c:v>
                </c:pt>
                <c:pt idx="165">
                  <c:v>34759</c:v>
                </c:pt>
                <c:pt idx="166">
                  <c:v>34766</c:v>
                </c:pt>
                <c:pt idx="167">
                  <c:v>34773</c:v>
                </c:pt>
                <c:pt idx="168">
                  <c:v>34780</c:v>
                </c:pt>
                <c:pt idx="169">
                  <c:v>34787</c:v>
                </c:pt>
                <c:pt idx="170">
                  <c:v>34794</c:v>
                </c:pt>
                <c:pt idx="171">
                  <c:v>34801</c:v>
                </c:pt>
                <c:pt idx="172">
                  <c:v>34808</c:v>
                </c:pt>
                <c:pt idx="173">
                  <c:v>34815</c:v>
                </c:pt>
                <c:pt idx="174">
                  <c:v>34822</c:v>
                </c:pt>
                <c:pt idx="175">
                  <c:v>34829</c:v>
                </c:pt>
                <c:pt idx="176">
                  <c:v>34836</c:v>
                </c:pt>
                <c:pt idx="177">
                  <c:v>34843</c:v>
                </c:pt>
                <c:pt idx="178">
                  <c:v>34850</c:v>
                </c:pt>
                <c:pt idx="179">
                  <c:v>34857</c:v>
                </c:pt>
                <c:pt idx="180">
                  <c:v>34864</c:v>
                </c:pt>
                <c:pt idx="181">
                  <c:v>34871</c:v>
                </c:pt>
                <c:pt idx="182">
                  <c:v>34878</c:v>
                </c:pt>
                <c:pt idx="183">
                  <c:v>34885</c:v>
                </c:pt>
                <c:pt idx="184">
                  <c:v>34892</c:v>
                </c:pt>
                <c:pt idx="185">
                  <c:v>34899</c:v>
                </c:pt>
                <c:pt idx="186">
                  <c:v>34906</c:v>
                </c:pt>
                <c:pt idx="187">
                  <c:v>34913</c:v>
                </c:pt>
                <c:pt idx="188">
                  <c:v>34920</c:v>
                </c:pt>
                <c:pt idx="189">
                  <c:v>34927</c:v>
                </c:pt>
                <c:pt idx="190">
                  <c:v>34934</c:v>
                </c:pt>
                <c:pt idx="191">
                  <c:v>34941</c:v>
                </c:pt>
                <c:pt idx="192">
                  <c:v>34948</c:v>
                </c:pt>
                <c:pt idx="193">
                  <c:v>34955</c:v>
                </c:pt>
                <c:pt idx="194">
                  <c:v>34962</c:v>
                </c:pt>
                <c:pt idx="195">
                  <c:v>34969</c:v>
                </c:pt>
                <c:pt idx="196">
                  <c:v>34976</c:v>
                </c:pt>
                <c:pt idx="197">
                  <c:v>34983</c:v>
                </c:pt>
                <c:pt idx="198">
                  <c:v>34990</c:v>
                </c:pt>
                <c:pt idx="199">
                  <c:v>34997</c:v>
                </c:pt>
                <c:pt idx="200">
                  <c:v>35004</c:v>
                </c:pt>
                <c:pt idx="201">
                  <c:v>35011</c:v>
                </c:pt>
                <c:pt idx="202">
                  <c:v>35018</c:v>
                </c:pt>
                <c:pt idx="203">
                  <c:v>35025</c:v>
                </c:pt>
                <c:pt idx="204">
                  <c:v>35032</c:v>
                </c:pt>
                <c:pt idx="205">
                  <c:v>35039</c:v>
                </c:pt>
                <c:pt idx="206">
                  <c:v>35046</c:v>
                </c:pt>
                <c:pt idx="207">
                  <c:v>35053</c:v>
                </c:pt>
                <c:pt idx="208">
                  <c:v>35060</c:v>
                </c:pt>
                <c:pt idx="209">
                  <c:v>35067</c:v>
                </c:pt>
                <c:pt idx="210">
                  <c:v>35074</c:v>
                </c:pt>
                <c:pt idx="211">
                  <c:v>35081</c:v>
                </c:pt>
                <c:pt idx="212">
                  <c:v>35088</c:v>
                </c:pt>
                <c:pt idx="213">
                  <c:v>35095</c:v>
                </c:pt>
                <c:pt idx="214">
                  <c:v>35102</c:v>
                </c:pt>
                <c:pt idx="215">
                  <c:v>35109</c:v>
                </c:pt>
                <c:pt idx="216">
                  <c:v>35116</c:v>
                </c:pt>
                <c:pt idx="217">
                  <c:v>35123</c:v>
                </c:pt>
                <c:pt idx="218">
                  <c:v>35130</c:v>
                </c:pt>
                <c:pt idx="219">
                  <c:v>35137</c:v>
                </c:pt>
                <c:pt idx="220">
                  <c:v>35144</c:v>
                </c:pt>
                <c:pt idx="221">
                  <c:v>35151</c:v>
                </c:pt>
                <c:pt idx="222">
                  <c:v>35158</c:v>
                </c:pt>
                <c:pt idx="223">
                  <c:v>35165</c:v>
                </c:pt>
                <c:pt idx="224">
                  <c:v>35172</c:v>
                </c:pt>
                <c:pt idx="225">
                  <c:v>35179</c:v>
                </c:pt>
                <c:pt idx="226">
                  <c:v>35186</c:v>
                </c:pt>
                <c:pt idx="227">
                  <c:v>35193</c:v>
                </c:pt>
                <c:pt idx="228">
                  <c:v>35200</c:v>
                </c:pt>
                <c:pt idx="229">
                  <c:v>35207</c:v>
                </c:pt>
                <c:pt idx="230">
                  <c:v>35214</c:v>
                </c:pt>
                <c:pt idx="231">
                  <c:v>35221</c:v>
                </c:pt>
                <c:pt idx="232">
                  <c:v>35228</c:v>
                </c:pt>
                <c:pt idx="233">
                  <c:v>35235</c:v>
                </c:pt>
                <c:pt idx="234">
                  <c:v>35242</c:v>
                </c:pt>
                <c:pt idx="235">
                  <c:v>35249</c:v>
                </c:pt>
                <c:pt idx="236">
                  <c:v>35256</c:v>
                </c:pt>
                <c:pt idx="237">
                  <c:v>35263</c:v>
                </c:pt>
                <c:pt idx="238">
                  <c:v>35270</c:v>
                </c:pt>
                <c:pt idx="239">
                  <c:v>35277</c:v>
                </c:pt>
                <c:pt idx="240">
                  <c:v>35284</c:v>
                </c:pt>
                <c:pt idx="241">
                  <c:v>35291</c:v>
                </c:pt>
                <c:pt idx="242">
                  <c:v>35298</c:v>
                </c:pt>
                <c:pt idx="243">
                  <c:v>35305</c:v>
                </c:pt>
                <c:pt idx="244">
                  <c:v>35312</c:v>
                </c:pt>
                <c:pt idx="245">
                  <c:v>35319</c:v>
                </c:pt>
                <c:pt idx="246">
                  <c:v>35326</c:v>
                </c:pt>
                <c:pt idx="247">
                  <c:v>35333</c:v>
                </c:pt>
                <c:pt idx="248">
                  <c:v>35340</c:v>
                </c:pt>
                <c:pt idx="249">
                  <c:v>35347</c:v>
                </c:pt>
                <c:pt idx="250">
                  <c:v>35354</c:v>
                </c:pt>
                <c:pt idx="251">
                  <c:v>35361</c:v>
                </c:pt>
                <c:pt idx="252">
                  <c:v>35368</c:v>
                </c:pt>
                <c:pt idx="253">
                  <c:v>35375</c:v>
                </c:pt>
                <c:pt idx="254">
                  <c:v>35382</c:v>
                </c:pt>
                <c:pt idx="255">
                  <c:v>35389</c:v>
                </c:pt>
                <c:pt idx="256">
                  <c:v>35396</c:v>
                </c:pt>
                <c:pt idx="257">
                  <c:v>35403</c:v>
                </c:pt>
                <c:pt idx="258">
                  <c:v>35410</c:v>
                </c:pt>
                <c:pt idx="259">
                  <c:v>35417</c:v>
                </c:pt>
                <c:pt idx="260">
                  <c:v>35424</c:v>
                </c:pt>
                <c:pt idx="261">
                  <c:v>35431</c:v>
                </c:pt>
                <c:pt idx="262">
                  <c:v>35438</c:v>
                </c:pt>
                <c:pt idx="263">
                  <c:v>35445</c:v>
                </c:pt>
                <c:pt idx="264">
                  <c:v>35452</c:v>
                </c:pt>
                <c:pt idx="265">
                  <c:v>35459</c:v>
                </c:pt>
                <c:pt idx="266">
                  <c:v>35466</c:v>
                </c:pt>
                <c:pt idx="267">
                  <c:v>35473</c:v>
                </c:pt>
                <c:pt idx="268">
                  <c:v>35480</c:v>
                </c:pt>
                <c:pt idx="269">
                  <c:v>35487</c:v>
                </c:pt>
                <c:pt idx="270">
                  <c:v>35494</c:v>
                </c:pt>
                <c:pt idx="271">
                  <c:v>35501</c:v>
                </c:pt>
                <c:pt idx="272">
                  <c:v>35508</c:v>
                </c:pt>
                <c:pt idx="273">
                  <c:v>35515</c:v>
                </c:pt>
                <c:pt idx="274">
                  <c:v>35522</c:v>
                </c:pt>
                <c:pt idx="275">
                  <c:v>35529</c:v>
                </c:pt>
                <c:pt idx="276">
                  <c:v>35536</c:v>
                </c:pt>
                <c:pt idx="277">
                  <c:v>35543</c:v>
                </c:pt>
                <c:pt idx="278">
                  <c:v>35550</c:v>
                </c:pt>
                <c:pt idx="279">
                  <c:v>35557</c:v>
                </c:pt>
                <c:pt idx="280">
                  <c:v>35564</c:v>
                </c:pt>
                <c:pt idx="281">
                  <c:v>35571</c:v>
                </c:pt>
                <c:pt idx="282">
                  <c:v>35578</c:v>
                </c:pt>
                <c:pt idx="283">
                  <c:v>35585</c:v>
                </c:pt>
                <c:pt idx="284">
                  <c:v>35592</c:v>
                </c:pt>
                <c:pt idx="285">
                  <c:v>35599</c:v>
                </c:pt>
                <c:pt idx="286">
                  <c:v>35606</c:v>
                </c:pt>
                <c:pt idx="287">
                  <c:v>35613</c:v>
                </c:pt>
                <c:pt idx="288">
                  <c:v>35620</c:v>
                </c:pt>
                <c:pt idx="289">
                  <c:v>35627</c:v>
                </c:pt>
                <c:pt idx="290">
                  <c:v>35634</c:v>
                </c:pt>
                <c:pt idx="291">
                  <c:v>35641</c:v>
                </c:pt>
                <c:pt idx="292">
                  <c:v>35648</c:v>
                </c:pt>
                <c:pt idx="293">
                  <c:v>35655</c:v>
                </c:pt>
                <c:pt idx="294">
                  <c:v>35662</c:v>
                </c:pt>
                <c:pt idx="295">
                  <c:v>35669</c:v>
                </c:pt>
                <c:pt idx="296">
                  <c:v>35676</c:v>
                </c:pt>
                <c:pt idx="297">
                  <c:v>35683</c:v>
                </c:pt>
                <c:pt idx="298">
                  <c:v>35690</c:v>
                </c:pt>
                <c:pt idx="299">
                  <c:v>35697</c:v>
                </c:pt>
                <c:pt idx="300">
                  <c:v>35704</c:v>
                </c:pt>
                <c:pt idx="301">
                  <c:v>35711</c:v>
                </c:pt>
                <c:pt idx="302">
                  <c:v>35718</c:v>
                </c:pt>
                <c:pt idx="303">
                  <c:v>35725</c:v>
                </c:pt>
                <c:pt idx="304">
                  <c:v>35732</c:v>
                </c:pt>
                <c:pt idx="305">
                  <c:v>35739</c:v>
                </c:pt>
                <c:pt idx="306">
                  <c:v>35746</c:v>
                </c:pt>
                <c:pt idx="307">
                  <c:v>35753</c:v>
                </c:pt>
                <c:pt idx="308">
                  <c:v>35760</c:v>
                </c:pt>
                <c:pt idx="309">
                  <c:v>35767</c:v>
                </c:pt>
                <c:pt idx="310">
                  <c:v>35774</c:v>
                </c:pt>
                <c:pt idx="311">
                  <c:v>35781</c:v>
                </c:pt>
                <c:pt idx="312">
                  <c:v>35788</c:v>
                </c:pt>
                <c:pt idx="313">
                  <c:v>35795</c:v>
                </c:pt>
                <c:pt idx="314">
                  <c:v>35802</c:v>
                </c:pt>
                <c:pt idx="315">
                  <c:v>35809</c:v>
                </c:pt>
                <c:pt idx="316">
                  <c:v>35816</c:v>
                </c:pt>
                <c:pt idx="317">
                  <c:v>35823</c:v>
                </c:pt>
                <c:pt idx="318">
                  <c:v>35830</c:v>
                </c:pt>
                <c:pt idx="319">
                  <c:v>35837</c:v>
                </c:pt>
                <c:pt idx="320">
                  <c:v>35844</c:v>
                </c:pt>
                <c:pt idx="321">
                  <c:v>35851</c:v>
                </c:pt>
                <c:pt idx="322">
                  <c:v>35858</c:v>
                </c:pt>
                <c:pt idx="323">
                  <c:v>35865</c:v>
                </c:pt>
                <c:pt idx="324">
                  <c:v>35872</c:v>
                </c:pt>
                <c:pt idx="325">
                  <c:v>35879</c:v>
                </c:pt>
                <c:pt idx="326">
                  <c:v>35886</c:v>
                </c:pt>
                <c:pt idx="327">
                  <c:v>35893</c:v>
                </c:pt>
                <c:pt idx="328">
                  <c:v>35900</c:v>
                </c:pt>
                <c:pt idx="329">
                  <c:v>35907</c:v>
                </c:pt>
                <c:pt idx="330">
                  <c:v>35914</c:v>
                </c:pt>
                <c:pt idx="331">
                  <c:v>35921</c:v>
                </c:pt>
                <c:pt idx="332">
                  <c:v>35928</c:v>
                </c:pt>
                <c:pt idx="333">
                  <c:v>35935</c:v>
                </c:pt>
                <c:pt idx="334">
                  <c:v>35942</c:v>
                </c:pt>
                <c:pt idx="335">
                  <c:v>35949</c:v>
                </c:pt>
                <c:pt idx="336">
                  <c:v>35956</c:v>
                </c:pt>
                <c:pt idx="337">
                  <c:v>35963</c:v>
                </c:pt>
                <c:pt idx="338">
                  <c:v>35970</c:v>
                </c:pt>
                <c:pt idx="339">
                  <c:v>35977</c:v>
                </c:pt>
                <c:pt idx="340">
                  <c:v>35984</c:v>
                </c:pt>
                <c:pt idx="341">
                  <c:v>35991</c:v>
                </c:pt>
                <c:pt idx="342">
                  <c:v>35998</c:v>
                </c:pt>
                <c:pt idx="343">
                  <c:v>36005</c:v>
                </c:pt>
                <c:pt idx="344">
                  <c:v>36012</c:v>
                </c:pt>
                <c:pt idx="345">
                  <c:v>36019</c:v>
                </c:pt>
                <c:pt idx="346">
                  <c:v>36026</c:v>
                </c:pt>
                <c:pt idx="347">
                  <c:v>36033</c:v>
                </c:pt>
                <c:pt idx="348">
                  <c:v>36040</c:v>
                </c:pt>
                <c:pt idx="349">
                  <c:v>36047</c:v>
                </c:pt>
                <c:pt idx="350">
                  <c:v>36054</c:v>
                </c:pt>
                <c:pt idx="351">
                  <c:v>36061</c:v>
                </c:pt>
                <c:pt idx="352">
                  <c:v>36068</c:v>
                </c:pt>
                <c:pt idx="353">
                  <c:v>36075</c:v>
                </c:pt>
                <c:pt idx="354">
                  <c:v>36082</c:v>
                </c:pt>
                <c:pt idx="355">
                  <c:v>36089</c:v>
                </c:pt>
                <c:pt idx="356">
                  <c:v>36096</c:v>
                </c:pt>
                <c:pt idx="357">
                  <c:v>36103</c:v>
                </c:pt>
                <c:pt idx="358">
                  <c:v>36110</c:v>
                </c:pt>
                <c:pt idx="359">
                  <c:v>36117</c:v>
                </c:pt>
                <c:pt idx="360">
                  <c:v>36124</c:v>
                </c:pt>
                <c:pt idx="361">
                  <c:v>36131</c:v>
                </c:pt>
                <c:pt idx="362">
                  <c:v>36138</c:v>
                </c:pt>
                <c:pt idx="363">
                  <c:v>36145</c:v>
                </c:pt>
                <c:pt idx="364">
                  <c:v>36152</c:v>
                </c:pt>
                <c:pt idx="365">
                  <c:v>36159</c:v>
                </c:pt>
                <c:pt idx="366">
                  <c:v>36166</c:v>
                </c:pt>
                <c:pt idx="367">
                  <c:v>36173</c:v>
                </c:pt>
                <c:pt idx="368">
                  <c:v>36180</c:v>
                </c:pt>
                <c:pt idx="369">
                  <c:v>36187</c:v>
                </c:pt>
                <c:pt idx="370">
                  <c:v>36194</c:v>
                </c:pt>
                <c:pt idx="371">
                  <c:v>36201</c:v>
                </c:pt>
                <c:pt idx="372">
                  <c:v>36208</c:v>
                </c:pt>
                <c:pt idx="373">
                  <c:v>36215</c:v>
                </c:pt>
                <c:pt idx="374">
                  <c:v>36222</c:v>
                </c:pt>
                <c:pt idx="375">
                  <c:v>36229</c:v>
                </c:pt>
                <c:pt idx="376">
                  <c:v>36236</c:v>
                </c:pt>
                <c:pt idx="377">
                  <c:v>36243</c:v>
                </c:pt>
                <c:pt idx="378">
                  <c:v>36250</c:v>
                </c:pt>
                <c:pt idx="379">
                  <c:v>36257</c:v>
                </c:pt>
                <c:pt idx="380">
                  <c:v>36264</c:v>
                </c:pt>
                <c:pt idx="381">
                  <c:v>36271</c:v>
                </c:pt>
                <c:pt idx="382">
                  <c:v>36278</c:v>
                </c:pt>
                <c:pt idx="383">
                  <c:v>36285</c:v>
                </c:pt>
                <c:pt idx="384">
                  <c:v>36292</c:v>
                </c:pt>
                <c:pt idx="385">
                  <c:v>36299</c:v>
                </c:pt>
                <c:pt idx="386">
                  <c:v>36306</c:v>
                </c:pt>
                <c:pt idx="387">
                  <c:v>36313</c:v>
                </c:pt>
                <c:pt idx="388">
                  <c:v>36320</c:v>
                </c:pt>
                <c:pt idx="389">
                  <c:v>36327</c:v>
                </c:pt>
                <c:pt idx="390">
                  <c:v>36334</c:v>
                </c:pt>
                <c:pt idx="391">
                  <c:v>36341</c:v>
                </c:pt>
                <c:pt idx="392">
                  <c:v>36348</c:v>
                </c:pt>
                <c:pt idx="393">
                  <c:v>36355</c:v>
                </c:pt>
                <c:pt idx="394">
                  <c:v>36362</c:v>
                </c:pt>
                <c:pt idx="395">
                  <c:v>36369</c:v>
                </c:pt>
                <c:pt idx="396">
                  <c:v>36376</c:v>
                </c:pt>
                <c:pt idx="397">
                  <c:v>36383</c:v>
                </c:pt>
                <c:pt idx="398">
                  <c:v>36390</c:v>
                </c:pt>
                <c:pt idx="399">
                  <c:v>36397</c:v>
                </c:pt>
                <c:pt idx="400">
                  <c:v>36404</c:v>
                </c:pt>
                <c:pt idx="401">
                  <c:v>36411</c:v>
                </c:pt>
                <c:pt idx="402">
                  <c:v>36418</c:v>
                </c:pt>
                <c:pt idx="403">
                  <c:v>36425</c:v>
                </c:pt>
                <c:pt idx="404">
                  <c:v>36432</c:v>
                </c:pt>
                <c:pt idx="405">
                  <c:v>36439</c:v>
                </c:pt>
                <c:pt idx="406">
                  <c:v>36446</c:v>
                </c:pt>
                <c:pt idx="407">
                  <c:v>36453</c:v>
                </c:pt>
                <c:pt idx="408">
                  <c:v>36460</c:v>
                </c:pt>
                <c:pt idx="409">
                  <c:v>36467</c:v>
                </c:pt>
                <c:pt idx="410">
                  <c:v>36474</c:v>
                </c:pt>
                <c:pt idx="411">
                  <c:v>36481</c:v>
                </c:pt>
                <c:pt idx="412">
                  <c:v>36488</c:v>
                </c:pt>
                <c:pt idx="413">
                  <c:v>36495</c:v>
                </c:pt>
                <c:pt idx="414">
                  <c:v>36502</c:v>
                </c:pt>
                <c:pt idx="415">
                  <c:v>36509</c:v>
                </c:pt>
                <c:pt idx="416">
                  <c:v>36516</c:v>
                </c:pt>
                <c:pt idx="417">
                  <c:v>36523</c:v>
                </c:pt>
                <c:pt idx="418">
                  <c:v>36530</c:v>
                </c:pt>
                <c:pt idx="419">
                  <c:v>36537</c:v>
                </c:pt>
                <c:pt idx="420">
                  <c:v>36544</c:v>
                </c:pt>
                <c:pt idx="421">
                  <c:v>36551</c:v>
                </c:pt>
                <c:pt idx="422">
                  <c:v>36558</c:v>
                </c:pt>
                <c:pt idx="423">
                  <c:v>36565</c:v>
                </c:pt>
                <c:pt idx="424">
                  <c:v>36572</c:v>
                </c:pt>
                <c:pt idx="425">
                  <c:v>36579</c:v>
                </c:pt>
                <c:pt idx="426">
                  <c:v>36586</c:v>
                </c:pt>
                <c:pt idx="427">
                  <c:v>36593</c:v>
                </c:pt>
                <c:pt idx="428">
                  <c:v>36600</c:v>
                </c:pt>
                <c:pt idx="429">
                  <c:v>36607</c:v>
                </c:pt>
                <c:pt idx="430">
                  <c:v>36614</c:v>
                </c:pt>
                <c:pt idx="431">
                  <c:v>36621</c:v>
                </c:pt>
                <c:pt idx="432">
                  <c:v>36628</c:v>
                </c:pt>
                <c:pt idx="433">
                  <c:v>36635</c:v>
                </c:pt>
                <c:pt idx="434">
                  <c:v>36642</c:v>
                </c:pt>
                <c:pt idx="435">
                  <c:v>36649</c:v>
                </c:pt>
                <c:pt idx="436">
                  <c:v>36656</c:v>
                </c:pt>
                <c:pt idx="437">
                  <c:v>36663</c:v>
                </c:pt>
                <c:pt idx="438">
                  <c:v>36670</c:v>
                </c:pt>
                <c:pt idx="439">
                  <c:v>36677</c:v>
                </c:pt>
                <c:pt idx="440">
                  <c:v>36684</c:v>
                </c:pt>
                <c:pt idx="441">
                  <c:v>36691</c:v>
                </c:pt>
                <c:pt idx="442">
                  <c:v>36698</c:v>
                </c:pt>
                <c:pt idx="443">
                  <c:v>36705</c:v>
                </c:pt>
                <c:pt idx="444">
                  <c:v>36712</c:v>
                </c:pt>
                <c:pt idx="445">
                  <c:v>36719</c:v>
                </c:pt>
                <c:pt idx="446">
                  <c:v>36726</c:v>
                </c:pt>
                <c:pt idx="447">
                  <c:v>36733</c:v>
                </c:pt>
                <c:pt idx="448">
                  <c:v>36740</c:v>
                </c:pt>
                <c:pt idx="449">
                  <c:v>36747</c:v>
                </c:pt>
                <c:pt idx="450">
                  <c:v>36754</c:v>
                </c:pt>
                <c:pt idx="451">
                  <c:v>36761</c:v>
                </c:pt>
                <c:pt idx="452">
                  <c:v>36768</c:v>
                </c:pt>
                <c:pt idx="453">
                  <c:v>36775</c:v>
                </c:pt>
                <c:pt idx="454">
                  <c:v>36782</c:v>
                </c:pt>
                <c:pt idx="455">
                  <c:v>36789</c:v>
                </c:pt>
                <c:pt idx="456">
                  <c:v>36796</c:v>
                </c:pt>
                <c:pt idx="457">
                  <c:v>36803</c:v>
                </c:pt>
                <c:pt idx="458">
                  <c:v>36810</c:v>
                </c:pt>
                <c:pt idx="459">
                  <c:v>36817</c:v>
                </c:pt>
                <c:pt idx="460">
                  <c:v>36824</c:v>
                </c:pt>
                <c:pt idx="461">
                  <c:v>36831</c:v>
                </c:pt>
                <c:pt idx="462">
                  <c:v>36838</c:v>
                </c:pt>
                <c:pt idx="463">
                  <c:v>36845</c:v>
                </c:pt>
                <c:pt idx="464">
                  <c:v>36852</c:v>
                </c:pt>
                <c:pt idx="465">
                  <c:v>36859</c:v>
                </c:pt>
                <c:pt idx="466">
                  <c:v>36866</c:v>
                </c:pt>
                <c:pt idx="467">
                  <c:v>36873</c:v>
                </c:pt>
                <c:pt idx="468">
                  <c:v>36880</c:v>
                </c:pt>
                <c:pt idx="469">
                  <c:v>36887</c:v>
                </c:pt>
                <c:pt idx="470">
                  <c:v>36894</c:v>
                </c:pt>
                <c:pt idx="471">
                  <c:v>36901</c:v>
                </c:pt>
                <c:pt idx="472">
                  <c:v>36908</c:v>
                </c:pt>
                <c:pt idx="473">
                  <c:v>36915</c:v>
                </c:pt>
                <c:pt idx="474">
                  <c:v>36922</c:v>
                </c:pt>
                <c:pt idx="475">
                  <c:v>36929</c:v>
                </c:pt>
                <c:pt idx="476">
                  <c:v>36936</c:v>
                </c:pt>
                <c:pt idx="477">
                  <c:v>36943</c:v>
                </c:pt>
                <c:pt idx="478">
                  <c:v>36950</c:v>
                </c:pt>
                <c:pt idx="479">
                  <c:v>36957</c:v>
                </c:pt>
                <c:pt idx="480">
                  <c:v>36964</c:v>
                </c:pt>
                <c:pt idx="481">
                  <c:v>36971</c:v>
                </c:pt>
                <c:pt idx="482">
                  <c:v>36978</c:v>
                </c:pt>
                <c:pt idx="483">
                  <c:v>36985</c:v>
                </c:pt>
                <c:pt idx="484">
                  <c:v>36992</c:v>
                </c:pt>
                <c:pt idx="485">
                  <c:v>36999</c:v>
                </c:pt>
                <c:pt idx="486">
                  <c:v>37006</c:v>
                </c:pt>
                <c:pt idx="487">
                  <c:v>37013</c:v>
                </c:pt>
                <c:pt idx="488">
                  <c:v>37020</c:v>
                </c:pt>
                <c:pt idx="489">
                  <c:v>37027</c:v>
                </c:pt>
                <c:pt idx="490">
                  <c:v>37034</c:v>
                </c:pt>
                <c:pt idx="491">
                  <c:v>37041</c:v>
                </c:pt>
                <c:pt idx="492">
                  <c:v>37048</c:v>
                </c:pt>
                <c:pt idx="493">
                  <c:v>37055</c:v>
                </c:pt>
                <c:pt idx="494">
                  <c:v>37062</c:v>
                </c:pt>
                <c:pt idx="495">
                  <c:v>37069</c:v>
                </c:pt>
                <c:pt idx="496">
                  <c:v>37076</c:v>
                </c:pt>
                <c:pt idx="497">
                  <c:v>37083</c:v>
                </c:pt>
                <c:pt idx="498">
                  <c:v>37090</c:v>
                </c:pt>
                <c:pt idx="499">
                  <c:v>37097</c:v>
                </c:pt>
                <c:pt idx="500">
                  <c:v>37104</c:v>
                </c:pt>
                <c:pt idx="501">
                  <c:v>37111</c:v>
                </c:pt>
                <c:pt idx="502">
                  <c:v>37118</c:v>
                </c:pt>
                <c:pt idx="503">
                  <c:v>37125</c:v>
                </c:pt>
                <c:pt idx="504">
                  <c:v>37132</c:v>
                </c:pt>
                <c:pt idx="505">
                  <c:v>37139</c:v>
                </c:pt>
                <c:pt idx="506">
                  <c:v>37146</c:v>
                </c:pt>
                <c:pt idx="507">
                  <c:v>37153</c:v>
                </c:pt>
                <c:pt idx="508">
                  <c:v>37160</c:v>
                </c:pt>
                <c:pt idx="509">
                  <c:v>37167</c:v>
                </c:pt>
                <c:pt idx="510">
                  <c:v>37174</c:v>
                </c:pt>
                <c:pt idx="511">
                  <c:v>37181</c:v>
                </c:pt>
                <c:pt idx="512">
                  <c:v>37188</c:v>
                </c:pt>
                <c:pt idx="513">
                  <c:v>37195</c:v>
                </c:pt>
                <c:pt idx="514">
                  <c:v>37202</c:v>
                </c:pt>
                <c:pt idx="515">
                  <c:v>37209</c:v>
                </c:pt>
                <c:pt idx="516">
                  <c:v>37216</c:v>
                </c:pt>
                <c:pt idx="517">
                  <c:v>37223</c:v>
                </c:pt>
                <c:pt idx="518">
                  <c:v>37230</c:v>
                </c:pt>
                <c:pt idx="519">
                  <c:v>37237</c:v>
                </c:pt>
                <c:pt idx="520">
                  <c:v>37244</c:v>
                </c:pt>
                <c:pt idx="521">
                  <c:v>37251</c:v>
                </c:pt>
                <c:pt idx="522">
                  <c:v>37258</c:v>
                </c:pt>
                <c:pt idx="523">
                  <c:v>37265</c:v>
                </c:pt>
                <c:pt idx="524">
                  <c:v>37272</c:v>
                </c:pt>
                <c:pt idx="525">
                  <c:v>37279</c:v>
                </c:pt>
                <c:pt idx="526">
                  <c:v>37286</c:v>
                </c:pt>
                <c:pt idx="527">
                  <c:v>37293</c:v>
                </c:pt>
                <c:pt idx="528">
                  <c:v>37300</c:v>
                </c:pt>
                <c:pt idx="529">
                  <c:v>37307</c:v>
                </c:pt>
                <c:pt idx="530">
                  <c:v>37314</c:v>
                </c:pt>
                <c:pt idx="531">
                  <c:v>37321</c:v>
                </c:pt>
                <c:pt idx="532">
                  <c:v>37328</c:v>
                </c:pt>
                <c:pt idx="533">
                  <c:v>37335</c:v>
                </c:pt>
                <c:pt idx="534">
                  <c:v>37342</c:v>
                </c:pt>
                <c:pt idx="535">
                  <c:v>37349</c:v>
                </c:pt>
                <c:pt idx="536">
                  <c:v>37356</c:v>
                </c:pt>
                <c:pt idx="537">
                  <c:v>37363</c:v>
                </c:pt>
                <c:pt idx="538">
                  <c:v>37370</c:v>
                </c:pt>
                <c:pt idx="539">
                  <c:v>37377</c:v>
                </c:pt>
                <c:pt idx="540">
                  <c:v>37384</c:v>
                </c:pt>
                <c:pt idx="541">
                  <c:v>37391</c:v>
                </c:pt>
                <c:pt idx="542">
                  <c:v>37398</c:v>
                </c:pt>
                <c:pt idx="543">
                  <c:v>37405</c:v>
                </c:pt>
                <c:pt idx="544">
                  <c:v>37412</c:v>
                </c:pt>
                <c:pt idx="545">
                  <c:v>37419</c:v>
                </c:pt>
                <c:pt idx="546">
                  <c:v>37426</c:v>
                </c:pt>
                <c:pt idx="547">
                  <c:v>37433</c:v>
                </c:pt>
                <c:pt idx="548">
                  <c:v>37440</c:v>
                </c:pt>
                <c:pt idx="549">
                  <c:v>37447</c:v>
                </c:pt>
                <c:pt idx="550">
                  <c:v>37454</c:v>
                </c:pt>
                <c:pt idx="551">
                  <c:v>37461</c:v>
                </c:pt>
                <c:pt idx="552">
                  <c:v>37468</c:v>
                </c:pt>
                <c:pt idx="553">
                  <c:v>37475</c:v>
                </c:pt>
                <c:pt idx="554">
                  <c:v>37482</c:v>
                </c:pt>
                <c:pt idx="555">
                  <c:v>37489</c:v>
                </c:pt>
                <c:pt idx="556">
                  <c:v>37496</c:v>
                </c:pt>
                <c:pt idx="557">
                  <c:v>37503</c:v>
                </c:pt>
                <c:pt idx="558">
                  <c:v>37510</c:v>
                </c:pt>
                <c:pt idx="559">
                  <c:v>37517</c:v>
                </c:pt>
                <c:pt idx="560">
                  <c:v>37524</c:v>
                </c:pt>
                <c:pt idx="561">
                  <c:v>37531</c:v>
                </c:pt>
                <c:pt idx="562">
                  <c:v>37538</c:v>
                </c:pt>
                <c:pt idx="563">
                  <c:v>37545</c:v>
                </c:pt>
                <c:pt idx="564">
                  <c:v>37552</c:v>
                </c:pt>
                <c:pt idx="565">
                  <c:v>37559</c:v>
                </c:pt>
                <c:pt idx="566">
                  <c:v>37566</c:v>
                </c:pt>
                <c:pt idx="567">
                  <c:v>37573</c:v>
                </c:pt>
                <c:pt idx="568">
                  <c:v>37580</c:v>
                </c:pt>
                <c:pt idx="569">
                  <c:v>37587</c:v>
                </c:pt>
                <c:pt idx="570">
                  <c:v>37594</c:v>
                </c:pt>
                <c:pt idx="571">
                  <c:v>37601</c:v>
                </c:pt>
                <c:pt idx="572">
                  <c:v>37608</c:v>
                </c:pt>
                <c:pt idx="573">
                  <c:v>37615</c:v>
                </c:pt>
                <c:pt idx="574">
                  <c:v>37622</c:v>
                </c:pt>
                <c:pt idx="575">
                  <c:v>37629</c:v>
                </c:pt>
                <c:pt idx="576">
                  <c:v>37636</c:v>
                </c:pt>
                <c:pt idx="577">
                  <c:v>37643</c:v>
                </c:pt>
                <c:pt idx="578">
                  <c:v>37650</c:v>
                </c:pt>
                <c:pt idx="579">
                  <c:v>37657</c:v>
                </c:pt>
                <c:pt idx="580">
                  <c:v>37664</c:v>
                </c:pt>
                <c:pt idx="581">
                  <c:v>37671</c:v>
                </c:pt>
                <c:pt idx="582">
                  <c:v>37678</c:v>
                </c:pt>
                <c:pt idx="583">
                  <c:v>37685</c:v>
                </c:pt>
                <c:pt idx="584">
                  <c:v>37692</c:v>
                </c:pt>
                <c:pt idx="585">
                  <c:v>37699</c:v>
                </c:pt>
                <c:pt idx="586">
                  <c:v>37706</c:v>
                </c:pt>
                <c:pt idx="587">
                  <c:v>37713</c:v>
                </c:pt>
                <c:pt idx="588">
                  <c:v>37720</c:v>
                </c:pt>
                <c:pt idx="589">
                  <c:v>37727</c:v>
                </c:pt>
                <c:pt idx="590">
                  <c:v>37734</c:v>
                </c:pt>
                <c:pt idx="591">
                  <c:v>37741</c:v>
                </c:pt>
                <c:pt idx="592">
                  <c:v>37748</c:v>
                </c:pt>
                <c:pt idx="593">
                  <c:v>37755</c:v>
                </c:pt>
                <c:pt idx="594">
                  <c:v>37762</c:v>
                </c:pt>
                <c:pt idx="595">
                  <c:v>37769</c:v>
                </c:pt>
                <c:pt idx="596">
                  <c:v>37776</c:v>
                </c:pt>
                <c:pt idx="597">
                  <c:v>37783</c:v>
                </c:pt>
                <c:pt idx="598">
                  <c:v>37790</c:v>
                </c:pt>
                <c:pt idx="599">
                  <c:v>37797</c:v>
                </c:pt>
                <c:pt idx="600">
                  <c:v>37804</c:v>
                </c:pt>
                <c:pt idx="601">
                  <c:v>37811</c:v>
                </c:pt>
                <c:pt idx="602">
                  <c:v>37818</c:v>
                </c:pt>
                <c:pt idx="603">
                  <c:v>37825</c:v>
                </c:pt>
                <c:pt idx="604">
                  <c:v>37832</c:v>
                </c:pt>
                <c:pt idx="605">
                  <c:v>37839</c:v>
                </c:pt>
                <c:pt idx="606">
                  <c:v>37846</c:v>
                </c:pt>
                <c:pt idx="607">
                  <c:v>37853</c:v>
                </c:pt>
                <c:pt idx="608">
                  <c:v>37860</c:v>
                </c:pt>
                <c:pt idx="609">
                  <c:v>37867</c:v>
                </c:pt>
                <c:pt idx="610">
                  <c:v>37874</c:v>
                </c:pt>
                <c:pt idx="611">
                  <c:v>37881</c:v>
                </c:pt>
                <c:pt idx="612">
                  <c:v>37888</c:v>
                </c:pt>
                <c:pt idx="613">
                  <c:v>37895</c:v>
                </c:pt>
                <c:pt idx="614">
                  <c:v>37902</c:v>
                </c:pt>
                <c:pt idx="615">
                  <c:v>37909</c:v>
                </c:pt>
                <c:pt idx="616">
                  <c:v>37916</c:v>
                </c:pt>
                <c:pt idx="617">
                  <c:v>37923</c:v>
                </c:pt>
                <c:pt idx="618">
                  <c:v>37930</c:v>
                </c:pt>
                <c:pt idx="619">
                  <c:v>37937</c:v>
                </c:pt>
                <c:pt idx="620">
                  <c:v>37944</c:v>
                </c:pt>
                <c:pt idx="621">
                  <c:v>37951</c:v>
                </c:pt>
                <c:pt idx="622">
                  <c:v>37958</c:v>
                </c:pt>
                <c:pt idx="623">
                  <c:v>37965</c:v>
                </c:pt>
                <c:pt idx="624">
                  <c:v>37972</c:v>
                </c:pt>
                <c:pt idx="625">
                  <c:v>37979</c:v>
                </c:pt>
                <c:pt idx="626">
                  <c:v>37986</c:v>
                </c:pt>
                <c:pt idx="627">
                  <c:v>37993</c:v>
                </c:pt>
                <c:pt idx="628">
                  <c:v>38000</c:v>
                </c:pt>
                <c:pt idx="629">
                  <c:v>38007</c:v>
                </c:pt>
                <c:pt idx="630">
                  <c:v>38014</c:v>
                </c:pt>
                <c:pt idx="631">
                  <c:v>38021</c:v>
                </c:pt>
                <c:pt idx="632">
                  <c:v>38028</c:v>
                </c:pt>
                <c:pt idx="633">
                  <c:v>38035</c:v>
                </c:pt>
                <c:pt idx="634">
                  <c:v>38042</c:v>
                </c:pt>
                <c:pt idx="635">
                  <c:v>38049</c:v>
                </c:pt>
                <c:pt idx="636">
                  <c:v>38056</c:v>
                </c:pt>
                <c:pt idx="637">
                  <c:v>38063</c:v>
                </c:pt>
                <c:pt idx="638">
                  <c:v>38070</c:v>
                </c:pt>
                <c:pt idx="639">
                  <c:v>38077</c:v>
                </c:pt>
                <c:pt idx="640">
                  <c:v>38084</c:v>
                </c:pt>
                <c:pt idx="641">
                  <c:v>38091</c:v>
                </c:pt>
                <c:pt idx="642">
                  <c:v>38098</c:v>
                </c:pt>
                <c:pt idx="643">
                  <c:v>38105</c:v>
                </c:pt>
                <c:pt idx="644">
                  <c:v>38112</c:v>
                </c:pt>
                <c:pt idx="645">
                  <c:v>38119</c:v>
                </c:pt>
                <c:pt idx="646">
                  <c:v>38126</c:v>
                </c:pt>
                <c:pt idx="647">
                  <c:v>38133</c:v>
                </c:pt>
                <c:pt idx="648">
                  <c:v>38140</c:v>
                </c:pt>
                <c:pt idx="649">
                  <c:v>38147</c:v>
                </c:pt>
                <c:pt idx="650">
                  <c:v>38154</c:v>
                </c:pt>
                <c:pt idx="651">
                  <c:v>38161</c:v>
                </c:pt>
                <c:pt idx="652">
                  <c:v>38168</c:v>
                </c:pt>
                <c:pt idx="653">
                  <c:v>38175</c:v>
                </c:pt>
                <c:pt idx="654">
                  <c:v>38182</c:v>
                </c:pt>
                <c:pt idx="655">
                  <c:v>38189</c:v>
                </c:pt>
                <c:pt idx="656">
                  <c:v>38196</c:v>
                </c:pt>
                <c:pt idx="657">
                  <c:v>38203</c:v>
                </c:pt>
                <c:pt idx="658">
                  <c:v>38210</c:v>
                </c:pt>
                <c:pt idx="659">
                  <c:v>38217</c:v>
                </c:pt>
                <c:pt idx="660">
                  <c:v>38224</c:v>
                </c:pt>
                <c:pt idx="661">
                  <c:v>38231</c:v>
                </c:pt>
                <c:pt idx="662">
                  <c:v>38238</c:v>
                </c:pt>
                <c:pt idx="663">
                  <c:v>38245</c:v>
                </c:pt>
                <c:pt idx="664">
                  <c:v>38252</c:v>
                </c:pt>
                <c:pt idx="665">
                  <c:v>38259</c:v>
                </c:pt>
                <c:pt idx="666">
                  <c:v>38266</c:v>
                </c:pt>
                <c:pt idx="667">
                  <c:v>38273</c:v>
                </c:pt>
                <c:pt idx="668">
                  <c:v>38280</c:v>
                </c:pt>
                <c:pt idx="669">
                  <c:v>38287</c:v>
                </c:pt>
                <c:pt idx="670">
                  <c:v>38294</c:v>
                </c:pt>
                <c:pt idx="671">
                  <c:v>38301</c:v>
                </c:pt>
                <c:pt idx="672">
                  <c:v>38308</c:v>
                </c:pt>
                <c:pt idx="673">
                  <c:v>38315</c:v>
                </c:pt>
                <c:pt idx="674">
                  <c:v>38322</c:v>
                </c:pt>
                <c:pt idx="675">
                  <c:v>38329</c:v>
                </c:pt>
                <c:pt idx="676">
                  <c:v>38336</c:v>
                </c:pt>
                <c:pt idx="677">
                  <c:v>38343</c:v>
                </c:pt>
                <c:pt idx="678">
                  <c:v>38350</c:v>
                </c:pt>
                <c:pt idx="679">
                  <c:v>38357</c:v>
                </c:pt>
                <c:pt idx="680">
                  <c:v>38364</c:v>
                </c:pt>
                <c:pt idx="681">
                  <c:v>38371</c:v>
                </c:pt>
                <c:pt idx="682">
                  <c:v>38378</c:v>
                </c:pt>
                <c:pt idx="683">
                  <c:v>38385</c:v>
                </c:pt>
                <c:pt idx="684">
                  <c:v>38392</c:v>
                </c:pt>
                <c:pt idx="685">
                  <c:v>38399</c:v>
                </c:pt>
                <c:pt idx="686">
                  <c:v>38406</c:v>
                </c:pt>
                <c:pt idx="687">
                  <c:v>38413</c:v>
                </c:pt>
                <c:pt idx="688">
                  <c:v>38420</c:v>
                </c:pt>
                <c:pt idx="689">
                  <c:v>38427</c:v>
                </c:pt>
                <c:pt idx="690">
                  <c:v>38434</c:v>
                </c:pt>
                <c:pt idx="691">
                  <c:v>38441</c:v>
                </c:pt>
                <c:pt idx="692">
                  <c:v>38448</c:v>
                </c:pt>
                <c:pt idx="693">
                  <c:v>38455</c:v>
                </c:pt>
                <c:pt idx="694">
                  <c:v>38462</c:v>
                </c:pt>
                <c:pt idx="695">
                  <c:v>38469</c:v>
                </c:pt>
                <c:pt idx="696">
                  <c:v>38476</c:v>
                </c:pt>
                <c:pt idx="697">
                  <c:v>38483</c:v>
                </c:pt>
                <c:pt idx="698">
                  <c:v>38490</c:v>
                </c:pt>
                <c:pt idx="699">
                  <c:v>38497</c:v>
                </c:pt>
                <c:pt idx="700">
                  <c:v>38504</c:v>
                </c:pt>
                <c:pt idx="701">
                  <c:v>38511</c:v>
                </c:pt>
                <c:pt idx="702">
                  <c:v>38518</c:v>
                </c:pt>
                <c:pt idx="703">
                  <c:v>38525</c:v>
                </c:pt>
                <c:pt idx="704">
                  <c:v>38532</c:v>
                </c:pt>
                <c:pt idx="705">
                  <c:v>38539</c:v>
                </c:pt>
                <c:pt idx="706">
                  <c:v>38546</c:v>
                </c:pt>
                <c:pt idx="707">
                  <c:v>38553</c:v>
                </c:pt>
                <c:pt idx="708">
                  <c:v>38560</c:v>
                </c:pt>
                <c:pt idx="709">
                  <c:v>38567</c:v>
                </c:pt>
                <c:pt idx="710">
                  <c:v>38574</c:v>
                </c:pt>
                <c:pt idx="711">
                  <c:v>38581</c:v>
                </c:pt>
                <c:pt idx="712">
                  <c:v>38588</c:v>
                </c:pt>
                <c:pt idx="713">
                  <c:v>38595</c:v>
                </c:pt>
                <c:pt idx="714">
                  <c:v>38602</c:v>
                </c:pt>
                <c:pt idx="715">
                  <c:v>38609</c:v>
                </c:pt>
                <c:pt idx="716">
                  <c:v>38616</c:v>
                </c:pt>
                <c:pt idx="717">
                  <c:v>38623</c:v>
                </c:pt>
                <c:pt idx="718">
                  <c:v>38630</c:v>
                </c:pt>
                <c:pt idx="719">
                  <c:v>38637</c:v>
                </c:pt>
                <c:pt idx="720">
                  <c:v>38644</c:v>
                </c:pt>
                <c:pt idx="721">
                  <c:v>38651</c:v>
                </c:pt>
                <c:pt idx="722">
                  <c:v>38658</c:v>
                </c:pt>
                <c:pt idx="723">
                  <c:v>38665</c:v>
                </c:pt>
                <c:pt idx="724">
                  <c:v>38672</c:v>
                </c:pt>
                <c:pt idx="725">
                  <c:v>38679</c:v>
                </c:pt>
                <c:pt idx="726">
                  <c:v>38686</c:v>
                </c:pt>
                <c:pt idx="727">
                  <c:v>38693</c:v>
                </c:pt>
                <c:pt idx="728">
                  <c:v>38700</c:v>
                </c:pt>
                <c:pt idx="729">
                  <c:v>38707</c:v>
                </c:pt>
                <c:pt idx="730">
                  <c:v>38714</c:v>
                </c:pt>
                <c:pt idx="731">
                  <c:v>38721</c:v>
                </c:pt>
                <c:pt idx="732">
                  <c:v>38728</c:v>
                </c:pt>
                <c:pt idx="733">
                  <c:v>38735</c:v>
                </c:pt>
                <c:pt idx="734">
                  <c:v>38742</c:v>
                </c:pt>
                <c:pt idx="735">
                  <c:v>38749</c:v>
                </c:pt>
                <c:pt idx="736">
                  <c:v>38756</c:v>
                </c:pt>
                <c:pt idx="737">
                  <c:v>38763</c:v>
                </c:pt>
                <c:pt idx="738">
                  <c:v>38770</c:v>
                </c:pt>
                <c:pt idx="739">
                  <c:v>38777</c:v>
                </c:pt>
                <c:pt idx="740">
                  <c:v>38784</c:v>
                </c:pt>
                <c:pt idx="741">
                  <c:v>38791</c:v>
                </c:pt>
                <c:pt idx="742">
                  <c:v>38798</c:v>
                </c:pt>
                <c:pt idx="743">
                  <c:v>38805</c:v>
                </c:pt>
                <c:pt idx="744">
                  <c:v>38812</c:v>
                </c:pt>
                <c:pt idx="745">
                  <c:v>38819</c:v>
                </c:pt>
                <c:pt idx="746">
                  <c:v>38826</c:v>
                </c:pt>
                <c:pt idx="747">
                  <c:v>38833</c:v>
                </c:pt>
                <c:pt idx="748">
                  <c:v>38840</c:v>
                </c:pt>
                <c:pt idx="749">
                  <c:v>38847</c:v>
                </c:pt>
                <c:pt idx="750">
                  <c:v>38854</c:v>
                </c:pt>
                <c:pt idx="751">
                  <c:v>38861</c:v>
                </c:pt>
                <c:pt idx="752">
                  <c:v>38868</c:v>
                </c:pt>
                <c:pt idx="753">
                  <c:v>38875</c:v>
                </c:pt>
                <c:pt idx="754">
                  <c:v>38882</c:v>
                </c:pt>
                <c:pt idx="755">
                  <c:v>38889</c:v>
                </c:pt>
                <c:pt idx="756">
                  <c:v>38896</c:v>
                </c:pt>
                <c:pt idx="757">
                  <c:v>38903</c:v>
                </c:pt>
                <c:pt idx="758">
                  <c:v>38910</c:v>
                </c:pt>
                <c:pt idx="759">
                  <c:v>38917</c:v>
                </c:pt>
                <c:pt idx="760">
                  <c:v>38924</c:v>
                </c:pt>
                <c:pt idx="761">
                  <c:v>38931</c:v>
                </c:pt>
                <c:pt idx="762">
                  <c:v>38938</c:v>
                </c:pt>
                <c:pt idx="763">
                  <c:v>38945</c:v>
                </c:pt>
                <c:pt idx="764">
                  <c:v>38952</c:v>
                </c:pt>
                <c:pt idx="765">
                  <c:v>38959</c:v>
                </c:pt>
                <c:pt idx="766">
                  <c:v>38966</c:v>
                </c:pt>
                <c:pt idx="767">
                  <c:v>38973</c:v>
                </c:pt>
                <c:pt idx="768">
                  <c:v>38980</c:v>
                </c:pt>
                <c:pt idx="769">
                  <c:v>38987</c:v>
                </c:pt>
                <c:pt idx="770">
                  <c:v>38994</c:v>
                </c:pt>
                <c:pt idx="771">
                  <c:v>39001</c:v>
                </c:pt>
                <c:pt idx="772">
                  <c:v>39008</c:v>
                </c:pt>
                <c:pt idx="773">
                  <c:v>39015</c:v>
                </c:pt>
                <c:pt idx="774">
                  <c:v>39022</c:v>
                </c:pt>
                <c:pt idx="775">
                  <c:v>39029</c:v>
                </c:pt>
                <c:pt idx="776">
                  <c:v>39036</c:v>
                </c:pt>
                <c:pt idx="777">
                  <c:v>39043</c:v>
                </c:pt>
                <c:pt idx="778">
                  <c:v>39050</c:v>
                </c:pt>
                <c:pt idx="779">
                  <c:v>39057</c:v>
                </c:pt>
                <c:pt idx="780">
                  <c:v>39064</c:v>
                </c:pt>
                <c:pt idx="781">
                  <c:v>39071</c:v>
                </c:pt>
                <c:pt idx="782">
                  <c:v>39078</c:v>
                </c:pt>
                <c:pt idx="783">
                  <c:v>39085</c:v>
                </c:pt>
                <c:pt idx="784">
                  <c:v>39092</c:v>
                </c:pt>
                <c:pt idx="785">
                  <c:v>39099</c:v>
                </c:pt>
                <c:pt idx="786">
                  <c:v>39106</c:v>
                </c:pt>
                <c:pt idx="787">
                  <c:v>39113</c:v>
                </c:pt>
                <c:pt idx="788">
                  <c:v>39120</c:v>
                </c:pt>
                <c:pt idx="789">
                  <c:v>39127</c:v>
                </c:pt>
                <c:pt idx="790">
                  <c:v>39134</c:v>
                </c:pt>
                <c:pt idx="791">
                  <c:v>39141</c:v>
                </c:pt>
                <c:pt idx="792">
                  <c:v>39148</c:v>
                </c:pt>
                <c:pt idx="793">
                  <c:v>39155</c:v>
                </c:pt>
                <c:pt idx="794">
                  <c:v>39162</c:v>
                </c:pt>
                <c:pt idx="795">
                  <c:v>39169</c:v>
                </c:pt>
                <c:pt idx="796">
                  <c:v>39176</c:v>
                </c:pt>
                <c:pt idx="797">
                  <c:v>39183</c:v>
                </c:pt>
                <c:pt idx="798">
                  <c:v>39190</c:v>
                </c:pt>
                <c:pt idx="799">
                  <c:v>39197</c:v>
                </c:pt>
                <c:pt idx="800">
                  <c:v>39204</c:v>
                </c:pt>
                <c:pt idx="801">
                  <c:v>39211</c:v>
                </c:pt>
                <c:pt idx="802">
                  <c:v>39218</c:v>
                </c:pt>
                <c:pt idx="803">
                  <c:v>39225</c:v>
                </c:pt>
                <c:pt idx="804">
                  <c:v>39232</c:v>
                </c:pt>
                <c:pt idx="805">
                  <c:v>39239</c:v>
                </c:pt>
                <c:pt idx="806">
                  <c:v>39246</c:v>
                </c:pt>
                <c:pt idx="807">
                  <c:v>39253</c:v>
                </c:pt>
                <c:pt idx="808">
                  <c:v>39260</c:v>
                </c:pt>
                <c:pt idx="809">
                  <c:v>39267</c:v>
                </c:pt>
                <c:pt idx="810">
                  <c:v>39274</c:v>
                </c:pt>
                <c:pt idx="811">
                  <c:v>39281</c:v>
                </c:pt>
                <c:pt idx="812">
                  <c:v>39288</c:v>
                </c:pt>
                <c:pt idx="813">
                  <c:v>39295</c:v>
                </c:pt>
                <c:pt idx="814">
                  <c:v>39302</c:v>
                </c:pt>
                <c:pt idx="815">
                  <c:v>39309</c:v>
                </c:pt>
                <c:pt idx="816">
                  <c:v>39316</c:v>
                </c:pt>
                <c:pt idx="817">
                  <c:v>39323</c:v>
                </c:pt>
                <c:pt idx="818">
                  <c:v>39330</c:v>
                </c:pt>
                <c:pt idx="819">
                  <c:v>39337</c:v>
                </c:pt>
                <c:pt idx="820">
                  <c:v>39344</c:v>
                </c:pt>
                <c:pt idx="821">
                  <c:v>39351</c:v>
                </c:pt>
                <c:pt idx="822">
                  <c:v>39358</c:v>
                </c:pt>
                <c:pt idx="823">
                  <c:v>39365</c:v>
                </c:pt>
                <c:pt idx="824">
                  <c:v>39372</c:v>
                </c:pt>
                <c:pt idx="825">
                  <c:v>39379</c:v>
                </c:pt>
                <c:pt idx="826">
                  <c:v>39386</c:v>
                </c:pt>
                <c:pt idx="827">
                  <c:v>39393</c:v>
                </c:pt>
                <c:pt idx="828">
                  <c:v>39400</c:v>
                </c:pt>
                <c:pt idx="829">
                  <c:v>39407</c:v>
                </c:pt>
                <c:pt idx="830">
                  <c:v>39414</c:v>
                </c:pt>
                <c:pt idx="831">
                  <c:v>39421</c:v>
                </c:pt>
                <c:pt idx="832">
                  <c:v>39428</c:v>
                </c:pt>
                <c:pt idx="833">
                  <c:v>39435</c:v>
                </c:pt>
                <c:pt idx="834">
                  <c:v>39442</c:v>
                </c:pt>
                <c:pt idx="835">
                  <c:v>39449</c:v>
                </c:pt>
                <c:pt idx="836">
                  <c:v>39456</c:v>
                </c:pt>
                <c:pt idx="837">
                  <c:v>39463</c:v>
                </c:pt>
                <c:pt idx="838">
                  <c:v>39470</c:v>
                </c:pt>
                <c:pt idx="839">
                  <c:v>39477</c:v>
                </c:pt>
                <c:pt idx="840">
                  <c:v>39484</c:v>
                </c:pt>
                <c:pt idx="841">
                  <c:v>39491</c:v>
                </c:pt>
                <c:pt idx="842">
                  <c:v>39498</c:v>
                </c:pt>
                <c:pt idx="843">
                  <c:v>39505</c:v>
                </c:pt>
                <c:pt idx="844">
                  <c:v>39512</c:v>
                </c:pt>
                <c:pt idx="845">
                  <c:v>39519</c:v>
                </c:pt>
                <c:pt idx="846">
                  <c:v>39526</c:v>
                </c:pt>
                <c:pt idx="847">
                  <c:v>39533</c:v>
                </c:pt>
                <c:pt idx="848">
                  <c:v>39540</c:v>
                </c:pt>
                <c:pt idx="849">
                  <c:v>39547</c:v>
                </c:pt>
                <c:pt idx="850">
                  <c:v>39554</c:v>
                </c:pt>
                <c:pt idx="851">
                  <c:v>39561</c:v>
                </c:pt>
                <c:pt idx="852">
                  <c:v>39568</c:v>
                </c:pt>
                <c:pt idx="853">
                  <c:v>39575</c:v>
                </c:pt>
                <c:pt idx="854">
                  <c:v>39582</c:v>
                </c:pt>
                <c:pt idx="855">
                  <c:v>39589</c:v>
                </c:pt>
                <c:pt idx="856">
                  <c:v>39596</c:v>
                </c:pt>
                <c:pt idx="857">
                  <c:v>39603</c:v>
                </c:pt>
                <c:pt idx="858">
                  <c:v>39610</c:v>
                </c:pt>
                <c:pt idx="859">
                  <c:v>39617</c:v>
                </c:pt>
                <c:pt idx="860">
                  <c:v>39624</c:v>
                </c:pt>
                <c:pt idx="861">
                  <c:v>39631</c:v>
                </c:pt>
                <c:pt idx="862">
                  <c:v>39638</c:v>
                </c:pt>
                <c:pt idx="863">
                  <c:v>39645</c:v>
                </c:pt>
                <c:pt idx="864">
                  <c:v>39652</c:v>
                </c:pt>
                <c:pt idx="865">
                  <c:v>39659</c:v>
                </c:pt>
                <c:pt idx="866">
                  <c:v>39666</c:v>
                </c:pt>
                <c:pt idx="867">
                  <c:v>39673</c:v>
                </c:pt>
                <c:pt idx="868">
                  <c:v>39680</c:v>
                </c:pt>
                <c:pt idx="869">
                  <c:v>39687</c:v>
                </c:pt>
                <c:pt idx="870">
                  <c:v>39694</c:v>
                </c:pt>
                <c:pt idx="871">
                  <c:v>39701</c:v>
                </c:pt>
                <c:pt idx="872">
                  <c:v>39708</c:v>
                </c:pt>
                <c:pt idx="873">
                  <c:v>39715</c:v>
                </c:pt>
                <c:pt idx="874">
                  <c:v>39722</c:v>
                </c:pt>
                <c:pt idx="875">
                  <c:v>39729</c:v>
                </c:pt>
                <c:pt idx="876">
                  <c:v>39736</c:v>
                </c:pt>
                <c:pt idx="877">
                  <c:v>39743</c:v>
                </c:pt>
                <c:pt idx="878">
                  <c:v>39750</c:v>
                </c:pt>
                <c:pt idx="879">
                  <c:v>39757</c:v>
                </c:pt>
                <c:pt idx="880">
                  <c:v>39764</c:v>
                </c:pt>
                <c:pt idx="881">
                  <c:v>39771</c:v>
                </c:pt>
                <c:pt idx="882">
                  <c:v>39778</c:v>
                </c:pt>
                <c:pt idx="883">
                  <c:v>39785</c:v>
                </c:pt>
                <c:pt idx="884">
                  <c:v>39792</c:v>
                </c:pt>
                <c:pt idx="885">
                  <c:v>39799</c:v>
                </c:pt>
                <c:pt idx="886">
                  <c:v>39806</c:v>
                </c:pt>
                <c:pt idx="887">
                  <c:v>39813</c:v>
                </c:pt>
                <c:pt idx="888">
                  <c:v>39820</c:v>
                </c:pt>
                <c:pt idx="889">
                  <c:v>39827</c:v>
                </c:pt>
                <c:pt idx="890">
                  <c:v>39834</c:v>
                </c:pt>
                <c:pt idx="891">
                  <c:v>39841</c:v>
                </c:pt>
                <c:pt idx="892">
                  <c:v>39848</c:v>
                </c:pt>
                <c:pt idx="893">
                  <c:v>39855</c:v>
                </c:pt>
                <c:pt idx="894">
                  <c:v>39862</c:v>
                </c:pt>
                <c:pt idx="895">
                  <c:v>39869</c:v>
                </c:pt>
                <c:pt idx="896">
                  <c:v>39876</c:v>
                </c:pt>
                <c:pt idx="897">
                  <c:v>39883</c:v>
                </c:pt>
                <c:pt idx="898">
                  <c:v>39890</c:v>
                </c:pt>
                <c:pt idx="899">
                  <c:v>39897</c:v>
                </c:pt>
                <c:pt idx="900">
                  <c:v>39904</c:v>
                </c:pt>
                <c:pt idx="901">
                  <c:v>39911</c:v>
                </c:pt>
                <c:pt idx="902">
                  <c:v>39918</c:v>
                </c:pt>
                <c:pt idx="903">
                  <c:v>39925</c:v>
                </c:pt>
                <c:pt idx="904">
                  <c:v>39932</c:v>
                </c:pt>
                <c:pt idx="905">
                  <c:v>39939</c:v>
                </c:pt>
                <c:pt idx="906">
                  <c:v>39946</c:v>
                </c:pt>
                <c:pt idx="907">
                  <c:v>39953</c:v>
                </c:pt>
                <c:pt idx="908">
                  <c:v>39960</c:v>
                </c:pt>
                <c:pt idx="909">
                  <c:v>39967</c:v>
                </c:pt>
                <c:pt idx="910">
                  <c:v>39974</c:v>
                </c:pt>
                <c:pt idx="911">
                  <c:v>39981</c:v>
                </c:pt>
                <c:pt idx="912">
                  <c:v>39988</c:v>
                </c:pt>
                <c:pt idx="913">
                  <c:v>39995</c:v>
                </c:pt>
                <c:pt idx="914">
                  <c:v>40002</c:v>
                </c:pt>
                <c:pt idx="915">
                  <c:v>40009</c:v>
                </c:pt>
                <c:pt idx="916">
                  <c:v>40016</c:v>
                </c:pt>
                <c:pt idx="917">
                  <c:v>40023</c:v>
                </c:pt>
                <c:pt idx="918">
                  <c:v>40030</c:v>
                </c:pt>
                <c:pt idx="919">
                  <c:v>40037</c:v>
                </c:pt>
                <c:pt idx="920">
                  <c:v>40044</c:v>
                </c:pt>
                <c:pt idx="921">
                  <c:v>40051</c:v>
                </c:pt>
                <c:pt idx="922">
                  <c:v>40058</c:v>
                </c:pt>
                <c:pt idx="923">
                  <c:v>40065</c:v>
                </c:pt>
                <c:pt idx="924">
                  <c:v>40072</c:v>
                </c:pt>
                <c:pt idx="925">
                  <c:v>40079</c:v>
                </c:pt>
                <c:pt idx="926">
                  <c:v>40086</c:v>
                </c:pt>
                <c:pt idx="927">
                  <c:v>40093</c:v>
                </c:pt>
                <c:pt idx="928">
                  <c:v>40100</c:v>
                </c:pt>
                <c:pt idx="929">
                  <c:v>40107</c:v>
                </c:pt>
                <c:pt idx="930">
                  <c:v>40114</c:v>
                </c:pt>
                <c:pt idx="931">
                  <c:v>40121</c:v>
                </c:pt>
                <c:pt idx="932">
                  <c:v>40128</c:v>
                </c:pt>
                <c:pt idx="933">
                  <c:v>40135</c:v>
                </c:pt>
                <c:pt idx="934">
                  <c:v>40142</c:v>
                </c:pt>
                <c:pt idx="935">
                  <c:v>40149</c:v>
                </c:pt>
                <c:pt idx="936">
                  <c:v>40156</c:v>
                </c:pt>
                <c:pt idx="937">
                  <c:v>40163</c:v>
                </c:pt>
                <c:pt idx="938">
                  <c:v>40170</c:v>
                </c:pt>
                <c:pt idx="939">
                  <c:v>40177</c:v>
                </c:pt>
                <c:pt idx="940">
                  <c:v>40184</c:v>
                </c:pt>
                <c:pt idx="941">
                  <c:v>40191</c:v>
                </c:pt>
                <c:pt idx="942">
                  <c:v>40198</c:v>
                </c:pt>
                <c:pt idx="943">
                  <c:v>40205</c:v>
                </c:pt>
                <c:pt idx="944">
                  <c:v>40212</c:v>
                </c:pt>
                <c:pt idx="945">
                  <c:v>40219</c:v>
                </c:pt>
                <c:pt idx="946">
                  <c:v>40226</c:v>
                </c:pt>
                <c:pt idx="947">
                  <c:v>40233</c:v>
                </c:pt>
                <c:pt idx="948">
                  <c:v>40240</c:v>
                </c:pt>
                <c:pt idx="949">
                  <c:v>40247</c:v>
                </c:pt>
                <c:pt idx="950">
                  <c:v>40254</c:v>
                </c:pt>
                <c:pt idx="951">
                  <c:v>40261</c:v>
                </c:pt>
                <c:pt idx="952">
                  <c:v>40268</c:v>
                </c:pt>
                <c:pt idx="953">
                  <c:v>40275</c:v>
                </c:pt>
                <c:pt idx="954">
                  <c:v>40282</c:v>
                </c:pt>
                <c:pt idx="955">
                  <c:v>40289</c:v>
                </c:pt>
                <c:pt idx="956">
                  <c:v>40296</c:v>
                </c:pt>
                <c:pt idx="957">
                  <c:v>40303</c:v>
                </c:pt>
                <c:pt idx="958">
                  <c:v>40310</c:v>
                </c:pt>
                <c:pt idx="959">
                  <c:v>40317</c:v>
                </c:pt>
                <c:pt idx="960">
                  <c:v>40324</c:v>
                </c:pt>
                <c:pt idx="961">
                  <c:v>40331</c:v>
                </c:pt>
                <c:pt idx="962">
                  <c:v>40338</c:v>
                </c:pt>
                <c:pt idx="963">
                  <c:v>40345</c:v>
                </c:pt>
                <c:pt idx="964">
                  <c:v>40352</c:v>
                </c:pt>
                <c:pt idx="965">
                  <c:v>40359</c:v>
                </c:pt>
                <c:pt idx="966">
                  <c:v>40366</c:v>
                </c:pt>
                <c:pt idx="967">
                  <c:v>40373</c:v>
                </c:pt>
                <c:pt idx="968">
                  <c:v>40380</c:v>
                </c:pt>
                <c:pt idx="969">
                  <c:v>40387</c:v>
                </c:pt>
                <c:pt idx="970">
                  <c:v>40394</c:v>
                </c:pt>
                <c:pt idx="971">
                  <c:v>40401</c:v>
                </c:pt>
                <c:pt idx="972">
                  <c:v>40408</c:v>
                </c:pt>
                <c:pt idx="973">
                  <c:v>40415</c:v>
                </c:pt>
                <c:pt idx="974">
                  <c:v>40422</c:v>
                </c:pt>
                <c:pt idx="975">
                  <c:v>40429</c:v>
                </c:pt>
                <c:pt idx="976">
                  <c:v>40436</c:v>
                </c:pt>
                <c:pt idx="977">
                  <c:v>40443</c:v>
                </c:pt>
                <c:pt idx="978">
                  <c:v>40450</c:v>
                </c:pt>
                <c:pt idx="979">
                  <c:v>40457</c:v>
                </c:pt>
                <c:pt idx="980">
                  <c:v>40464</c:v>
                </c:pt>
                <c:pt idx="981">
                  <c:v>40471</c:v>
                </c:pt>
                <c:pt idx="982">
                  <c:v>40478</c:v>
                </c:pt>
                <c:pt idx="983">
                  <c:v>40485</c:v>
                </c:pt>
                <c:pt idx="984">
                  <c:v>40492</c:v>
                </c:pt>
                <c:pt idx="985">
                  <c:v>40499</c:v>
                </c:pt>
                <c:pt idx="986">
                  <c:v>40506</c:v>
                </c:pt>
                <c:pt idx="987">
                  <c:v>40513</c:v>
                </c:pt>
                <c:pt idx="988">
                  <c:v>40520</c:v>
                </c:pt>
                <c:pt idx="989">
                  <c:v>40527</c:v>
                </c:pt>
                <c:pt idx="990">
                  <c:v>40534</c:v>
                </c:pt>
                <c:pt idx="991">
                  <c:v>40541</c:v>
                </c:pt>
                <c:pt idx="992">
                  <c:v>40548</c:v>
                </c:pt>
                <c:pt idx="993">
                  <c:v>40555</c:v>
                </c:pt>
                <c:pt idx="994">
                  <c:v>40562</c:v>
                </c:pt>
                <c:pt idx="995">
                  <c:v>40569</c:v>
                </c:pt>
                <c:pt idx="996">
                  <c:v>40576</c:v>
                </c:pt>
                <c:pt idx="997">
                  <c:v>40583</c:v>
                </c:pt>
                <c:pt idx="998">
                  <c:v>40590</c:v>
                </c:pt>
                <c:pt idx="999">
                  <c:v>40597</c:v>
                </c:pt>
                <c:pt idx="1000">
                  <c:v>40604</c:v>
                </c:pt>
                <c:pt idx="1001">
                  <c:v>40611</c:v>
                </c:pt>
                <c:pt idx="1002">
                  <c:v>40618</c:v>
                </c:pt>
                <c:pt idx="1003">
                  <c:v>40625</c:v>
                </c:pt>
                <c:pt idx="1004">
                  <c:v>40632</c:v>
                </c:pt>
                <c:pt idx="1005">
                  <c:v>40639</c:v>
                </c:pt>
                <c:pt idx="1006">
                  <c:v>40646</c:v>
                </c:pt>
                <c:pt idx="1007">
                  <c:v>40653</c:v>
                </c:pt>
                <c:pt idx="1008">
                  <c:v>40660</c:v>
                </c:pt>
                <c:pt idx="1009">
                  <c:v>40667</c:v>
                </c:pt>
                <c:pt idx="1010">
                  <c:v>40674</c:v>
                </c:pt>
                <c:pt idx="1011">
                  <c:v>40681</c:v>
                </c:pt>
                <c:pt idx="1012">
                  <c:v>40688</c:v>
                </c:pt>
                <c:pt idx="1013">
                  <c:v>40695</c:v>
                </c:pt>
                <c:pt idx="1014">
                  <c:v>40702</c:v>
                </c:pt>
                <c:pt idx="1015">
                  <c:v>40709</c:v>
                </c:pt>
                <c:pt idx="1016">
                  <c:v>40716</c:v>
                </c:pt>
                <c:pt idx="1017">
                  <c:v>40723</c:v>
                </c:pt>
                <c:pt idx="1018">
                  <c:v>40730</c:v>
                </c:pt>
                <c:pt idx="1019">
                  <c:v>40737</c:v>
                </c:pt>
                <c:pt idx="1020">
                  <c:v>40744</c:v>
                </c:pt>
                <c:pt idx="1021">
                  <c:v>40751</c:v>
                </c:pt>
                <c:pt idx="1022">
                  <c:v>40758</c:v>
                </c:pt>
                <c:pt idx="1023">
                  <c:v>40765</c:v>
                </c:pt>
                <c:pt idx="1024">
                  <c:v>40772</c:v>
                </c:pt>
                <c:pt idx="1025">
                  <c:v>40779</c:v>
                </c:pt>
                <c:pt idx="1026">
                  <c:v>40786</c:v>
                </c:pt>
                <c:pt idx="1027">
                  <c:v>40793</c:v>
                </c:pt>
                <c:pt idx="1028">
                  <c:v>40800</c:v>
                </c:pt>
                <c:pt idx="1029">
                  <c:v>40807</c:v>
                </c:pt>
                <c:pt idx="1030">
                  <c:v>40814</c:v>
                </c:pt>
                <c:pt idx="1031">
                  <c:v>40821</c:v>
                </c:pt>
                <c:pt idx="1032">
                  <c:v>40828</c:v>
                </c:pt>
                <c:pt idx="1033">
                  <c:v>40835</c:v>
                </c:pt>
                <c:pt idx="1034">
                  <c:v>40842</c:v>
                </c:pt>
                <c:pt idx="1035">
                  <c:v>40849</c:v>
                </c:pt>
                <c:pt idx="1036">
                  <c:v>40856</c:v>
                </c:pt>
                <c:pt idx="1037">
                  <c:v>40863</c:v>
                </c:pt>
                <c:pt idx="1038">
                  <c:v>40870</c:v>
                </c:pt>
                <c:pt idx="1039">
                  <c:v>40877</c:v>
                </c:pt>
                <c:pt idx="1040">
                  <c:v>40884</c:v>
                </c:pt>
                <c:pt idx="1041">
                  <c:v>40891</c:v>
                </c:pt>
                <c:pt idx="1042">
                  <c:v>40898</c:v>
                </c:pt>
                <c:pt idx="1043">
                  <c:v>40905</c:v>
                </c:pt>
                <c:pt idx="1044">
                  <c:v>40912</c:v>
                </c:pt>
                <c:pt idx="1045">
                  <c:v>40919</c:v>
                </c:pt>
                <c:pt idx="1046">
                  <c:v>40926</c:v>
                </c:pt>
                <c:pt idx="1047">
                  <c:v>40933</c:v>
                </c:pt>
                <c:pt idx="1048">
                  <c:v>40940</c:v>
                </c:pt>
                <c:pt idx="1049">
                  <c:v>40947</c:v>
                </c:pt>
                <c:pt idx="1050">
                  <c:v>40954</c:v>
                </c:pt>
                <c:pt idx="1051">
                  <c:v>40961</c:v>
                </c:pt>
                <c:pt idx="1052">
                  <c:v>40968</c:v>
                </c:pt>
                <c:pt idx="1053">
                  <c:v>40975</c:v>
                </c:pt>
                <c:pt idx="1054">
                  <c:v>40982</c:v>
                </c:pt>
                <c:pt idx="1055">
                  <c:v>40989</c:v>
                </c:pt>
                <c:pt idx="1056">
                  <c:v>40996</c:v>
                </c:pt>
                <c:pt idx="1057">
                  <c:v>41003</c:v>
                </c:pt>
                <c:pt idx="1058">
                  <c:v>41010</c:v>
                </c:pt>
                <c:pt idx="1059">
                  <c:v>41017</c:v>
                </c:pt>
                <c:pt idx="1060">
                  <c:v>41024</c:v>
                </c:pt>
                <c:pt idx="1061">
                  <c:v>41031</c:v>
                </c:pt>
                <c:pt idx="1062">
                  <c:v>41038</c:v>
                </c:pt>
                <c:pt idx="1063">
                  <c:v>41045</c:v>
                </c:pt>
                <c:pt idx="1064">
                  <c:v>41052</c:v>
                </c:pt>
                <c:pt idx="1065">
                  <c:v>41059</c:v>
                </c:pt>
                <c:pt idx="1066">
                  <c:v>41066</c:v>
                </c:pt>
                <c:pt idx="1067">
                  <c:v>41073</c:v>
                </c:pt>
                <c:pt idx="1068">
                  <c:v>41080</c:v>
                </c:pt>
                <c:pt idx="1069">
                  <c:v>41087</c:v>
                </c:pt>
                <c:pt idx="1070">
                  <c:v>41094</c:v>
                </c:pt>
                <c:pt idx="1071">
                  <c:v>41101</c:v>
                </c:pt>
                <c:pt idx="1072">
                  <c:v>41108</c:v>
                </c:pt>
                <c:pt idx="1073">
                  <c:v>41115</c:v>
                </c:pt>
                <c:pt idx="1074">
                  <c:v>41122</c:v>
                </c:pt>
                <c:pt idx="1075">
                  <c:v>41129</c:v>
                </c:pt>
                <c:pt idx="1076">
                  <c:v>41136</c:v>
                </c:pt>
                <c:pt idx="1077">
                  <c:v>41143</c:v>
                </c:pt>
                <c:pt idx="1078">
                  <c:v>41150</c:v>
                </c:pt>
                <c:pt idx="1079">
                  <c:v>41157</c:v>
                </c:pt>
                <c:pt idx="1080">
                  <c:v>41164</c:v>
                </c:pt>
                <c:pt idx="1081">
                  <c:v>41171</c:v>
                </c:pt>
                <c:pt idx="1082">
                  <c:v>41178</c:v>
                </c:pt>
                <c:pt idx="1083">
                  <c:v>41185</c:v>
                </c:pt>
                <c:pt idx="1084">
                  <c:v>41192</c:v>
                </c:pt>
                <c:pt idx="1085">
                  <c:v>41199</c:v>
                </c:pt>
                <c:pt idx="1086">
                  <c:v>41206</c:v>
                </c:pt>
                <c:pt idx="1087">
                  <c:v>41213</c:v>
                </c:pt>
                <c:pt idx="1088">
                  <c:v>41220</c:v>
                </c:pt>
                <c:pt idx="1089">
                  <c:v>41227</c:v>
                </c:pt>
                <c:pt idx="1090">
                  <c:v>41234</c:v>
                </c:pt>
                <c:pt idx="1091">
                  <c:v>41241</c:v>
                </c:pt>
                <c:pt idx="1092">
                  <c:v>41248</c:v>
                </c:pt>
                <c:pt idx="1093">
                  <c:v>41255</c:v>
                </c:pt>
                <c:pt idx="1094">
                  <c:v>41262</c:v>
                </c:pt>
                <c:pt idx="1095">
                  <c:v>41269</c:v>
                </c:pt>
                <c:pt idx="1096">
                  <c:v>41276</c:v>
                </c:pt>
                <c:pt idx="1097">
                  <c:v>41283</c:v>
                </c:pt>
                <c:pt idx="1098">
                  <c:v>41290</c:v>
                </c:pt>
                <c:pt idx="1099">
                  <c:v>41297</c:v>
                </c:pt>
                <c:pt idx="1100">
                  <c:v>41304</c:v>
                </c:pt>
                <c:pt idx="1101">
                  <c:v>41311</c:v>
                </c:pt>
                <c:pt idx="1102">
                  <c:v>41318</c:v>
                </c:pt>
                <c:pt idx="1103">
                  <c:v>41325</c:v>
                </c:pt>
                <c:pt idx="1104">
                  <c:v>41332</c:v>
                </c:pt>
                <c:pt idx="1105">
                  <c:v>41339</c:v>
                </c:pt>
                <c:pt idx="1106">
                  <c:v>41346</c:v>
                </c:pt>
                <c:pt idx="1107">
                  <c:v>41353</c:v>
                </c:pt>
                <c:pt idx="1108">
                  <c:v>41360</c:v>
                </c:pt>
                <c:pt idx="1109">
                  <c:v>41367</c:v>
                </c:pt>
                <c:pt idx="1110">
                  <c:v>41374</c:v>
                </c:pt>
                <c:pt idx="1111">
                  <c:v>41381</c:v>
                </c:pt>
                <c:pt idx="1112">
                  <c:v>41388</c:v>
                </c:pt>
                <c:pt idx="1113">
                  <c:v>41395</c:v>
                </c:pt>
                <c:pt idx="1114">
                  <c:v>41402</c:v>
                </c:pt>
                <c:pt idx="1115">
                  <c:v>41409</c:v>
                </c:pt>
                <c:pt idx="1116">
                  <c:v>41416</c:v>
                </c:pt>
                <c:pt idx="1117">
                  <c:v>41423</c:v>
                </c:pt>
                <c:pt idx="1118">
                  <c:v>41430</c:v>
                </c:pt>
                <c:pt idx="1119">
                  <c:v>41437</c:v>
                </c:pt>
                <c:pt idx="1120">
                  <c:v>41444</c:v>
                </c:pt>
                <c:pt idx="1121">
                  <c:v>41451</c:v>
                </c:pt>
                <c:pt idx="1122">
                  <c:v>41458</c:v>
                </c:pt>
                <c:pt idx="1123">
                  <c:v>41465</c:v>
                </c:pt>
                <c:pt idx="1124">
                  <c:v>41472</c:v>
                </c:pt>
                <c:pt idx="1125">
                  <c:v>41479</c:v>
                </c:pt>
                <c:pt idx="1126">
                  <c:v>41486</c:v>
                </c:pt>
                <c:pt idx="1127">
                  <c:v>41493</c:v>
                </c:pt>
                <c:pt idx="1128">
                  <c:v>41500</c:v>
                </c:pt>
                <c:pt idx="1129">
                  <c:v>41507</c:v>
                </c:pt>
                <c:pt idx="1130">
                  <c:v>41514</c:v>
                </c:pt>
                <c:pt idx="1131">
                  <c:v>41521</c:v>
                </c:pt>
                <c:pt idx="1132">
                  <c:v>41528</c:v>
                </c:pt>
                <c:pt idx="1133">
                  <c:v>41535</c:v>
                </c:pt>
                <c:pt idx="1134">
                  <c:v>41542</c:v>
                </c:pt>
                <c:pt idx="1135">
                  <c:v>41549</c:v>
                </c:pt>
                <c:pt idx="1136">
                  <c:v>41556</c:v>
                </c:pt>
                <c:pt idx="1137">
                  <c:v>41563</c:v>
                </c:pt>
                <c:pt idx="1138">
                  <c:v>41570</c:v>
                </c:pt>
                <c:pt idx="1139">
                  <c:v>41577</c:v>
                </c:pt>
                <c:pt idx="1140">
                  <c:v>41584</c:v>
                </c:pt>
                <c:pt idx="1141">
                  <c:v>41591</c:v>
                </c:pt>
                <c:pt idx="1142">
                  <c:v>41598</c:v>
                </c:pt>
                <c:pt idx="1143">
                  <c:v>41605</c:v>
                </c:pt>
                <c:pt idx="1144">
                  <c:v>41612</c:v>
                </c:pt>
                <c:pt idx="1145">
                  <c:v>41619</c:v>
                </c:pt>
                <c:pt idx="1146">
                  <c:v>41626</c:v>
                </c:pt>
                <c:pt idx="1147">
                  <c:v>41633</c:v>
                </c:pt>
                <c:pt idx="1148">
                  <c:v>41640</c:v>
                </c:pt>
                <c:pt idx="1149">
                  <c:v>41647</c:v>
                </c:pt>
                <c:pt idx="1150">
                  <c:v>41654</c:v>
                </c:pt>
                <c:pt idx="1151">
                  <c:v>41661</c:v>
                </c:pt>
                <c:pt idx="1152">
                  <c:v>41668</c:v>
                </c:pt>
                <c:pt idx="1153">
                  <c:v>41675</c:v>
                </c:pt>
                <c:pt idx="1154">
                  <c:v>41682</c:v>
                </c:pt>
                <c:pt idx="1155">
                  <c:v>41689</c:v>
                </c:pt>
                <c:pt idx="1156">
                  <c:v>41696</c:v>
                </c:pt>
                <c:pt idx="1157">
                  <c:v>41703</c:v>
                </c:pt>
                <c:pt idx="1158">
                  <c:v>41710</c:v>
                </c:pt>
                <c:pt idx="1159">
                  <c:v>41717</c:v>
                </c:pt>
                <c:pt idx="1160">
                  <c:v>41724</c:v>
                </c:pt>
                <c:pt idx="1161">
                  <c:v>41731</c:v>
                </c:pt>
                <c:pt idx="1162">
                  <c:v>41738</c:v>
                </c:pt>
                <c:pt idx="1163">
                  <c:v>41745</c:v>
                </c:pt>
                <c:pt idx="1164">
                  <c:v>41752</c:v>
                </c:pt>
                <c:pt idx="1165">
                  <c:v>41759</c:v>
                </c:pt>
                <c:pt idx="1166">
                  <c:v>41766</c:v>
                </c:pt>
                <c:pt idx="1167">
                  <c:v>41773</c:v>
                </c:pt>
                <c:pt idx="1168">
                  <c:v>41780</c:v>
                </c:pt>
                <c:pt idx="1169">
                  <c:v>41787</c:v>
                </c:pt>
                <c:pt idx="1170">
                  <c:v>41794</c:v>
                </c:pt>
                <c:pt idx="1171">
                  <c:v>41801</c:v>
                </c:pt>
                <c:pt idx="1172">
                  <c:v>41808</c:v>
                </c:pt>
                <c:pt idx="1173">
                  <c:v>41815</c:v>
                </c:pt>
                <c:pt idx="1174">
                  <c:v>41822</c:v>
                </c:pt>
                <c:pt idx="1175">
                  <c:v>41829</c:v>
                </c:pt>
                <c:pt idx="1176">
                  <c:v>41836</c:v>
                </c:pt>
                <c:pt idx="1177">
                  <c:v>41843</c:v>
                </c:pt>
                <c:pt idx="1178">
                  <c:v>41850</c:v>
                </c:pt>
                <c:pt idx="1179">
                  <c:v>41857</c:v>
                </c:pt>
                <c:pt idx="1180">
                  <c:v>41864</c:v>
                </c:pt>
                <c:pt idx="1181">
                  <c:v>41871</c:v>
                </c:pt>
                <c:pt idx="1182">
                  <c:v>41878</c:v>
                </c:pt>
                <c:pt idx="1183">
                  <c:v>41885</c:v>
                </c:pt>
                <c:pt idx="1184">
                  <c:v>41892</c:v>
                </c:pt>
                <c:pt idx="1185">
                  <c:v>41899</c:v>
                </c:pt>
                <c:pt idx="1186">
                  <c:v>41906</c:v>
                </c:pt>
                <c:pt idx="1187">
                  <c:v>41913</c:v>
                </c:pt>
                <c:pt idx="1188">
                  <c:v>41920</c:v>
                </c:pt>
                <c:pt idx="1189">
                  <c:v>41927</c:v>
                </c:pt>
                <c:pt idx="1190">
                  <c:v>41934</c:v>
                </c:pt>
                <c:pt idx="1191">
                  <c:v>41941</c:v>
                </c:pt>
                <c:pt idx="1192">
                  <c:v>41948</c:v>
                </c:pt>
                <c:pt idx="1193">
                  <c:v>41955</c:v>
                </c:pt>
                <c:pt idx="1194">
                  <c:v>41962</c:v>
                </c:pt>
                <c:pt idx="1195">
                  <c:v>41969</c:v>
                </c:pt>
                <c:pt idx="1196">
                  <c:v>41976</c:v>
                </c:pt>
                <c:pt idx="1197">
                  <c:v>41983</c:v>
                </c:pt>
                <c:pt idx="1198">
                  <c:v>41990</c:v>
                </c:pt>
                <c:pt idx="1199">
                  <c:v>41997</c:v>
                </c:pt>
                <c:pt idx="1200">
                  <c:v>42004</c:v>
                </c:pt>
                <c:pt idx="1201">
                  <c:v>42011</c:v>
                </c:pt>
                <c:pt idx="1202">
                  <c:v>42018</c:v>
                </c:pt>
                <c:pt idx="1203">
                  <c:v>42025</c:v>
                </c:pt>
                <c:pt idx="1204">
                  <c:v>42032</c:v>
                </c:pt>
                <c:pt idx="1205">
                  <c:v>42039</c:v>
                </c:pt>
                <c:pt idx="1206">
                  <c:v>42046</c:v>
                </c:pt>
                <c:pt idx="1207">
                  <c:v>42053</c:v>
                </c:pt>
                <c:pt idx="1208">
                  <c:v>42060</c:v>
                </c:pt>
                <c:pt idx="1209">
                  <c:v>42067</c:v>
                </c:pt>
                <c:pt idx="1210">
                  <c:v>42074</c:v>
                </c:pt>
                <c:pt idx="1211">
                  <c:v>42081</c:v>
                </c:pt>
                <c:pt idx="1212">
                  <c:v>42088</c:v>
                </c:pt>
                <c:pt idx="1213">
                  <c:v>42095</c:v>
                </c:pt>
                <c:pt idx="1214">
                  <c:v>42102</c:v>
                </c:pt>
                <c:pt idx="1215">
                  <c:v>42109</c:v>
                </c:pt>
                <c:pt idx="1216">
                  <c:v>42116</c:v>
                </c:pt>
                <c:pt idx="1217">
                  <c:v>42123</c:v>
                </c:pt>
                <c:pt idx="1218">
                  <c:v>42130</c:v>
                </c:pt>
                <c:pt idx="1219">
                  <c:v>42137</c:v>
                </c:pt>
                <c:pt idx="1220">
                  <c:v>42144</c:v>
                </c:pt>
                <c:pt idx="1221">
                  <c:v>42151</c:v>
                </c:pt>
                <c:pt idx="1222">
                  <c:v>42158</c:v>
                </c:pt>
                <c:pt idx="1223">
                  <c:v>42165</c:v>
                </c:pt>
                <c:pt idx="1224">
                  <c:v>42172</c:v>
                </c:pt>
                <c:pt idx="1225">
                  <c:v>42179</c:v>
                </c:pt>
                <c:pt idx="1226">
                  <c:v>42186</c:v>
                </c:pt>
                <c:pt idx="1227">
                  <c:v>42193</c:v>
                </c:pt>
                <c:pt idx="1228">
                  <c:v>42200</c:v>
                </c:pt>
                <c:pt idx="1229">
                  <c:v>42207</c:v>
                </c:pt>
                <c:pt idx="1230">
                  <c:v>42214</c:v>
                </c:pt>
                <c:pt idx="1231">
                  <c:v>42221</c:v>
                </c:pt>
                <c:pt idx="1232">
                  <c:v>42228</c:v>
                </c:pt>
                <c:pt idx="1233">
                  <c:v>42235</c:v>
                </c:pt>
                <c:pt idx="1234">
                  <c:v>42242</c:v>
                </c:pt>
                <c:pt idx="1235">
                  <c:v>42249</c:v>
                </c:pt>
                <c:pt idx="1236">
                  <c:v>42256</c:v>
                </c:pt>
                <c:pt idx="1237">
                  <c:v>42263</c:v>
                </c:pt>
                <c:pt idx="1238">
                  <c:v>42270</c:v>
                </c:pt>
                <c:pt idx="1239">
                  <c:v>42277</c:v>
                </c:pt>
                <c:pt idx="1240">
                  <c:v>42284</c:v>
                </c:pt>
                <c:pt idx="1241">
                  <c:v>42291</c:v>
                </c:pt>
                <c:pt idx="1242">
                  <c:v>42298</c:v>
                </c:pt>
                <c:pt idx="1243">
                  <c:v>42305</c:v>
                </c:pt>
                <c:pt idx="1244">
                  <c:v>42312</c:v>
                </c:pt>
                <c:pt idx="1245">
                  <c:v>42319</c:v>
                </c:pt>
                <c:pt idx="1246">
                  <c:v>42326</c:v>
                </c:pt>
                <c:pt idx="1247">
                  <c:v>42333</c:v>
                </c:pt>
                <c:pt idx="1248">
                  <c:v>42340</c:v>
                </c:pt>
                <c:pt idx="1249">
                  <c:v>42347</c:v>
                </c:pt>
                <c:pt idx="1250">
                  <c:v>42354</c:v>
                </c:pt>
                <c:pt idx="1251">
                  <c:v>42361</c:v>
                </c:pt>
                <c:pt idx="1252">
                  <c:v>42368</c:v>
                </c:pt>
                <c:pt idx="1253">
                  <c:v>42375</c:v>
                </c:pt>
                <c:pt idx="1254">
                  <c:v>42382</c:v>
                </c:pt>
                <c:pt idx="1255">
                  <c:v>42389</c:v>
                </c:pt>
                <c:pt idx="1256">
                  <c:v>42396</c:v>
                </c:pt>
                <c:pt idx="1257">
                  <c:v>42403</c:v>
                </c:pt>
                <c:pt idx="1258">
                  <c:v>42410</c:v>
                </c:pt>
                <c:pt idx="1259">
                  <c:v>42417</c:v>
                </c:pt>
                <c:pt idx="1260">
                  <c:v>42424</c:v>
                </c:pt>
                <c:pt idx="1261">
                  <c:v>42431</c:v>
                </c:pt>
                <c:pt idx="1262">
                  <c:v>42438</c:v>
                </c:pt>
                <c:pt idx="1263">
                  <c:v>42445</c:v>
                </c:pt>
                <c:pt idx="1264">
                  <c:v>42452</c:v>
                </c:pt>
                <c:pt idx="1265">
                  <c:v>42459</c:v>
                </c:pt>
                <c:pt idx="1266">
                  <c:v>42466</c:v>
                </c:pt>
                <c:pt idx="1267">
                  <c:v>42473</c:v>
                </c:pt>
                <c:pt idx="1268">
                  <c:v>42480</c:v>
                </c:pt>
                <c:pt idx="1269">
                  <c:v>42487</c:v>
                </c:pt>
                <c:pt idx="1270">
                  <c:v>42494</c:v>
                </c:pt>
                <c:pt idx="1271">
                  <c:v>42501</c:v>
                </c:pt>
                <c:pt idx="1272">
                  <c:v>42508</c:v>
                </c:pt>
                <c:pt idx="1273">
                  <c:v>42515</c:v>
                </c:pt>
                <c:pt idx="1274">
                  <c:v>42522</c:v>
                </c:pt>
                <c:pt idx="1275">
                  <c:v>42529</c:v>
                </c:pt>
                <c:pt idx="1276">
                  <c:v>42536</c:v>
                </c:pt>
                <c:pt idx="1277">
                  <c:v>42543</c:v>
                </c:pt>
                <c:pt idx="1278">
                  <c:v>42550</c:v>
                </c:pt>
                <c:pt idx="1279">
                  <c:v>42557</c:v>
                </c:pt>
                <c:pt idx="1280">
                  <c:v>42564</c:v>
                </c:pt>
                <c:pt idx="1281">
                  <c:v>42571</c:v>
                </c:pt>
                <c:pt idx="1282">
                  <c:v>42578</c:v>
                </c:pt>
                <c:pt idx="1283">
                  <c:v>42585</c:v>
                </c:pt>
                <c:pt idx="1284">
                  <c:v>42592</c:v>
                </c:pt>
                <c:pt idx="1285">
                  <c:v>42599</c:v>
                </c:pt>
                <c:pt idx="1286">
                  <c:v>42606</c:v>
                </c:pt>
                <c:pt idx="1287">
                  <c:v>42613</c:v>
                </c:pt>
                <c:pt idx="1288">
                  <c:v>42620</c:v>
                </c:pt>
                <c:pt idx="1289">
                  <c:v>42627</c:v>
                </c:pt>
                <c:pt idx="1290">
                  <c:v>42634</c:v>
                </c:pt>
                <c:pt idx="1291">
                  <c:v>42641</c:v>
                </c:pt>
                <c:pt idx="1292">
                  <c:v>42648</c:v>
                </c:pt>
                <c:pt idx="1293">
                  <c:v>42655</c:v>
                </c:pt>
                <c:pt idx="1294">
                  <c:v>42662</c:v>
                </c:pt>
                <c:pt idx="1295">
                  <c:v>42669</c:v>
                </c:pt>
                <c:pt idx="1296">
                  <c:v>42676</c:v>
                </c:pt>
                <c:pt idx="1297">
                  <c:v>42683</c:v>
                </c:pt>
                <c:pt idx="1298">
                  <c:v>42690</c:v>
                </c:pt>
                <c:pt idx="1299">
                  <c:v>42697</c:v>
                </c:pt>
                <c:pt idx="1300">
                  <c:v>42704</c:v>
                </c:pt>
                <c:pt idx="1301">
                  <c:v>42711</c:v>
                </c:pt>
                <c:pt idx="1302">
                  <c:v>42718</c:v>
                </c:pt>
                <c:pt idx="1303">
                  <c:v>42725</c:v>
                </c:pt>
                <c:pt idx="1304">
                  <c:v>42732</c:v>
                </c:pt>
                <c:pt idx="1305">
                  <c:v>42739</c:v>
                </c:pt>
                <c:pt idx="1306">
                  <c:v>42746</c:v>
                </c:pt>
                <c:pt idx="1307">
                  <c:v>42753</c:v>
                </c:pt>
                <c:pt idx="1308">
                  <c:v>42760</c:v>
                </c:pt>
                <c:pt idx="1309">
                  <c:v>42767</c:v>
                </c:pt>
                <c:pt idx="1310">
                  <c:v>42774</c:v>
                </c:pt>
                <c:pt idx="1311">
                  <c:v>42781</c:v>
                </c:pt>
                <c:pt idx="1312">
                  <c:v>42788</c:v>
                </c:pt>
                <c:pt idx="1313">
                  <c:v>42795</c:v>
                </c:pt>
                <c:pt idx="1314">
                  <c:v>42802</c:v>
                </c:pt>
                <c:pt idx="1315">
                  <c:v>42809</c:v>
                </c:pt>
                <c:pt idx="1316">
                  <c:v>42816</c:v>
                </c:pt>
                <c:pt idx="1317">
                  <c:v>42823</c:v>
                </c:pt>
                <c:pt idx="1318">
                  <c:v>42830</c:v>
                </c:pt>
                <c:pt idx="1319">
                  <c:v>42837</c:v>
                </c:pt>
                <c:pt idx="1320">
                  <c:v>42844</c:v>
                </c:pt>
                <c:pt idx="1321">
                  <c:v>42851</c:v>
                </c:pt>
                <c:pt idx="1322">
                  <c:v>42858</c:v>
                </c:pt>
                <c:pt idx="1323">
                  <c:v>42865</c:v>
                </c:pt>
                <c:pt idx="1324">
                  <c:v>42872</c:v>
                </c:pt>
                <c:pt idx="1325">
                  <c:v>42879</c:v>
                </c:pt>
                <c:pt idx="1326">
                  <c:v>42886</c:v>
                </c:pt>
                <c:pt idx="1327">
                  <c:v>42893</c:v>
                </c:pt>
                <c:pt idx="1328">
                  <c:v>42900</c:v>
                </c:pt>
                <c:pt idx="1329">
                  <c:v>42907</c:v>
                </c:pt>
                <c:pt idx="1330">
                  <c:v>42914</c:v>
                </c:pt>
                <c:pt idx="1331">
                  <c:v>42921</c:v>
                </c:pt>
                <c:pt idx="1332">
                  <c:v>42928</c:v>
                </c:pt>
                <c:pt idx="1333">
                  <c:v>42935</c:v>
                </c:pt>
                <c:pt idx="1334">
                  <c:v>42942</c:v>
                </c:pt>
                <c:pt idx="1335">
                  <c:v>42949</c:v>
                </c:pt>
                <c:pt idx="1336">
                  <c:v>42956</c:v>
                </c:pt>
                <c:pt idx="1337">
                  <c:v>42963</c:v>
                </c:pt>
                <c:pt idx="1338">
                  <c:v>42970</c:v>
                </c:pt>
                <c:pt idx="1339">
                  <c:v>42977</c:v>
                </c:pt>
                <c:pt idx="1340">
                  <c:v>42984</c:v>
                </c:pt>
                <c:pt idx="1341">
                  <c:v>42991</c:v>
                </c:pt>
                <c:pt idx="1342">
                  <c:v>42998</c:v>
                </c:pt>
                <c:pt idx="1343">
                  <c:v>43005</c:v>
                </c:pt>
                <c:pt idx="1344">
                  <c:v>43012</c:v>
                </c:pt>
                <c:pt idx="1345">
                  <c:v>43019</c:v>
                </c:pt>
                <c:pt idx="1346">
                  <c:v>43026</c:v>
                </c:pt>
                <c:pt idx="1347">
                  <c:v>43033</c:v>
                </c:pt>
                <c:pt idx="1348">
                  <c:v>43040</c:v>
                </c:pt>
                <c:pt idx="1349">
                  <c:v>43047</c:v>
                </c:pt>
                <c:pt idx="1350">
                  <c:v>43054</c:v>
                </c:pt>
                <c:pt idx="1351">
                  <c:v>43061</c:v>
                </c:pt>
                <c:pt idx="1352">
                  <c:v>43068</c:v>
                </c:pt>
                <c:pt idx="1353">
                  <c:v>43075</c:v>
                </c:pt>
                <c:pt idx="1354">
                  <c:v>43082</c:v>
                </c:pt>
                <c:pt idx="1355">
                  <c:v>43089</c:v>
                </c:pt>
                <c:pt idx="1356">
                  <c:v>43096</c:v>
                </c:pt>
                <c:pt idx="1357">
                  <c:v>43103</c:v>
                </c:pt>
                <c:pt idx="1358">
                  <c:v>43110</c:v>
                </c:pt>
                <c:pt idx="1359">
                  <c:v>43117</c:v>
                </c:pt>
                <c:pt idx="1360">
                  <c:v>43124</c:v>
                </c:pt>
                <c:pt idx="1361">
                  <c:v>43131</c:v>
                </c:pt>
                <c:pt idx="1362">
                  <c:v>43138</c:v>
                </c:pt>
                <c:pt idx="1363">
                  <c:v>43145</c:v>
                </c:pt>
                <c:pt idx="1364">
                  <c:v>43152</c:v>
                </c:pt>
                <c:pt idx="1365">
                  <c:v>43159</c:v>
                </c:pt>
                <c:pt idx="1366">
                  <c:v>43166</c:v>
                </c:pt>
                <c:pt idx="1367">
                  <c:v>43173</c:v>
                </c:pt>
                <c:pt idx="1368">
                  <c:v>43180</c:v>
                </c:pt>
                <c:pt idx="1369">
                  <c:v>43187</c:v>
                </c:pt>
                <c:pt idx="1370">
                  <c:v>43194</c:v>
                </c:pt>
                <c:pt idx="1371">
                  <c:v>43201</c:v>
                </c:pt>
                <c:pt idx="1372">
                  <c:v>43208</c:v>
                </c:pt>
                <c:pt idx="1373">
                  <c:v>43215</c:v>
                </c:pt>
                <c:pt idx="1374">
                  <c:v>43222</c:v>
                </c:pt>
                <c:pt idx="1375">
                  <c:v>43229</c:v>
                </c:pt>
                <c:pt idx="1376">
                  <c:v>43236</c:v>
                </c:pt>
                <c:pt idx="1377">
                  <c:v>43243</c:v>
                </c:pt>
                <c:pt idx="1378">
                  <c:v>43250</c:v>
                </c:pt>
                <c:pt idx="1379">
                  <c:v>43257</c:v>
                </c:pt>
                <c:pt idx="1380">
                  <c:v>43264</c:v>
                </c:pt>
                <c:pt idx="1381">
                  <c:v>43271</c:v>
                </c:pt>
                <c:pt idx="1382">
                  <c:v>43278</c:v>
                </c:pt>
                <c:pt idx="1383">
                  <c:v>43285</c:v>
                </c:pt>
                <c:pt idx="1384">
                  <c:v>43292</c:v>
                </c:pt>
                <c:pt idx="1385">
                  <c:v>43299</c:v>
                </c:pt>
                <c:pt idx="1386">
                  <c:v>43306</c:v>
                </c:pt>
                <c:pt idx="1387">
                  <c:v>43313</c:v>
                </c:pt>
                <c:pt idx="1388">
                  <c:v>43320</c:v>
                </c:pt>
                <c:pt idx="1389">
                  <c:v>43327</c:v>
                </c:pt>
                <c:pt idx="1390">
                  <c:v>43334</c:v>
                </c:pt>
                <c:pt idx="1391">
                  <c:v>43341</c:v>
                </c:pt>
                <c:pt idx="1392">
                  <c:v>43348</c:v>
                </c:pt>
                <c:pt idx="1393">
                  <c:v>43355</c:v>
                </c:pt>
                <c:pt idx="1394">
                  <c:v>43362</c:v>
                </c:pt>
                <c:pt idx="1395">
                  <c:v>43369</c:v>
                </c:pt>
                <c:pt idx="1396">
                  <c:v>43376</c:v>
                </c:pt>
                <c:pt idx="1397">
                  <c:v>43383</c:v>
                </c:pt>
                <c:pt idx="1398">
                  <c:v>43390</c:v>
                </c:pt>
                <c:pt idx="1399">
                  <c:v>43397</c:v>
                </c:pt>
                <c:pt idx="1400">
                  <c:v>43404</c:v>
                </c:pt>
                <c:pt idx="1401">
                  <c:v>43411</c:v>
                </c:pt>
                <c:pt idx="1402">
                  <c:v>43418</c:v>
                </c:pt>
                <c:pt idx="1403">
                  <c:v>43425</c:v>
                </c:pt>
                <c:pt idx="1404">
                  <c:v>43432</c:v>
                </c:pt>
                <c:pt idx="1405">
                  <c:v>43439</c:v>
                </c:pt>
                <c:pt idx="1406">
                  <c:v>43446</c:v>
                </c:pt>
                <c:pt idx="1407">
                  <c:v>43453</c:v>
                </c:pt>
                <c:pt idx="1408">
                  <c:v>43460</c:v>
                </c:pt>
                <c:pt idx="1409">
                  <c:v>43467</c:v>
                </c:pt>
                <c:pt idx="1410">
                  <c:v>43474</c:v>
                </c:pt>
                <c:pt idx="1411">
                  <c:v>43481</c:v>
                </c:pt>
                <c:pt idx="1412">
                  <c:v>43488</c:v>
                </c:pt>
                <c:pt idx="1413">
                  <c:v>43495</c:v>
                </c:pt>
                <c:pt idx="1414">
                  <c:v>43502</c:v>
                </c:pt>
                <c:pt idx="1415">
                  <c:v>43509</c:v>
                </c:pt>
                <c:pt idx="1416">
                  <c:v>43516</c:v>
                </c:pt>
                <c:pt idx="1417">
                  <c:v>43523</c:v>
                </c:pt>
                <c:pt idx="1418">
                  <c:v>43530</c:v>
                </c:pt>
                <c:pt idx="1419">
                  <c:v>43537</c:v>
                </c:pt>
                <c:pt idx="1420">
                  <c:v>43544</c:v>
                </c:pt>
                <c:pt idx="1421">
                  <c:v>43551</c:v>
                </c:pt>
                <c:pt idx="1422">
                  <c:v>43558</c:v>
                </c:pt>
                <c:pt idx="1423">
                  <c:v>43565</c:v>
                </c:pt>
                <c:pt idx="1424">
                  <c:v>43572</c:v>
                </c:pt>
                <c:pt idx="1425">
                  <c:v>43579</c:v>
                </c:pt>
                <c:pt idx="1426">
                  <c:v>43586</c:v>
                </c:pt>
                <c:pt idx="1427">
                  <c:v>43593</c:v>
                </c:pt>
                <c:pt idx="1428">
                  <c:v>43600</c:v>
                </c:pt>
                <c:pt idx="1429">
                  <c:v>43607</c:v>
                </c:pt>
                <c:pt idx="1430">
                  <c:v>43614</c:v>
                </c:pt>
                <c:pt idx="1431">
                  <c:v>43621</c:v>
                </c:pt>
                <c:pt idx="1432">
                  <c:v>43628</c:v>
                </c:pt>
                <c:pt idx="1433">
                  <c:v>43635</c:v>
                </c:pt>
                <c:pt idx="1434">
                  <c:v>43642</c:v>
                </c:pt>
                <c:pt idx="1435">
                  <c:v>43649</c:v>
                </c:pt>
                <c:pt idx="1436">
                  <c:v>43656</c:v>
                </c:pt>
                <c:pt idx="1437">
                  <c:v>43663</c:v>
                </c:pt>
                <c:pt idx="1438">
                  <c:v>43670</c:v>
                </c:pt>
                <c:pt idx="1439">
                  <c:v>43677</c:v>
                </c:pt>
                <c:pt idx="1440">
                  <c:v>43684</c:v>
                </c:pt>
                <c:pt idx="1441">
                  <c:v>43691</c:v>
                </c:pt>
                <c:pt idx="1442">
                  <c:v>43698</c:v>
                </c:pt>
                <c:pt idx="1443">
                  <c:v>43705</c:v>
                </c:pt>
                <c:pt idx="1444">
                  <c:v>43712</c:v>
                </c:pt>
                <c:pt idx="1445">
                  <c:v>43719</c:v>
                </c:pt>
                <c:pt idx="1446">
                  <c:v>43726</c:v>
                </c:pt>
                <c:pt idx="1447">
                  <c:v>43733</c:v>
                </c:pt>
                <c:pt idx="1448">
                  <c:v>43740</c:v>
                </c:pt>
                <c:pt idx="1449">
                  <c:v>43747</c:v>
                </c:pt>
                <c:pt idx="1450">
                  <c:v>43754</c:v>
                </c:pt>
                <c:pt idx="1451">
                  <c:v>43761</c:v>
                </c:pt>
                <c:pt idx="1452">
                  <c:v>43768</c:v>
                </c:pt>
                <c:pt idx="1453">
                  <c:v>43775</c:v>
                </c:pt>
                <c:pt idx="1454">
                  <c:v>43782</c:v>
                </c:pt>
                <c:pt idx="1455">
                  <c:v>43789</c:v>
                </c:pt>
                <c:pt idx="1456">
                  <c:v>43796</c:v>
                </c:pt>
                <c:pt idx="1457">
                  <c:v>43803</c:v>
                </c:pt>
                <c:pt idx="1458">
                  <c:v>43810</c:v>
                </c:pt>
                <c:pt idx="1459">
                  <c:v>43817</c:v>
                </c:pt>
                <c:pt idx="1460">
                  <c:v>43824</c:v>
                </c:pt>
                <c:pt idx="1461">
                  <c:v>43831</c:v>
                </c:pt>
                <c:pt idx="1462">
                  <c:v>43838</c:v>
                </c:pt>
                <c:pt idx="1463">
                  <c:v>43845</c:v>
                </c:pt>
                <c:pt idx="1464">
                  <c:v>43852</c:v>
                </c:pt>
                <c:pt idx="1465">
                  <c:v>43859</c:v>
                </c:pt>
                <c:pt idx="1466">
                  <c:v>43866</c:v>
                </c:pt>
                <c:pt idx="1467">
                  <c:v>43873</c:v>
                </c:pt>
                <c:pt idx="1468">
                  <c:v>43880</c:v>
                </c:pt>
                <c:pt idx="1469">
                  <c:v>43887</c:v>
                </c:pt>
                <c:pt idx="1470">
                  <c:v>43894</c:v>
                </c:pt>
                <c:pt idx="1471">
                  <c:v>43901</c:v>
                </c:pt>
                <c:pt idx="1472">
                  <c:v>43908</c:v>
                </c:pt>
                <c:pt idx="1473">
                  <c:v>43915</c:v>
                </c:pt>
                <c:pt idx="1474">
                  <c:v>43922</c:v>
                </c:pt>
                <c:pt idx="1475">
                  <c:v>43929</c:v>
                </c:pt>
                <c:pt idx="1476">
                  <c:v>43936</c:v>
                </c:pt>
                <c:pt idx="1477">
                  <c:v>43943</c:v>
                </c:pt>
                <c:pt idx="1478">
                  <c:v>43950</c:v>
                </c:pt>
                <c:pt idx="1479">
                  <c:v>43957</c:v>
                </c:pt>
                <c:pt idx="1480">
                  <c:v>43964</c:v>
                </c:pt>
                <c:pt idx="1481">
                  <c:v>43971</c:v>
                </c:pt>
                <c:pt idx="1482">
                  <c:v>43978</c:v>
                </c:pt>
                <c:pt idx="1483">
                  <c:v>43985</c:v>
                </c:pt>
                <c:pt idx="1484">
                  <c:v>43992</c:v>
                </c:pt>
                <c:pt idx="1485">
                  <c:v>43999</c:v>
                </c:pt>
                <c:pt idx="1486">
                  <c:v>44006</c:v>
                </c:pt>
                <c:pt idx="1487">
                  <c:v>44013</c:v>
                </c:pt>
                <c:pt idx="1488">
                  <c:v>44020</c:v>
                </c:pt>
                <c:pt idx="1489">
                  <c:v>44027</c:v>
                </c:pt>
                <c:pt idx="1490">
                  <c:v>44034</c:v>
                </c:pt>
                <c:pt idx="1491">
                  <c:v>44041</c:v>
                </c:pt>
                <c:pt idx="1492">
                  <c:v>44048</c:v>
                </c:pt>
                <c:pt idx="1493">
                  <c:v>44055</c:v>
                </c:pt>
                <c:pt idx="1494">
                  <c:v>44062</c:v>
                </c:pt>
                <c:pt idx="1495">
                  <c:v>44069</c:v>
                </c:pt>
                <c:pt idx="1496">
                  <c:v>44076</c:v>
                </c:pt>
                <c:pt idx="1497">
                  <c:v>44083</c:v>
                </c:pt>
                <c:pt idx="1498">
                  <c:v>44090</c:v>
                </c:pt>
                <c:pt idx="1499">
                  <c:v>44097</c:v>
                </c:pt>
                <c:pt idx="1500">
                  <c:v>44104</c:v>
                </c:pt>
                <c:pt idx="1501">
                  <c:v>44111</c:v>
                </c:pt>
                <c:pt idx="1502">
                  <c:v>44118</c:v>
                </c:pt>
                <c:pt idx="1503">
                  <c:v>44125</c:v>
                </c:pt>
                <c:pt idx="1504">
                  <c:v>44132</c:v>
                </c:pt>
                <c:pt idx="1505">
                  <c:v>44139</c:v>
                </c:pt>
                <c:pt idx="1506">
                  <c:v>44146</c:v>
                </c:pt>
                <c:pt idx="1507">
                  <c:v>44153</c:v>
                </c:pt>
                <c:pt idx="1508">
                  <c:v>44160</c:v>
                </c:pt>
                <c:pt idx="1509">
                  <c:v>44167</c:v>
                </c:pt>
                <c:pt idx="1510">
                  <c:v>44174</c:v>
                </c:pt>
                <c:pt idx="1511">
                  <c:v>44181</c:v>
                </c:pt>
                <c:pt idx="1512">
                  <c:v>44188</c:v>
                </c:pt>
                <c:pt idx="1513">
                  <c:v>44195</c:v>
                </c:pt>
                <c:pt idx="1514">
                  <c:v>44202</c:v>
                </c:pt>
                <c:pt idx="1515">
                  <c:v>44209</c:v>
                </c:pt>
                <c:pt idx="1516">
                  <c:v>44216</c:v>
                </c:pt>
                <c:pt idx="1517">
                  <c:v>44223</c:v>
                </c:pt>
                <c:pt idx="1518">
                  <c:v>44230</c:v>
                </c:pt>
                <c:pt idx="1519">
                  <c:v>44237</c:v>
                </c:pt>
                <c:pt idx="1520">
                  <c:v>44244</c:v>
                </c:pt>
                <c:pt idx="1521">
                  <c:v>44251</c:v>
                </c:pt>
                <c:pt idx="1522">
                  <c:v>44258</c:v>
                </c:pt>
                <c:pt idx="1523">
                  <c:v>44265</c:v>
                </c:pt>
                <c:pt idx="1524">
                  <c:v>44272</c:v>
                </c:pt>
                <c:pt idx="1525">
                  <c:v>44279</c:v>
                </c:pt>
                <c:pt idx="1526">
                  <c:v>44286</c:v>
                </c:pt>
                <c:pt idx="1527">
                  <c:v>44293</c:v>
                </c:pt>
                <c:pt idx="1528">
                  <c:v>44300</c:v>
                </c:pt>
                <c:pt idx="1529">
                  <c:v>44307</c:v>
                </c:pt>
                <c:pt idx="1530">
                  <c:v>44314</c:v>
                </c:pt>
                <c:pt idx="1531">
                  <c:v>44321</c:v>
                </c:pt>
                <c:pt idx="1532">
                  <c:v>44328</c:v>
                </c:pt>
                <c:pt idx="1533">
                  <c:v>44335</c:v>
                </c:pt>
                <c:pt idx="1534">
                  <c:v>44342</c:v>
                </c:pt>
                <c:pt idx="1535">
                  <c:v>44349</c:v>
                </c:pt>
                <c:pt idx="1536">
                  <c:v>44356</c:v>
                </c:pt>
                <c:pt idx="1537">
                  <c:v>44363</c:v>
                </c:pt>
                <c:pt idx="1538">
                  <c:v>44370</c:v>
                </c:pt>
                <c:pt idx="1539">
                  <c:v>44377</c:v>
                </c:pt>
                <c:pt idx="1540">
                  <c:v>44384</c:v>
                </c:pt>
                <c:pt idx="1541">
                  <c:v>44391</c:v>
                </c:pt>
                <c:pt idx="1542">
                  <c:v>44398</c:v>
                </c:pt>
                <c:pt idx="1543">
                  <c:v>44405</c:v>
                </c:pt>
                <c:pt idx="1544">
                  <c:v>44412</c:v>
                </c:pt>
                <c:pt idx="1545">
                  <c:v>44419</c:v>
                </c:pt>
                <c:pt idx="1546">
                  <c:v>44426</c:v>
                </c:pt>
                <c:pt idx="1547">
                  <c:v>44433</c:v>
                </c:pt>
                <c:pt idx="1548">
                  <c:v>44440</c:v>
                </c:pt>
                <c:pt idx="1549">
                  <c:v>44447</c:v>
                </c:pt>
                <c:pt idx="1550">
                  <c:v>44454</c:v>
                </c:pt>
                <c:pt idx="1551">
                  <c:v>44461</c:v>
                </c:pt>
                <c:pt idx="1552">
                  <c:v>44468</c:v>
                </c:pt>
                <c:pt idx="1553">
                  <c:v>44475</c:v>
                </c:pt>
                <c:pt idx="1554">
                  <c:v>44482</c:v>
                </c:pt>
                <c:pt idx="1555">
                  <c:v>44489</c:v>
                </c:pt>
                <c:pt idx="1556">
                  <c:v>44496</c:v>
                </c:pt>
                <c:pt idx="1557">
                  <c:v>44503</c:v>
                </c:pt>
                <c:pt idx="1558">
                  <c:v>44510</c:v>
                </c:pt>
                <c:pt idx="1559">
                  <c:v>44517</c:v>
                </c:pt>
                <c:pt idx="1560">
                  <c:v>44524</c:v>
                </c:pt>
                <c:pt idx="1561">
                  <c:v>44531</c:v>
                </c:pt>
                <c:pt idx="1562">
                  <c:v>44538</c:v>
                </c:pt>
                <c:pt idx="1563">
                  <c:v>44545</c:v>
                </c:pt>
                <c:pt idx="1564">
                  <c:v>44552</c:v>
                </c:pt>
                <c:pt idx="1565">
                  <c:v>44559</c:v>
                </c:pt>
                <c:pt idx="1566">
                  <c:v>44566</c:v>
                </c:pt>
                <c:pt idx="1567">
                  <c:v>44573</c:v>
                </c:pt>
                <c:pt idx="1568">
                  <c:v>44580</c:v>
                </c:pt>
                <c:pt idx="1569">
                  <c:v>44587</c:v>
                </c:pt>
                <c:pt idx="1570">
                  <c:v>44594</c:v>
                </c:pt>
                <c:pt idx="1571">
                  <c:v>44601</c:v>
                </c:pt>
                <c:pt idx="1572">
                  <c:v>44608</c:v>
                </c:pt>
                <c:pt idx="1573">
                  <c:v>44615</c:v>
                </c:pt>
                <c:pt idx="1574">
                  <c:v>44622</c:v>
                </c:pt>
                <c:pt idx="1575">
                  <c:v>44629</c:v>
                </c:pt>
                <c:pt idx="1576">
                  <c:v>44636</c:v>
                </c:pt>
                <c:pt idx="1577">
                  <c:v>44643</c:v>
                </c:pt>
                <c:pt idx="1578">
                  <c:v>44650</c:v>
                </c:pt>
              </c:numCache>
            </c:numRef>
          </c:cat>
          <c:val>
            <c:numRef>
              <c:f>IndexNRates!$AQ$551:$AQ$2129</c:f>
              <c:numCache>
                <c:formatCode>0.00%</c:formatCode>
                <c:ptCount val="1579"/>
                <c:pt idx="0">
                  <c:v>6.5199999999999994E-2</c:v>
                </c:pt>
                <c:pt idx="1">
                  <c:v>6.4000000000000001E-2</c:v>
                </c:pt>
                <c:pt idx="2">
                  <c:v>6.5599999999999992E-2</c:v>
                </c:pt>
                <c:pt idx="3">
                  <c:v>6.59E-2</c:v>
                </c:pt>
                <c:pt idx="4">
                  <c:v>6.6500000000000004E-2</c:v>
                </c:pt>
                <c:pt idx="5">
                  <c:v>6.7099999999999993E-2</c:v>
                </c:pt>
                <c:pt idx="6">
                  <c:v>6.7400000000000002E-2</c:v>
                </c:pt>
                <c:pt idx="7">
                  <c:v>6.7500000000000004E-2</c:v>
                </c:pt>
                <c:pt idx="8">
                  <c:v>6.7400000000000002E-2</c:v>
                </c:pt>
                <c:pt idx="9">
                  <c:v>6.7099999999999993E-2</c:v>
                </c:pt>
                <c:pt idx="10">
                  <c:v>6.7599999999999993E-2</c:v>
                </c:pt>
                <c:pt idx="11">
                  <c:v>6.7900000000000002E-2</c:v>
                </c:pt>
                <c:pt idx="12">
                  <c:v>6.7699999999999996E-2</c:v>
                </c:pt>
                <c:pt idx="13">
                  <c:v>6.7299999999999999E-2</c:v>
                </c:pt>
                <c:pt idx="14">
                  <c:v>6.6600000000000006E-2</c:v>
                </c:pt>
                <c:pt idx="15">
                  <c:v>6.6000000000000003E-2</c:v>
                </c:pt>
                <c:pt idx="16">
                  <c:v>6.6799999999999998E-2</c:v>
                </c:pt>
                <c:pt idx="17">
                  <c:v>6.6900000000000001E-2</c:v>
                </c:pt>
                <c:pt idx="18">
                  <c:v>6.6400000000000001E-2</c:v>
                </c:pt>
                <c:pt idx="19">
                  <c:v>6.54E-2</c:v>
                </c:pt>
                <c:pt idx="20">
                  <c:v>6.5099999999999991E-2</c:v>
                </c:pt>
                <c:pt idx="21">
                  <c:v>6.5799999999999997E-2</c:v>
                </c:pt>
                <c:pt idx="22">
                  <c:v>6.5700000000000008E-2</c:v>
                </c:pt>
                <c:pt idx="23">
                  <c:v>6.5199999999999994E-2</c:v>
                </c:pt>
                <c:pt idx="24">
                  <c:v>6.4600000000000005E-2</c:v>
                </c:pt>
                <c:pt idx="25">
                  <c:v>6.4199999999999993E-2</c:v>
                </c:pt>
                <c:pt idx="26">
                  <c:v>6.3799999999999996E-2</c:v>
                </c:pt>
                <c:pt idx="27">
                  <c:v>6.1699999999999998E-2</c:v>
                </c:pt>
                <c:pt idx="28">
                  <c:v>6.1600000000000002E-2</c:v>
                </c:pt>
                <c:pt idx="29">
                  <c:v>6.0499999999999998E-2</c:v>
                </c:pt>
                <c:pt idx="30">
                  <c:v>5.8900000000000001E-2</c:v>
                </c:pt>
                <c:pt idx="31">
                  <c:v>6.0600000000000001E-2</c:v>
                </c:pt>
                <c:pt idx="32">
                  <c:v>6.0499999999999998E-2</c:v>
                </c:pt>
                <c:pt idx="33">
                  <c:v>6.2100000000000002E-2</c:v>
                </c:pt>
                <c:pt idx="34">
                  <c:v>6.3100000000000003E-2</c:v>
                </c:pt>
                <c:pt idx="35">
                  <c:v>6.2399999999999997E-2</c:v>
                </c:pt>
                <c:pt idx="36">
                  <c:v>6.1600000000000002E-2</c:v>
                </c:pt>
                <c:pt idx="37">
                  <c:v>6.2700000000000006E-2</c:v>
                </c:pt>
                <c:pt idx="38">
                  <c:v>6.3299999999999995E-2</c:v>
                </c:pt>
                <c:pt idx="39">
                  <c:v>6.2700000000000006E-2</c:v>
                </c:pt>
                <c:pt idx="40">
                  <c:v>6.2899999999999998E-2</c:v>
                </c:pt>
                <c:pt idx="41">
                  <c:v>6.3399999999999998E-2</c:v>
                </c:pt>
                <c:pt idx="42">
                  <c:v>6.5299999999999997E-2</c:v>
                </c:pt>
                <c:pt idx="43">
                  <c:v>6.6199999999999995E-2</c:v>
                </c:pt>
                <c:pt idx="44">
                  <c:v>6.5100000000000005E-2</c:v>
                </c:pt>
                <c:pt idx="45">
                  <c:v>6.3799999999999996E-2</c:v>
                </c:pt>
                <c:pt idx="46">
                  <c:v>6.2799999999999995E-2</c:v>
                </c:pt>
                <c:pt idx="47">
                  <c:v>6.2600000000000003E-2</c:v>
                </c:pt>
                <c:pt idx="48">
                  <c:v>6.2799999999999995E-2</c:v>
                </c:pt>
                <c:pt idx="49">
                  <c:v>6.2199999999999998E-2</c:v>
                </c:pt>
                <c:pt idx="50">
                  <c:v>6.25E-2</c:v>
                </c:pt>
                <c:pt idx="51">
                  <c:v>6.1899999999999997E-2</c:v>
                </c:pt>
                <c:pt idx="52">
                  <c:v>6.1699999999999998E-2</c:v>
                </c:pt>
                <c:pt idx="53">
                  <c:v>6.1699999999999998E-2</c:v>
                </c:pt>
                <c:pt idx="54">
                  <c:v>6.1899999999999997E-2</c:v>
                </c:pt>
                <c:pt idx="55">
                  <c:v>6.1600000000000002E-2</c:v>
                </c:pt>
                <c:pt idx="56">
                  <c:v>6.0999999999999999E-2</c:v>
                </c:pt>
                <c:pt idx="57">
                  <c:v>6.0400000000000002E-2</c:v>
                </c:pt>
                <c:pt idx="58">
                  <c:v>5.9700000000000003E-2</c:v>
                </c:pt>
                <c:pt idx="59">
                  <c:v>5.8500000000000003E-2</c:v>
                </c:pt>
                <c:pt idx="60">
                  <c:v>5.6000000000000001E-2</c:v>
                </c:pt>
                <c:pt idx="61">
                  <c:v>5.4699999999999999E-2</c:v>
                </c:pt>
                <c:pt idx="62">
                  <c:v>5.5800000000000002E-2</c:v>
                </c:pt>
                <c:pt idx="63">
                  <c:v>5.7099999999999998E-2</c:v>
                </c:pt>
                <c:pt idx="64">
                  <c:v>5.7799999999999997E-2</c:v>
                </c:pt>
                <c:pt idx="65">
                  <c:v>5.8599999999999999E-2</c:v>
                </c:pt>
                <c:pt idx="66">
                  <c:v>5.8400000000000001E-2</c:v>
                </c:pt>
                <c:pt idx="67">
                  <c:v>5.7000000000000002E-2</c:v>
                </c:pt>
                <c:pt idx="68">
                  <c:v>5.67E-2</c:v>
                </c:pt>
                <c:pt idx="69">
                  <c:v>5.7500000000000002E-2</c:v>
                </c:pt>
                <c:pt idx="70">
                  <c:v>5.7099999999999998E-2</c:v>
                </c:pt>
                <c:pt idx="71">
                  <c:v>5.6899999999999999E-2</c:v>
                </c:pt>
                <c:pt idx="72">
                  <c:v>5.7700000000000001E-2</c:v>
                </c:pt>
                <c:pt idx="73">
                  <c:v>5.7299999999999997E-2</c:v>
                </c:pt>
                <c:pt idx="74">
                  <c:v>5.67E-2</c:v>
                </c:pt>
                <c:pt idx="75">
                  <c:v>5.6800000000000003E-2</c:v>
                </c:pt>
                <c:pt idx="76">
                  <c:v>5.6099999999999997E-2</c:v>
                </c:pt>
                <c:pt idx="77">
                  <c:v>5.57E-2</c:v>
                </c:pt>
                <c:pt idx="78">
                  <c:v>5.5500000000000001E-2</c:v>
                </c:pt>
                <c:pt idx="79">
                  <c:v>5.5500000000000001E-2</c:v>
                </c:pt>
                <c:pt idx="80">
                  <c:v>5.5E-2</c:v>
                </c:pt>
                <c:pt idx="81">
                  <c:v>5.6099999999999997E-2</c:v>
                </c:pt>
                <c:pt idx="82">
                  <c:v>5.6500000000000002E-2</c:v>
                </c:pt>
                <c:pt idx="83">
                  <c:v>5.6099999999999997E-2</c:v>
                </c:pt>
                <c:pt idx="84">
                  <c:v>5.45E-2</c:v>
                </c:pt>
                <c:pt idx="85">
                  <c:v>5.3999999999999999E-2</c:v>
                </c:pt>
                <c:pt idx="86">
                  <c:v>5.3499999999999999E-2</c:v>
                </c:pt>
                <c:pt idx="87">
                  <c:v>5.3499999999999999E-2</c:v>
                </c:pt>
                <c:pt idx="88">
                  <c:v>5.2400000000000002E-2</c:v>
                </c:pt>
                <c:pt idx="89">
                  <c:v>5.2699999999999997E-2</c:v>
                </c:pt>
                <c:pt idx="90">
                  <c:v>5.2999999999999999E-2</c:v>
                </c:pt>
                <c:pt idx="91">
                  <c:v>5.2999999999999999E-2</c:v>
                </c:pt>
                <c:pt idx="92">
                  <c:v>5.2999999999999999E-2</c:v>
                </c:pt>
                <c:pt idx="93">
                  <c:v>5.1999999999999998E-2</c:v>
                </c:pt>
                <c:pt idx="94">
                  <c:v>5.1999999999999998E-2</c:v>
                </c:pt>
                <c:pt idx="95">
                  <c:v>5.3100000000000001E-2</c:v>
                </c:pt>
                <c:pt idx="96">
                  <c:v>5.45E-2</c:v>
                </c:pt>
                <c:pt idx="97">
                  <c:v>5.4600000000000003E-2</c:v>
                </c:pt>
                <c:pt idx="98">
                  <c:v>5.4600000000000003E-2</c:v>
                </c:pt>
                <c:pt idx="99">
                  <c:v>5.4899999999999997E-2</c:v>
                </c:pt>
                <c:pt idx="100">
                  <c:v>5.4600000000000003E-2</c:v>
                </c:pt>
                <c:pt idx="101">
                  <c:v>5.33E-2</c:v>
                </c:pt>
                <c:pt idx="102">
                  <c:v>5.3600000000000002E-2</c:v>
                </c:pt>
                <c:pt idx="103">
                  <c:v>5.3400000000000003E-2</c:v>
                </c:pt>
                <c:pt idx="104">
                  <c:v>5.28E-2</c:v>
                </c:pt>
                <c:pt idx="105">
                  <c:v>5.3400000000000003E-2</c:v>
                </c:pt>
                <c:pt idx="106">
                  <c:v>5.3100000000000001E-2</c:v>
                </c:pt>
                <c:pt idx="107">
                  <c:v>5.2900000000000003E-2</c:v>
                </c:pt>
                <c:pt idx="108">
                  <c:v>5.28E-2</c:v>
                </c:pt>
                <c:pt idx="109">
                  <c:v>5.2499999999999998E-2</c:v>
                </c:pt>
                <c:pt idx="110">
                  <c:v>5.3600000000000002E-2</c:v>
                </c:pt>
                <c:pt idx="111">
                  <c:v>5.4199999999999998E-2</c:v>
                </c:pt>
                <c:pt idx="112">
                  <c:v>5.5800000000000002E-2</c:v>
                </c:pt>
                <c:pt idx="113">
                  <c:v>5.8400000000000001E-2</c:v>
                </c:pt>
                <c:pt idx="114">
                  <c:v>5.8799999999999998E-2</c:v>
                </c:pt>
                <c:pt idx="115">
                  <c:v>5.8400000000000001E-2</c:v>
                </c:pt>
                <c:pt idx="116">
                  <c:v>5.9200000000000003E-2</c:v>
                </c:pt>
                <c:pt idx="117">
                  <c:v>6.0699999999999997E-2</c:v>
                </c:pt>
                <c:pt idx="118">
                  <c:v>6.3399999999999998E-2</c:v>
                </c:pt>
                <c:pt idx="119">
                  <c:v>6.2199999999999998E-2</c:v>
                </c:pt>
                <c:pt idx="120">
                  <c:v>6.1899999999999997E-2</c:v>
                </c:pt>
                <c:pt idx="121">
                  <c:v>6.1600000000000002E-2</c:v>
                </c:pt>
                <c:pt idx="122">
                  <c:v>6.1800000000000001E-2</c:v>
                </c:pt>
                <c:pt idx="123">
                  <c:v>6.3200000000000006E-2</c:v>
                </c:pt>
                <c:pt idx="124">
                  <c:v>6.1400000000000003E-2</c:v>
                </c:pt>
                <c:pt idx="125">
                  <c:v>6.13E-2</c:v>
                </c:pt>
                <c:pt idx="126">
                  <c:v>6.0900000000000003E-2</c:v>
                </c:pt>
                <c:pt idx="127">
                  <c:v>5.96E-2</c:v>
                </c:pt>
                <c:pt idx="128">
                  <c:v>6.0400000000000002E-2</c:v>
                </c:pt>
                <c:pt idx="129">
                  <c:v>6.1600000000000002E-2</c:v>
                </c:pt>
                <c:pt idx="130">
                  <c:v>6.2799999999999995E-2</c:v>
                </c:pt>
                <c:pt idx="131">
                  <c:v>6.2700000000000006E-2</c:v>
                </c:pt>
                <c:pt idx="132">
                  <c:v>6.2199999999999998E-2</c:v>
                </c:pt>
                <c:pt idx="133">
                  <c:v>6.2199999999999998E-2</c:v>
                </c:pt>
                <c:pt idx="134">
                  <c:v>6.2199999999999998E-2</c:v>
                </c:pt>
                <c:pt idx="135">
                  <c:v>6.1600000000000002E-2</c:v>
                </c:pt>
                <c:pt idx="136">
                  <c:v>6.25E-2</c:v>
                </c:pt>
                <c:pt idx="137">
                  <c:v>6.2199999999999998E-2</c:v>
                </c:pt>
                <c:pt idx="138">
                  <c:v>6.2100000000000002E-2</c:v>
                </c:pt>
                <c:pt idx="139">
                  <c:v>6.1600000000000002E-2</c:v>
                </c:pt>
                <c:pt idx="140">
                  <c:v>6.1800000000000001E-2</c:v>
                </c:pt>
                <c:pt idx="141">
                  <c:v>6.2399999999999997E-2</c:v>
                </c:pt>
                <c:pt idx="142">
                  <c:v>6.3700000000000007E-2</c:v>
                </c:pt>
                <c:pt idx="143">
                  <c:v>6.4299999999999996E-2</c:v>
                </c:pt>
                <c:pt idx="144">
                  <c:v>6.5000000000000002E-2</c:v>
                </c:pt>
                <c:pt idx="145">
                  <c:v>6.4399999999999999E-2</c:v>
                </c:pt>
                <c:pt idx="146">
                  <c:v>6.4899999999999999E-2</c:v>
                </c:pt>
                <c:pt idx="147">
                  <c:v>6.6400000000000001E-2</c:v>
                </c:pt>
                <c:pt idx="148">
                  <c:v>6.83E-2</c:v>
                </c:pt>
                <c:pt idx="149">
                  <c:v>6.9599999999999995E-2</c:v>
                </c:pt>
                <c:pt idx="150">
                  <c:v>7.0599999999999996E-2</c:v>
                </c:pt>
                <c:pt idx="151">
                  <c:v>7.0300000000000001E-2</c:v>
                </c:pt>
                <c:pt idx="152">
                  <c:v>6.9000000000000006E-2</c:v>
                </c:pt>
                <c:pt idx="153">
                  <c:v>6.88E-2</c:v>
                </c:pt>
                <c:pt idx="154">
                  <c:v>6.7699999999999996E-2</c:v>
                </c:pt>
                <c:pt idx="155">
                  <c:v>6.7400000000000002E-2</c:v>
                </c:pt>
                <c:pt idx="156">
                  <c:v>6.7100000000000007E-2</c:v>
                </c:pt>
                <c:pt idx="157">
                  <c:v>6.6600000000000006E-2</c:v>
                </c:pt>
                <c:pt idx="158">
                  <c:v>6.5299999999999997E-2</c:v>
                </c:pt>
                <c:pt idx="159">
                  <c:v>6.4399999999999999E-2</c:v>
                </c:pt>
                <c:pt idx="160">
                  <c:v>6.4899999999999999E-2</c:v>
                </c:pt>
                <c:pt idx="161">
                  <c:v>6.4000000000000001E-2</c:v>
                </c:pt>
                <c:pt idx="162">
                  <c:v>6.1800000000000001E-2</c:v>
                </c:pt>
                <c:pt idx="163">
                  <c:v>6.1800000000000001E-2</c:v>
                </c:pt>
                <c:pt idx="164">
                  <c:v>6.1100000000000002E-2</c:v>
                </c:pt>
                <c:pt idx="165">
                  <c:v>6.08E-2</c:v>
                </c:pt>
                <c:pt idx="166">
                  <c:v>6.1800000000000001E-2</c:v>
                </c:pt>
                <c:pt idx="167">
                  <c:v>6.0600000000000001E-2</c:v>
                </c:pt>
                <c:pt idx="168">
                  <c:v>6.0900000000000003E-2</c:v>
                </c:pt>
                <c:pt idx="169">
                  <c:v>6.0699999999999997E-2</c:v>
                </c:pt>
                <c:pt idx="170">
                  <c:v>6.0299999999999999E-2</c:v>
                </c:pt>
                <c:pt idx="171">
                  <c:v>6.0100000000000001E-2</c:v>
                </c:pt>
                <c:pt idx="172">
                  <c:v>5.96E-2</c:v>
                </c:pt>
                <c:pt idx="173">
                  <c:v>6.0600000000000001E-2</c:v>
                </c:pt>
                <c:pt idx="174">
                  <c:v>6.0999999999999999E-2</c:v>
                </c:pt>
                <c:pt idx="175">
                  <c:v>5.96E-2</c:v>
                </c:pt>
                <c:pt idx="176">
                  <c:v>5.9200000000000003E-2</c:v>
                </c:pt>
                <c:pt idx="177">
                  <c:v>5.8299999999999998E-2</c:v>
                </c:pt>
                <c:pt idx="178">
                  <c:v>5.79E-2</c:v>
                </c:pt>
                <c:pt idx="179">
                  <c:v>5.7500000000000002E-2</c:v>
                </c:pt>
                <c:pt idx="180">
                  <c:v>5.8599999999999999E-2</c:v>
                </c:pt>
                <c:pt idx="181">
                  <c:v>5.8200000000000002E-2</c:v>
                </c:pt>
                <c:pt idx="182">
                  <c:v>5.9700000000000003E-2</c:v>
                </c:pt>
                <c:pt idx="183">
                  <c:v>5.91E-2</c:v>
                </c:pt>
                <c:pt idx="184">
                  <c:v>5.8099999999999999E-2</c:v>
                </c:pt>
                <c:pt idx="185">
                  <c:v>5.9900000000000002E-2</c:v>
                </c:pt>
                <c:pt idx="186">
                  <c:v>5.9700000000000003E-2</c:v>
                </c:pt>
                <c:pt idx="187">
                  <c:v>6.0299999999999999E-2</c:v>
                </c:pt>
                <c:pt idx="188">
                  <c:v>6.0699999999999997E-2</c:v>
                </c:pt>
                <c:pt idx="189">
                  <c:v>6.1199999999999997E-2</c:v>
                </c:pt>
                <c:pt idx="190">
                  <c:v>6.08E-2</c:v>
                </c:pt>
                <c:pt idx="191">
                  <c:v>5.9799999999999999E-2</c:v>
                </c:pt>
                <c:pt idx="192">
                  <c:v>5.8999999999999997E-2</c:v>
                </c:pt>
                <c:pt idx="193">
                  <c:v>5.8299999999999998E-2</c:v>
                </c:pt>
                <c:pt idx="194">
                  <c:v>5.91E-2</c:v>
                </c:pt>
                <c:pt idx="195">
                  <c:v>0.06</c:v>
                </c:pt>
                <c:pt idx="196">
                  <c:v>5.8799999999999998E-2</c:v>
                </c:pt>
                <c:pt idx="197">
                  <c:v>5.8200000000000002E-2</c:v>
                </c:pt>
                <c:pt idx="198">
                  <c:v>5.7200000000000001E-2</c:v>
                </c:pt>
                <c:pt idx="199">
                  <c:v>5.7599999999999998E-2</c:v>
                </c:pt>
                <c:pt idx="200">
                  <c:v>5.7000000000000002E-2</c:v>
                </c:pt>
                <c:pt idx="201">
                  <c:v>5.6800000000000003E-2</c:v>
                </c:pt>
                <c:pt idx="202">
                  <c:v>5.6500000000000002E-2</c:v>
                </c:pt>
                <c:pt idx="203">
                  <c:v>5.6500000000000002E-2</c:v>
                </c:pt>
                <c:pt idx="204">
                  <c:v>5.5399999999999998E-2</c:v>
                </c:pt>
                <c:pt idx="205">
                  <c:v>5.3499999999999999E-2</c:v>
                </c:pt>
                <c:pt idx="206">
                  <c:v>5.5100000000000003E-2</c:v>
                </c:pt>
                <c:pt idx="207">
                  <c:v>5.5100000000000003E-2</c:v>
                </c:pt>
                <c:pt idx="208">
                  <c:v>5.4399999999999997E-2</c:v>
                </c:pt>
                <c:pt idx="209">
                  <c:v>5.3699999999999998E-2</c:v>
                </c:pt>
                <c:pt idx="210">
                  <c:v>5.5E-2</c:v>
                </c:pt>
                <c:pt idx="211">
                  <c:v>5.3999999999999999E-2</c:v>
                </c:pt>
                <c:pt idx="212">
                  <c:v>5.4600000000000003E-2</c:v>
                </c:pt>
                <c:pt idx="213">
                  <c:v>5.3999999999999999E-2</c:v>
                </c:pt>
                <c:pt idx="214">
                  <c:v>5.3699999999999998E-2</c:v>
                </c:pt>
                <c:pt idx="215">
                  <c:v>5.33E-2</c:v>
                </c:pt>
                <c:pt idx="216">
                  <c:v>5.4800000000000001E-2</c:v>
                </c:pt>
                <c:pt idx="217">
                  <c:v>5.57E-2</c:v>
                </c:pt>
                <c:pt idx="218">
                  <c:v>5.5899999999999998E-2</c:v>
                </c:pt>
                <c:pt idx="219">
                  <c:v>5.8099999999999999E-2</c:v>
                </c:pt>
                <c:pt idx="220">
                  <c:v>5.8599999999999999E-2</c:v>
                </c:pt>
                <c:pt idx="221">
                  <c:v>5.8999999999999997E-2</c:v>
                </c:pt>
                <c:pt idx="222">
                  <c:v>5.8599999999999999E-2</c:v>
                </c:pt>
                <c:pt idx="223">
                  <c:v>6.0299999999999999E-2</c:v>
                </c:pt>
                <c:pt idx="224">
                  <c:v>5.9400000000000001E-2</c:v>
                </c:pt>
                <c:pt idx="225">
                  <c:v>5.91E-2</c:v>
                </c:pt>
                <c:pt idx="226">
                  <c:v>6.0600000000000001E-2</c:v>
                </c:pt>
                <c:pt idx="227">
                  <c:v>6.08E-2</c:v>
                </c:pt>
                <c:pt idx="228">
                  <c:v>5.96E-2</c:v>
                </c:pt>
                <c:pt idx="229">
                  <c:v>5.8700000000000002E-2</c:v>
                </c:pt>
                <c:pt idx="230">
                  <c:v>5.9400000000000001E-2</c:v>
                </c:pt>
                <c:pt idx="231">
                  <c:v>5.9400000000000001E-2</c:v>
                </c:pt>
                <c:pt idx="232">
                  <c:v>6.1199999999999997E-2</c:v>
                </c:pt>
                <c:pt idx="233">
                  <c:v>6.0600000000000001E-2</c:v>
                </c:pt>
                <c:pt idx="234">
                  <c:v>5.9700000000000003E-2</c:v>
                </c:pt>
                <c:pt idx="235">
                  <c:v>5.9400000000000001E-2</c:v>
                </c:pt>
                <c:pt idx="236">
                  <c:v>0.06</c:v>
                </c:pt>
                <c:pt idx="237">
                  <c:v>5.8799999999999998E-2</c:v>
                </c:pt>
                <c:pt idx="238">
                  <c:v>5.8599999999999999E-2</c:v>
                </c:pt>
                <c:pt idx="239">
                  <c:v>5.79E-2</c:v>
                </c:pt>
                <c:pt idx="240">
                  <c:v>5.67E-2</c:v>
                </c:pt>
                <c:pt idx="241">
                  <c:v>5.74E-2</c:v>
                </c:pt>
                <c:pt idx="242">
                  <c:v>5.7500000000000002E-2</c:v>
                </c:pt>
                <c:pt idx="243">
                  <c:v>5.8599999999999999E-2</c:v>
                </c:pt>
                <c:pt idx="244">
                  <c:v>5.9499999999999997E-2</c:v>
                </c:pt>
                <c:pt idx="245">
                  <c:v>5.8900000000000001E-2</c:v>
                </c:pt>
                <c:pt idx="246">
                  <c:v>5.8799999999999998E-2</c:v>
                </c:pt>
                <c:pt idx="247">
                  <c:v>5.7599999999999998E-2</c:v>
                </c:pt>
                <c:pt idx="248">
                  <c:v>5.7000000000000002E-2</c:v>
                </c:pt>
                <c:pt idx="249">
                  <c:v>5.7299999999999997E-2</c:v>
                </c:pt>
                <c:pt idx="250">
                  <c:v>5.7200000000000001E-2</c:v>
                </c:pt>
                <c:pt idx="251">
                  <c:v>5.7500000000000002E-2</c:v>
                </c:pt>
                <c:pt idx="252">
                  <c:v>5.7000000000000002E-2</c:v>
                </c:pt>
                <c:pt idx="253">
                  <c:v>5.67E-2</c:v>
                </c:pt>
                <c:pt idx="254">
                  <c:v>5.6000000000000001E-2</c:v>
                </c:pt>
                <c:pt idx="255">
                  <c:v>5.5500000000000001E-2</c:v>
                </c:pt>
                <c:pt idx="256">
                  <c:v>5.5399999999999998E-2</c:v>
                </c:pt>
                <c:pt idx="257">
                  <c:v>5.57E-2</c:v>
                </c:pt>
                <c:pt idx="258">
                  <c:v>5.6599999999999998E-2</c:v>
                </c:pt>
                <c:pt idx="259">
                  <c:v>5.67E-2</c:v>
                </c:pt>
                <c:pt idx="260">
                  <c:v>5.6599999999999998E-2</c:v>
                </c:pt>
                <c:pt idx="261">
                  <c:v>5.7000000000000002E-2</c:v>
                </c:pt>
                <c:pt idx="262">
                  <c:v>5.7099999999999998E-2</c:v>
                </c:pt>
                <c:pt idx="263">
                  <c:v>5.7200000000000001E-2</c:v>
                </c:pt>
                <c:pt idx="264">
                  <c:v>5.7200000000000001E-2</c:v>
                </c:pt>
                <c:pt idx="265">
                  <c:v>5.7299999999999997E-2</c:v>
                </c:pt>
                <c:pt idx="266">
                  <c:v>5.7000000000000002E-2</c:v>
                </c:pt>
                <c:pt idx="267">
                  <c:v>5.62E-2</c:v>
                </c:pt>
                <c:pt idx="268">
                  <c:v>5.5599999999999997E-2</c:v>
                </c:pt>
                <c:pt idx="269">
                  <c:v>5.6500000000000002E-2</c:v>
                </c:pt>
                <c:pt idx="270">
                  <c:v>5.7000000000000002E-2</c:v>
                </c:pt>
                <c:pt idx="271">
                  <c:v>5.7500000000000002E-2</c:v>
                </c:pt>
                <c:pt idx="272">
                  <c:v>5.7799999999999997E-2</c:v>
                </c:pt>
                <c:pt idx="273">
                  <c:v>5.8099999999999999E-2</c:v>
                </c:pt>
                <c:pt idx="274">
                  <c:v>5.8799999999999998E-2</c:v>
                </c:pt>
                <c:pt idx="275">
                  <c:v>5.8799999999999998E-2</c:v>
                </c:pt>
                <c:pt idx="276">
                  <c:v>5.8700000000000002E-2</c:v>
                </c:pt>
                <c:pt idx="277">
                  <c:v>5.8700000000000002E-2</c:v>
                </c:pt>
                <c:pt idx="278">
                  <c:v>5.7700000000000001E-2</c:v>
                </c:pt>
                <c:pt idx="279">
                  <c:v>5.7099999999999998E-2</c:v>
                </c:pt>
                <c:pt idx="280">
                  <c:v>5.67E-2</c:v>
                </c:pt>
                <c:pt idx="281">
                  <c:v>5.6599999999999998E-2</c:v>
                </c:pt>
                <c:pt idx="282">
                  <c:v>5.67E-2</c:v>
                </c:pt>
                <c:pt idx="283">
                  <c:v>5.6000000000000001E-2</c:v>
                </c:pt>
                <c:pt idx="284">
                  <c:v>5.5199999999999999E-2</c:v>
                </c:pt>
                <c:pt idx="285">
                  <c:v>5.4800000000000001E-2</c:v>
                </c:pt>
                <c:pt idx="286">
                  <c:v>5.5300000000000002E-2</c:v>
                </c:pt>
                <c:pt idx="287">
                  <c:v>5.5300000000000002E-2</c:v>
                </c:pt>
                <c:pt idx="288">
                  <c:v>5.3800000000000001E-2</c:v>
                </c:pt>
                <c:pt idx="289">
                  <c:v>5.3199999999999997E-2</c:v>
                </c:pt>
                <c:pt idx="290">
                  <c:v>5.28E-2</c:v>
                </c:pt>
                <c:pt idx="291">
                  <c:v>5.2299999999999999E-2</c:v>
                </c:pt>
                <c:pt idx="292">
                  <c:v>5.33E-2</c:v>
                </c:pt>
                <c:pt idx="293">
                  <c:v>5.4199999999999998E-2</c:v>
                </c:pt>
                <c:pt idx="294">
                  <c:v>5.4300000000000001E-2</c:v>
                </c:pt>
                <c:pt idx="295">
                  <c:v>5.45E-2</c:v>
                </c:pt>
                <c:pt idx="296">
                  <c:v>5.4199999999999998E-2</c:v>
                </c:pt>
                <c:pt idx="297">
                  <c:v>5.4399999999999997E-2</c:v>
                </c:pt>
                <c:pt idx="298">
                  <c:v>5.33E-2</c:v>
                </c:pt>
                <c:pt idx="299">
                  <c:v>5.3600000000000002E-2</c:v>
                </c:pt>
                <c:pt idx="300">
                  <c:v>5.3400000000000003E-2</c:v>
                </c:pt>
                <c:pt idx="301">
                  <c:v>5.3800000000000001E-2</c:v>
                </c:pt>
                <c:pt idx="302">
                  <c:v>5.4199999999999998E-2</c:v>
                </c:pt>
                <c:pt idx="303">
                  <c:v>5.4199999999999998E-2</c:v>
                </c:pt>
                <c:pt idx="304">
                  <c:v>5.3499999999999999E-2</c:v>
                </c:pt>
                <c:pt idx="305">
                  <c:v>5.3800000000000001E-2</c:v>
                </c:pt>
                <c:pt idx="306">
                  <c:v>5.3400000000000003E-2</c:v>
                </c:pt>
                <c:pt idx="307">
                  <c:v>5.3100000000000001E-2</c:v>
                </c:pt>
                <c:pt idx="308">
                  <c:v>5.2900000000000003E-2</c:v>
                </c:pt>
                <c:pt idx="309">
                  <c:v>5.2499999999999998E-2</c:v>
                </c:pt>
                <c:pt idx="310">
                  <c:v>5.21E-2</c:v>
                </c:pt>
                <c:pt idx="311">
                  <c:v>5.1700000000000003E-2</c:v>
                </c:pt>
                <c:pt idx="312">
                  <c:v>5.1400000000000001E-2</c:v>
                </c:pt>
                <c:pt idx="313">
                  <c:v>5.1499999999999997E-2</c:v>
                </c:pt>
                <c:pt idx="314">
                  <c:v>5.0700000000000002E-2</c:v>
                </c:pt>
                <c:pt idx="315">
                  <c:v>4.9599999999999998E-2</c:v>
                </c:pt>
                <c:pt idx="316">
                  <c:v>5.0299999999999997E-2</c:v>
                </c:pt>
                <c:pt idx="317">
                  <c:v>5.11E-2</c:v>
                </c:pt>
                <c:pt idx="318">
                  <c:v>5.11E-2</c:v>
                </c:pt>
                <c:pt idx="319">
                  <c:v>5.0799999999999998E-2</c:v>
                </c:pt>
                <c:pt idx="320">
                  <c:v>5.0700000000000002E-2</c:v>
                </c:pt>
                <c:pt idx="321">
                  <c:v>5.1400000000000001E-2</c:v>
                </c:pt>
                <c:pt idx="322">
                  <c:v>5.2499999999999998E-2</c:v>
                </c:pt>
                <c:pt idx="323">
                  <c:v>5.1999999999999998E-2</c:v>
                </c:pt>
                <c:pt idx="324">
                  <c:v>5.1900000000000002E-2</c:v>
                </c:pt>
                <c:pt idx="325">
                  <c:v>5.1999999999999998E-2</c:v>
                </c:pt>
                <c:pt idx="326">
                  <c:v>5.1900000000000002E-2</c:v>
                </c:pt>
                <c:pt idx="327">
                  <c:v>5.1799999999999999E-2</c:v>
                </c:pt>
                <c:pt idx="328">
                  <c:v>5.21E-2</c:v>
                </c:pt>
                <c:pt idx="329">
                  <c:v>5.2499999999999998E-2</c:v>
                </c:pt>
                <c:pt idx="330">
                  <c:v>5.3199999999999997E-2</c:v>
                </c:pt>
                <c:pt idx="331">
                  <c:v>5.2600000000000001E-2</c:v>
                </c:pt>
                <c:pt idx="332">
                  <c:v>5.2299999999999999E-2</c:v>
                </c:pt>
                <c:pt idx="333">
                  <c:v>5.16E-2</c:v>
                </c:pt>
                <c:pt idx="334">
                  <c:v>5.1299999999999998E-2</c:v>
                </c:pt>
                <c:pt idx="335">
                  <c:v>5.1299999999999998E-2</c:v>
                </c:pt>
                <c:pt idx="336">
                  <c:v>5.0799999999999998E-2</c:v>
                </c:pt>
                <c:pt idx="337">
                  <c:v>5.11E-2</c:v>
                </c:pt>
                <c:pt idx="338">
                  <c:v>5.1400000000000001E-2</c:v>
                </c:pt>
                <c:pt idx="339">
                  <c:v>5.1499999999999997E-2</c:v>
                </c:pt>
                <c:pt idx="340">
                  <c:v>5.1200000000000002E-2</c:v>
                </c:pt>
                <c:pt idx="341">
                  <c:v>5.1700000000000003E-2</c:v>
                </c:pt>
                <c:pt idx="342">
                  <c:v>5.16E-2</c:v>
                </c:pt>
                <c:pt idx="343">
                  <c:v>5.16E-2</c:v>
                </c:pt>
                <c:pt idx="344">
                  <c:v>5.16E-2</c:v>
                </c:pt>
                <c:pt idx="345">
                  <c:v>5.11E-2</c:v>
                </c:pt>
                <c:pt idx="346">
                  <c:v>5.0900000000000001E-2</c:v>
                </c:pt>
                <c:pt idx="347">
                  <c:v>5.0299999999999997E-2</c:v>
                </c:pt>
                <c:pt idx="348">
                  <c:v>5.0299999999999997E-2</c:v>
                </c:pt>
                <c:pt idx="349">
                  <c:v>0.05</c:v>
                </c:pt>
                <c:pt idx="350">
                  <c:v>4.9700000000000001E-2</c:v>
                </c:pt>
                <c:pt idx="351">
                  <c:v>4.9399999999999999E-2</c:v>
                </c:pt>
                <c:pt idx="352">
                  <c:v>4.82E-2</c:v>
                </c:pt>
                <c:pt idx="353">
                  <c:v>4.8800000000000003E-2</c:v>
                </c:pt>
                <c:pt idx="354">
                  <c:v>4.9599999999999998E-2</c:v>
                </c:pt>
                <c:pt idx="355">
                  <c:v>4.99E-2</c:v>
                </c:pt>
                <c:pt idx="356">
                  <c:v>0.05</c:v>
                </c:pt>
                <c:pt idx="357">
                  <c:v>5.04E-2</c:v>
                </c:pt>
                <c:pt idx="358">
                  <c:v>5.04E-2</c:v>
                </c:pt>
                <c:pt idx="359">
                  <c:v>5.0299999999999997E-2</c:v>
                </c:pt>
                <c:pt idx="360">
                  <c:v>5.0099999999999999E-2</c:v>
                </c:pt>
                <c:pt idx="361">
                  <c:v>4.9599999999999998E-2</c:v>
                </c:pt>
                <c:pt idx="362">
                  <c:v>4.9399999999999999E-2</c:v>
                </c:pt>
                <c:pt idx="363">
                  <c:v>4.9599999999999998E-2</c:v>
                </c:pt>
                <c:pt idx="364">
                  <c:v>5.0299999999999997E-2</c:v>
                </c:pt>
                <c:pt idx="365">
                  <c:v>0.05</c:v>
                </c:pt>
                <c:pt idx="366">
                  <c:v>5.0500000000000003E-2</c:v>
                </c:pt>
                <c:pt idx="367">
                  <c:v>5.0200000000000002E-2</c:v>
                </c:pt>
                <c:pt idx="368">
                  <c:v>5.0099999999999999E-2</c:v>
                </c:pt>
                <c:pt idx="369">
                  <c:v>4.9599999999999998E-2</c:v>
                </c:pt>
                <c:pt idx="370">
                  <c:v>5.0200000000000002E-2</c:v>
                </c:pt>
                <c:pt idx="371">
                  <c:v>0.05</c:v>
                </c:pt>
                <c:pt idx="372">
                  <c:v>5.0099999999999999E-2</c:v>
                </c:pt>
                <c:pt idx="373">
                  <c:v>5.0799999999999998E-2</c:v>
                </c:pt>
                <c:pt idx="374">
                  <c:v>5.1400000000000001E-2</c:v>
                </c:pt>
                <c:pt idx="375">
                  <c:v>5.11E-2</c:v>
                </c:pt>
                <c:pt idx="376">
                  <c:v>5.0700000000000002E-2</c:v>
                </c:pt>
                <c:pt idx="377">
                  <c:v>5.0799999999999998E-2</c:v>
                </c:pt>
                <c:pt idx="378">
                  <c:v>5.11E-2</c:v>
                </c:pt>
                <c:pt idx="379">
                  <c:v>5.0700000000000002E-2</c:v>
                </c:pt>
                <c:pt idx="380">
                  <c:v>5.0599999999999999E-2</c:v>
                </c:pt>
                <c:pt idx="381">
                  <c:v>5.0700000000000002E-2</c:v>
                </c:pt>
                <c:pt idx="382">
                  <c:v>5.0700000000000002E-2</c:v>
                </c:pt>
                <c:pt idx="383">
                  <c:v>5.1499999999999997E-2</c:v>
                </c:pt>
                <c:pt idx="384">
                  <c:v>5.1400000000000001E-2</c:v>
                </c:pt>
                <c:pt idx="385">
                  <c:v>5.21E-2</c:v>
                </c:pt>
                <c:pt idx="386">
                  <c:v>5.2299999999999999E-2</c:v>
                </c:pt>
                <c:pt idx="387">
                  <c:v>5.2900000000000003E-2</c:v>
                </c:pt>
                <c:pt idx="388">
                  <c:v>5.3400000000000003E-2</c:v>
                </c:pt>
                <c:pt idx="389">
                  <c:v>5.3800000000000001E-2</c:v>
                </c:pt>
                <c:pt idx="390">
                  <c:v>5.45E-2</c:v>
                </c:pt>
                <c:pt idx="391">
                  <c:v>5.4199999999999998E-2</c:v>
                </c:pt>
                <c:pt idx="392">
                  <c:v>5.4100000000000002E-2</c:v>
                </c:pt>
                <c:pt idx="393">
                  <c:v>5.3600000000000002E-2</c:v>
                </c:pt>
                <c:pt idx="394">
                  <c:v>5.3499999999999999E-2</c:v>
                </c:pt>
                <c:pt idx="395">
                  <c:v>5.4100000000000002E-2</c:v>
                </c:pt>
                <c:pt idx="396">
                  <c:v>5.4899999999999997E-2</c:v>
                </c:pt>
                <c:pt idx="397">
                  <c:v>5.57E-2</c:v>
                </c:pt>
                <c:pt idx="398">
                  <c:v>5.6500000000000002E-2</c:v>
                </c:pt>
                <c:pt idx="399">
                  <c:v>5.6099999999999997E-2</c:v>
                </c:pt>
                <c:pt idx="400">
                  <c:v>5.67E-2</c:v>
                </c:pt>
                <c:pt idx="401">
                  <c:v>5.6599999999999998E-2</c:v>
                </c:pt>
                <c:pt idx="402">
                  <c:v>5.6899999999999999E-2</c:v>
                </c:pt>
                <c:pt idx="403">
                  <c:v>5.7099999999999998E-2</c:v>
                </c:pt>
                <c:pt idx="404">
                  <c:v>5.7299999999999997E-2</c:v>
                </c:pt>
                <c:pt idx="405">
                  <c:v>5.8000000000000003E-2</c:v>
                </c:pt>
                <c:pt idx="406">
                  <c:v>5.8900000000000001E-2</c:v>
                </c:pt>
                <c:pt idx="407">
                  <c:v>5.9799999999999999E-2</c:v>
                </c:pt>
                <c:pt idx="408">
                  <c:v>5.9900000000000002E-2</c:v>
                </c:pt>
                <c:pt idx="409">
                  <c:v>5.8799999999999998E-2</c:v>
                </c:pt>
                <c:pt idx="410">
                  <c:v>5.8299999999999998E-2</c:v>
                </c:pt>
                <c:pt idx="411">
                  <c:v>5.8400000000000001E-2</c:v>
                </c:pt>
                <c:pt idx="412">
                  <c:v>5.8700000000000002E-2</c:v>
                </c:pt>
                <c:pt idx="413">
                  <c:v>5.91E-2</c:v>
                </c:pt>
                <c:pt idx="414">
                  <c:v>5.8900000000000001E-2</c:v>
                </c:pt>
                <c:pt idx="415">
                  <c:v>5.96E-2</c:v>
                </c:pt>
                <c:pt idx="416">
                  <c:v>0.06</c:v>
                </c:pt>
                <c:pt idx="417">
                  <c:v>0.06</c:v>
                </c:pt>
                <c:pt idx="418">
                  <c:v>6.0400000000000002E-2</c:v>
                </c:pt>
                <c:pt idx="419">
                  <c:v>6.0699999999999997E-2</c:v>
                </c:pt>
                <c:pt idx="420">
                  <c:v>6.0900000000000003E-2</c:v>
                </c:pt>
                <c:pt idx="421">
                  <c:v>6.08E-2</c:v>
                </c:pt>
                <c:pt idx="422">
                  <c:v>6.0499999999999998E-2</c:v>
                </c:pt>
                <c:pt idx="423">
                  <c:v>6.0199999999999997E-2</c:v>
                </c:pt>
                <c:pt idx="424">
                  <c:v>5.9799999999999999E-2</c:v>
                </c:pt>
                <c:pt idx="425">
                  <c:v>5.9400000000000001E-2</c:v>
                </c:pt>
                <c:pt idx="426">
                  <c:v>5.9400000000000001E-2</c:v>
                </c:pt>
                <c:pt idx="427">
                  <c:v>5.8900000000000001E-2</c:v>
                </c:pt>
                <c:pt idx="428">
                  <c:v>5.8400000000000001E-2</c:v>
                </c:pt>
                <c:pt idx="429">
                  <c:v>5.7599999999999998E-2</c:v>
                </c:pt>
                <c:pt idx="430">
                  <c:v>5.74E-2</c:v>
                </c:pt>
                <c:pt idx="431">
                  <c:v>5.6899999999999999E-2</c:v>
                </c:pt>
                <c:pt idx="432">
                  <c:v>5.7200000000000001E-2</c:v>
                </c:pt>
                <c:pt idx="433">
                  <c:v>5.7599999999999998E-2</c:v>
                </c:pt>
                <c:pt idx="434">
                  <c:v>5.8200000000000002E-2</c:v>
                </c:pt>
                <c:pt idx="435">
                  <c:v>5.9299999999999999E-2</c:v>
                </c:pt>
                <c:pt idx="436">
                  <c:v>6.0199999999999997E-2</c:v>
                </c:pt>
                <c:pt idx="437">
                  <c:v>6.0499999999999998E-2</c:v>
                </c:pt>
                <c:pt idx="438">
                  <c:v>6.0100000000000001E-2</c:v>
                </c:pt>
                <c:pt idx="439">
                  <c:v>5.9200000000000003E-2</c:v>
                </c:pt>
                <c:pt idx="440">
                  <c:v>5.8299999999999998E-2</c:v>
                </c:pt>
                <c:pt idx="441">
                  <c:v>5.7700000000000001E-2</c:v>
                </c:pt>
                <c:pt idx="442">
                  <c:v>5.7299999999999997E-2</c:v>
                </c:pt>
                <c:pt idx="443">
                  <c:v>5.7700000000000001E-2</c:v>
                </c:pt>
                <c:pt idx="444">
                  <c:v>5.7099999999999998E-2</c:v>
                </c:pt>
                <c:pt idx="445">
                  <c:v>5.6099999999999997E-2</c:v>
                </c:pt>
                <c:pt idx="446">
                  <c:v>5.6000000000000001E-2</c:v>
                </c:pt>
                <c:pt idx="447">
                  <c:v>5.5800000000000002E-2</c:v>
                </c:pt>
                <c:pt idx="448">
                  <c:v>5.5300000000000002E-2</c:v>
                </c:pt>
                <c:pt idx="449">
                  <c:v>5.5100000000000003E-2</c:v>
                </c:pt>
                <c:pt idx="450">
                  <c:v>5.5100000000000003E-2</c:v>
                </c:pt>
                <c:pt idx="451">
                  <c:v>5.4899999999999997E-2</c:v>
                </c:pt>
                <c:pt idx="452">
                  <c:v>5.4899999999999997E-2</c:v>
                </c:pt>
                <c:pt idx="453">
                  <c:v>5.4899999999999997E-2</c:v>
                </c:pt>
                <c:pt idx="454">
                  <c:v>5.5100000000000003E-2</c:v>
                </c:pt>
                <c:pt idx="455">
                  <c:v>5.5899999999999998E-2</c:v>
                </c:pt>
                <c:pt idx="456">
                  <c:v>5.6300000000000003E-2</c:v>
                </c:pt>
                <c:pt idx="457">
                  <c:v>5.6399999999999999E-2</c:v>
                </c:pt>
                <c:pt idx="458">
                  <c:v>5.6300000000000003E-2</c:v>
                </c:pt>
                <c:pt idx="459">
                  <c:v>5.5599999999999997E-2</c:v>
                </c:pt>
                <c:pt idx="460">
                  <c:v>5.5300000000000002E-2</c:v>
                </c:pt>
                <c:pt idx="461">
                  <c:v>5.5399999999999998E-2</c:v>
                </c:pt>
                <c:pt idx="462">
                  <c:v>5.6000000000000001E-2</c:v>
                </c:pt>
                <c:pt idx="463">
                  <c:v>5.57E-2</c:v>
                </c:pt>
                <c:pt idx="464">
                  <c:v>5.5500000000000001E-2</c:v>
                </c:pt>
                <c:pt idx="465">
                  <c:v>5.4600000000000003E-2</c:v>
                </c:pt>
                <c:pt idx="466">
                  <c:v>5.3600000000000002E-2</c:v>
                </c:pt>
                <c:pt idx="467">
                  <c:v>5.2499999999999998E-2</c:v>
                </c:pt>
                <c:pt idx="468">
                  <c:v>5.16E-2</c:v>
                </c:pt>
                <c:pt idx="469">
                  <c:v>5.1400000000000001E-2</c:v>
                </c:pt>
                <c:pt idx="470">
                  <c:v>5.0900000000000001E-2</c:v>
                </c:pt>
                <c:pt idx="471">
                  <c:v>0.05</c:v>
                </c:pt>
                <c:pt idx="472">
                  <c:v>5.0999999999999997E-2</c:v>
                </c:pt>
                <c:pt idx="473">
                  <c:v>5.1999999999999998E-2</c:v>
                </c:pt>
                <c:pt idx="474">
                  <c:v>5.1499999999999997E-2</c:v>
                </c:pt>
                <c:pt idx="475">
                  <c:v>5.1499999999999997E-2</c:v>
                </c:pt>
                <c:pt idx="476">
                  <c:v>5.1999999999999998E-2</c:v>
                </c:pt>
                <c:pt idx="477">
                  <c:v>5.21E-2</c:v>
                </c:pt>
                <c:pt idx="478">
                  <c:v>5.1799999999999999E-2</c:v>
                </c:pt>
                <c:pt idx="479">
                  <c:v>5.16E-2</c:v>
                </c:pt>
                <c:pt idx="480">
                  <c:v>5.11E-2</c:v>
                </c:pt>
                <c:pt idx="481">
                  <c:v>5.0700000000000002E-2</c:v>
                </c:pt>
                <c:pt idx="482">
                  <c:v>5.1400000000000001E-2</c:v>
                </c:pt>
                <c:pt idx="483">
                  <c:v>5.1799999999999999E-2</c:v>
                </c:pt>
                <c:pt idx="484">
                  <c:v>5.2400000000000002E-2</c:v>
                </c:pt>
                <c:pt idx="485">
                  <c:v>5.33E-2</c:v>
                </c:pt>
                <c:pt idx="486">
                  <c:v>5.3400000000000003E-2</c:v>
                </c:pt>
                <c:pt idx="487">
                  <c:v>5.3199999999999997E-2</c:v>
                </c:pt>
                <c:pt idx="488">
                  <c:v>5.2499999999999998E-2</c:v>
                </c:pt>
                <c:pt idx="489">
                  <c:v>5.3100000000000001E-2</c:v>
                </c:pt>
                <c:pt idx="490">
                  <c:v>5.2999999999999999E-2</c:v>
                </c:pt>
                <c:pt idx="491">
                  <c:v>5.28E-2</c:v>
                </c:pt>
                <c:pt idx="492">
                  <c:v>5.21E-2</c:v>
                </c:pt>
                <c:pt idx="493">
                  <c:v>5.1900000000000002E-2</c:v>
                </c:pt>
                <c:pt idx="494">
                  <c:v>5.1999999999999998E-2</c:v>
                </c:pt>
                <c:pt idx="495">
                  <c:v>5.21E-2</c:v>
                </c:pt>
                <c:pt idx="496">
                  <c:v>5.2600000000000001E-2</c:v>
                </c:pt>
                <c:pt idx="497">
                  <c:v>5.2200000000000003E-2</c:v>
                </c:pt>
                <c:pt idx="498">
                  <c:v>5.1700000000000003E-2</c:v>
                </c:pt>
                <c:pt idx="499">
                  <c:v>5.1400000000000001E-2</c:v>
                </c:pt>
                <c:pt idx="500">
                  <c:v>5.0999999999999997E-2</c:v>
                </c:pt>
                <c:pt idx="501">
                  <c:v>5.0799999999999998E-2</c:v>
                </c:pt>
                <c:pt idx="502">
                  <c:v>5.0200000000000002E-2</c:v>
                </c:pt>
                <c:pt idx="503">
                  <c:v>4.99E-2</c:v>
                </c:pt>
                <c:pt idx="504">
                  <c:v>4.9599999999999998E-2</c:v>
                </c:pt>
                <c:pt idx="505">
                  <c:v>5.0200000000000002E-2</c:v>
                </c:pt>
                <c:pt idx="506">
                  <c:v>5.0200000000000002E-2</c:v>
                </c:pt>
                <c:pt idx="507">
                  <c:v>5.1200000000000002E-2</c:v>
                </c:pt>
                <c:pt idx="508">
                  <c:v>5.1400000000000001E-2</c:v>
                </c:pt>
                <c:pt idx="509">
                  <c:v>5.0299999999999997E-2</c:v>
                </c:pt>
                <c:pt idx="510">
                  <c:v>5.0500000000000003E-2</c:v>
                </c:pt>
                <c:pt idx="511">
                  <c:v>5.0500000000000003E-2</c:v>
                </c:pt>
                <c:pt idx="512">
                  <c:v>5.0500000000000003E-2</c:v>
                </c:pt>
                <c:pt idx="513">
                  <c:v>4.9599999999999998E-2</c:v>
                </c:pt>
                <c:pt idx="514">
                  <c:v>4.9099999999999998E-2</c:v>
                </c:pt>
                <c:pt idx="515">
                  <c:v>5.0200000000000002E-2</c:v>
                </c:pt>
                <c:pt idx="516">
                  <c:v>5.1400000000000001E-2</c:v>
                </c:pt>
                <c:pt idx="517">
                  <c:v>5.1499999999999997E-2</c:v>
                </c:pt>
                <c:pt idx="518">
                  <c:v>5.21E-2</c:v>
                </c:pt>
                <c:pt idx="519">
                  <c:v>5.2600000000000001E-2</c:v>
                </c:pt>
                <c:pt idx="520">
                  <c:v>5.2600000000000001E-2</c:v>
                </c:pt>
                <c:pt idx="521">
                  <c:v>5.2600000000000001E-2</c:v>
                </c:pt>
                <c:pt idx="522">
                  <c:v>5.2600000000000001E-2</c:v>
                </c:pt>
                <c:pt idx="523">
                  <c:v>5.16E-2</c:v>
                </c:pt>
                <c:pt idx="524">
                  <c:v>5.0799999999999998E-2</c:v>
                </c:pt>
                <c:pt idx="525">
                  <c:v>5.1700000000000003E-2</c:v>
                </c:pt>
                <c:pt idx="526">
                  <c:v>5.1499999999999997E-2</c:v>
                </c:pt>
                <c:pt idx="527">
                  <c:v>5.1299999999999998E-2</c:v>
                </c:pt>
                <c:pt idx="528">
                  <c:v>5.1299999999999998E-2</c:v>
                </c:pt>
                <c:pt idx="529">
                  <c:v>5.0999999999999997E-2</c:v>
                </c:pt>
                <c:pt idx="530">
                  <c:v>5.0700000000000002E-2</c:v>
                </c:pt>
                <c:pt idx="531">
                  <c:v>5.1900000000000002E-2</c:v>
                </c:pt>
                <c:pt idx="532">
                  <c:v>5.2999999999999999E-2</c:v>
                </c:pt>
                <c:pt idx="533">
                  <c:v>5.3400000000000003E-2</c:v>
                </c:pt>
                <c:pt idx="534">
                  <c:v>5.3199999999999997E-2</c:v>
                </c:pt>
                <c:pt idx="535">
                  <c:v>5.28E-2</c:v>
                </c:pt>
                <c:pt idx="536">
                  <c:v>5.1999999999999998E-2</c:v>
                </c:pt>
                <c:pt idx="537">
                  <c:v>5.2200000000000003E-2</c:v>
                </c:pt>
                <c:pt idx="538">
                  <c:v>5.16E-2</c:v>
                </c:pt>
                <c:pt idx="539">
                  <c:v>5.1700000000000003E-2</c:v>
                </c:pt>
                <c:pt idx="540">
                  <c:v>5.1900000000000002E-2</c:v>
                </c:pt>
                <c:pt idx="541">
                  <c:v>5.2400000000000002E-2</c:v>
                </c:pt>
                <c:pt idx="542">
                  <c:v>5.1900000000000002E-2</c:v>
                </c:pt>
                <c:pt idx="543">
                  <c:v>5.1400000000000001E-2</c:v>
                </c:pt>
                <c:pt idx="544">
                  <c:v>5.1400000000000001E-2</c:v>
                </c:pt>
                <c:pt idx="545">
                  <c:v>5.0900000000000001E-2</c:v>
                </c:pt>
                <c:pt idx="546">
                  <c:v>5.04E-2</c:v>
                </c:pt>
                <c:pt idx="547">
                  <c:v>5.0700000000000002E-2</c:v>
                </c:pt>
                <c:pt idx="548">
                  <c:v>5.0999999999999997E-2</c:v>
                </c:pt>
                <c:pt idx="549">
                  <c:v>5.04E-2</c:v>
                </c:pt>
                <c:pt idx="550">
                  <c:v>0.05</c:v>
                </c:pt>
                <c:pt idx="551">
                  <c:v>4.9399999999999999E-2</c:v>
                </c:pt>
                <c:pt idx="552">
                  <c:v>0.05</c:v>
                </c:pt>
                <c:pt idx="553">
                  <c:v>4.99E-2</c:v>
                </c:pt>
                <c:pt idx="554">
                  <c:v>4.8899999999999999E-2</c:v>
                </c:pt>
                <c:pt idx="555">
                  <c:v>4.9700000000000001E-2</c:v>
                </c:pt>
                <c:pt idx="556">
                  <c:v>4.9099999999999998E-2</c:v>
                </c:pt>
                <c:pt idx="557">
                  <c:v>4.7800000000000002E-2</c:v>
                </c:pt>
                <c:pt idx="558">
                  <c:v>4.7699999999999999E-2</c:v>
                </c:pt>
                <c:pt idx="559">
                  <c:v>4.6899999999999997E-2</c:v>
                </c:pt>
                <c:pt idx="560">
                  <c:v>4.6800000000000001E-2</c:v>
                </c:pt>
                <c:pt idx="561">
                  <c:v>4.6800000000000001E-2</c:v>
                </c:pt>
                <c:pt idx="562">
                  <c:v>4.6600000000000003E-2</c:v>
                </c:pt>
                <c:pt idx="563">
                  <c:v>4.9799999999999997E-2</c:v>
                </c:pt>
                <c:pt idx="564">
                  <c:v>5.1200000000000002E-2</c:v>
                </c:pt>
                <c:pt idx="565">
                  <c:v>4.9500000000000002E-2</c:v>
                </c:pt>
                <c:pt idx="566">
                  <c:v>4.9099999999999998E-2</c:v>
                </c:pt>
                <c:pt idx="567">
                  <c:v>4.9000000000000002E-2</c:v>
                </c:pt>
                <c:pt idx="568">
                  <c:v>0.05</c:v>
                </c:pt>
                <c:pt idx="569">
                  <c:v>0.05</c:v>
                </c:pt>
                <c:pt idx="570">
                  <c:v>4.9399999999999999E-2</c:v>
                </c:pt>
                <c:pt idx="571">
                  <c:v>4.8300000000000003E-2</c:v>
                </c:pt>
                <c:pt idx="572">
                  <c:v>4.82E-2</c:v>
                </c:pt>
                <c:pt idx="573">
                  <c:v>4.7899999999999998E-2</c:v>
                </c:pt>
                <c:pt idx="574">
                  <c:v>4.8399999999999999E-2</c:v>
                </c:pt>
                <c:pt idx="575">
                  <c:v>4.9399999999999999E-2</c:v>
                </c:pt>
                <c:pt idx="576">
                  <c:v>4.9500000000000002E-2</c:v>
                </c:pt>
                <c:pt idx="577">
                  <c:v>4.8899999999999999E-2</c:v>
                </c:pt>
                <c:pt idx="578">
                  <c:v>4.9000000000000002E-2</c:v>
                </c:pt>
                <c:pt idx="579">
                  <c:v>4.8800000000000003E-2</c:v>
                </c:pt>
                <c:pt idx="580">
                  <c:v>4.8300000000000003E-2</c:v>
                </c:pt>
                <c:pt idx="581">
                  <c:v>4.7899999999999998E-2</c:v>
                </c:pt>
                <c:pt idx="582">
                  <c:v>4.7400000000000005E-2</c:v>
                </c:pt>
                <c:pt idx="583">
                  <c:v>4.6900000000000004E-2</c:v>
                </c:pt>
                <c:pt idx="584">
                  <c:v>4.6699999999999998E-2</c:v>
                </c:pt>
                <c:pt idx="585">
                  <c:v>4.8300000000000003E-2</c:v>
                </c:pt>
                <c:pt idx="586">
                  <c:v>4.8399999999999999E-2</c:v>
                </c:pt>
                <c:pt idx="587">
                  <c:v>4.7899999999999998E-2</c:v>
                </c:pt>
                <c:pt idx="588">
                  <c:v>4.7600000000000003E-2</c:v>
                </c:pt>
                <c:pt idx="589">
                  <c:v>4.7399999999999998E-2</c:v>
                </c:pt>
                <c:pt idx="590">
                  <c:v>4.6600000000000003E-2</c:v>
                </c:pt>
                <c:pt idx="591">
                  <c:v>4.58E-2</c:v>
                </c:pt>
                <c:pt idx="592">
                  <c:v>4.4999999999999998E-2</c:v>
                </c:pt>
                <c:pt idx="593">
                  <c:v>4.3499999999999997E-2</c:v>
                </c:pt>
                <c:pt idx="594">
                  <c:v>4.2999999999999997E-2</c:v>
                </c:pt>
                <c:pt idx="595">
                  <c:v>4.3099999999999999E-2</c:v>
                </c:pt>
                <c:pt idx="596">
                  <c:v>4.2699999999999995E-2</c:v>
                </c:pt>
                <c:pt idx="597">
                  <c:v>4.2099999999999999E-2</c:v>
                </c:pt>
                <c:pt idx="598">
                  <c:v>4.3499999999999997E-2</c:v>
                </c:pt>
                <c:pt idx="599">
                  <c:v>4.4699999999999997E-2</c:v>
                </c:pt>
                <c:pt idx="600">
                  <c:v>4.5100000000000001E-2</c:v>
                </c:pt>
                <c:pt idx="601">
                  <c:v>4.5600000000000002E-2</c:v>
                </c:pt>
                <c:pt idx="602">
                  <c:v>4.7100000000000003E-2</c:v>
                </c:pt>
                <c:pt idx="603">
                  <c:v>4.8300000000000003E-2</c:v>
                </c:pt>
                <c:pt idx="604">
                  <c:v>5.0700000000000002E-2</c:v>
                </c:pt>
                <c:pt idx="605">
                  <c:v>5.0599999999999999E-2</c:v>
                </c:pt>
                <c:pt idx="606">
                  <c:v>5.1799999999999999E-2</c:v>
                </c:pt>
                <c:pt idx="607">
                  <c:v>5.0999999999999997E-2</c:v>
                </c:pt>
                <c:pt idx="608">
                  <c:v>5.0700000000000002E-2</c:v>
                </c:pt>
                <c:pt idx="609">
                  <c:v>5.0700000000000002E-2</c:v>
                </c:pt>
                <c:pt idx="610">
                  <c:v>4.9400000000000006E-2</c:v>
                </c:pt>
                <c:pt idx="611">
                  <c:v>4.8399999999999999E-2</c:v>
                </c:pt>
                <c:pt idx="612">
                  <c:v>4.8099999999999997E-2</c:v>
                </c:pt>
                <c:pt idx="613">
                  <c:v>4.7500000000000001E-2</c:v>
                </c:pt>
                <c:pt idx="614">
                  <c:v>4.9200000000000001E-2</c:v>
                </c:pt>
                <c:pt idx="615">
                  <c:v>0.05</c:v>
                </c:pt>
                <c:pt idx="616">
                  <c:v>4.8799999999999996E-2</c:v>
                </c:pt>
                <c:pt idx="617">
                  <c:v>4.8799999999999996E-2</c:v>
                </c:pt>
                <c:pt idx="618">
                  <c:v>4.8300000000000003E-2</c:v>
                </c:pt>
                <c:pt idx="619">
                  <c:v>4.7699999999999992E-2</c:v>
                </c:pt>
                <c:pt idx="620">
                  <c:v>4.6600000000000003E-2</c:v>
                </c:pt>
                <c:pt idx="621">
                  <c:v>4.6600000000000003E-2</c:v>
                </c:pt>
                <c:pt idx="622">
                  <c:v>4.7300000000000002E-2</c:v>
                </c:pt>
                <c:pt idx="623">
                  <c:v>4.7E-2</c:v>
                </c:pt>
                <c:pt idx="624">
                  <c:v>4.5699999999999998E-2</c:v>
                </c:pt>
                <c:pt idx="625">
                  <c:v>4.58E-2</c:v>
                </c:pt>
                <c:pt idx="626">
                  <c:v>4.5999999999999999E-2</c:v>
                </c:pt>
                <c:pt idx="627">
                  <c:v>4.6399999999999997E-2</c:v>
                </c:pt>
                <c:pt idx="628">
                  <c:v>4.5199999999999997E-2</c:v>
                </c:pt>
                <c:pt idx="629">
                  <c:v>4.5699999999999998E-2</c:v>
                </c:pt>
                <c:pt idx="630">
                  <c:v>4.7100000000000003E-2</c:v>
                </c:pt>
                <c:pt idx="631">
                  <c:v>4.6800000000000001E-2</c:v>
                </c:pt>
                <c:pt idx="632">
                  <c:v>4.5199999999999997E-2</c:v>
                </c:pt>
                <c:pt idx="633">
                  <c:v>4.4999999999999998E-2</c:v>
                </c:pt>
                <c:pt idx="634">
                  <c:v>4.4900000000000002E-2</c:v>
                </c:pt>
                <c:pt idx="635">
                  <c:v>4.5400000000000003E-2</c:v>
                </c:pt>
                <c:pt idx="636">
                  <c:v>4.3499999999999997E-2</c:v>
                </c:pt>
                <c:pt idx="637">
                  <c:v>4.3499999999999997E-2</c:v>
                </c:pt>
                <c:pt idx="638">
                  <c:v>4.41E-2</c:v>
                </c:pt>
                <c:pt idx="639">
                  <c:v>4.5900000000000003E-2</c:v>
                </c:pt>
                <c:pt idx="640">
                  <c:v>4.7600000000000003E-2</c:v>
                </c:pt>
                <c:pt idx="641">
                  <c:v>4.8899999999999999E-2</c:v>
                </c:pt>
                <c:pt idx="642">
                  <c:v>4.8899999999999999E-2</c:v>
                </c:pt>
                <c:pt idx="643">
                  <c:v>4.9500000000000002E-2</c:v>
                </c:pt>
                <c:pt idx="644">
                  <c:v>5.0099999999999999E-2</c:v>
                </c:pt>
                <c:pt idx="645">
                  <c:v>5.1400000000000001E-2</c:v>
                </c:pt>
                <c:pt idx="646">
                  <c:v>5.1299999999999998E-2</c:v>
                </c:pt>
                <c:pt idx="647">
                  <c:v>5.0099999999999999E-2</c:v>
                </c:pt>
                <c:pt idx="648">
                  <c:v>5.0299999999999997E-2</c:v>
                </c:pt>
                <c:pt idx="649">
                  <c:v>5.0999999999999997E-2</c:v>
                </c:pt>
                <c:pt idx="650">
                  <c:v>5.0500000000000003E-2</c:v>
                </c:pt>
                <c:pt idx="651">
                  <c:v>5.0099999999999999E-2</c:v>
                </c:pt>
                <c:pt idx="652">
                  <c:v>4.9799999999999997E-2</c:v>
                </c:pt>
                <c:pt idx="653">
                  <c:v>4.8099999999999997E-2</c:v>
                </c:pt>
                <c:pt idx="654">
                  <c:v>4.8500000000000001E-2</c:v>
                </c:pt>
                <c:pt idx="655">
                  <c:v>4.8399999999999999E-2</c:v>
                </c:pt>
                <c:pt idx="656">
                  <c:v>4.8800000000000003E-2</c:v>
                </c:pt>
                <c:pt idx="657">
                  <c:v>4.7800000000000002E-2</c:v>
                </c:pt>
                <c:pt idx="658">
                  <c:v>4.7E-2</c:v>
                </c:pt>
                <c:pt idx="659">
                  <c:v>4.6699999999999998E-2</c:v>
                </c:pt>
                <c:pt idx="660">
                  <c:v>4.6600000000000003E-2</c:v>
                </c:pt>
                <c:pt idx="661">
                  <c:v>4.6300000000000001E-2</c:v>
                </c:pt>
                <c:pt idx="662">
                  <c:v>4.6100000000000002E-2</c:v>
                </c:pt>
                <c:pt idx="663">
                  <c:v>4.5400000000000003E-2</c:v>
                </c:pt>
                <c:pt idx="664">
                  <c:v>4.4600000000000001E-2</c:v>
                </c:pt>
                <c:pt idx="665">
                  <c:v>4.5400000000000003E-2</c:v>
                </c:pt>
                <c:pt idx="666">
                  <c:v>4.6100000000000002E-2</c:v>
                </c:pt>
                <c:pt idx="667">
                  <c:v>4.48E-2</c:v>
                </c:pt>
                <c:pt idx="668">
                  <c:v>4.4299999999999999E-2</c:v>
                </c:pt>
                <c:pt idx="669">
                  <c:v>4.4400000000000002E-2</c:v>
                </c:pt>
                <c:pt idx="670">
                  <c:v>4.4499999999999998E-2</c:v>
                </c:pt>
                <c:pt idx="671">
                  <c:v>4.58E-2</c:v>
                </c:pt>
                <c:pt idx="672">
                  <c:v>4.5199999999999997E-2</c:v>
                </c:pt>
                <c:pt idx="673">
                  <c:v>4.53E-2</c:v>
                </c:pt>
                <c:pt idx="674">
                  <c:v>4.6300000000000001E-2</c:v>
                </c:pt>
                <c:pt idx="675">
                  <c:v>4.4299999999999999E-2</c:v>
                </c:pt>
                <c:pt idx="676">
                  <c:v>4.3900000000000002E-2</c:v>
                </c:pt>
                <c:pt idx="677">
                  <c:v>4.4400000000000002E-2</c:v>
                </c:pt>
                <c:pt idx="678">
                  <c:v>4.4900000000000002E-2</c:v>
                </c:pt>
                <c:pt idx="679">
                  <c:v>4.4699999999999997E-2</c:v>
                </c:pt>
                <c:pt idx="680">
                  <c:v>4.41E-2</c:v>
                </c:pt>
                <c:pt idx="681">
                  <c:v>4.4000000000000004E-2</c:v>
                </c:pt>
                <c:pt idx="682">
                  <c:v>4.3700000000000003E-2</c:v>
                </c:pt>
                <c:pt idx="683">
                  <c:v>4.3700000000000003E-2</c:v>
                </c:pt>
                <c:pt idx="684">
                  <c:v>4.2700000000000002E-2</c:v>
                </c:pt>
                <c:pt idx="685">
                  <c:v>4.3499999999999997E-2</c:v>
                </c:pt>
                <c:pt idx="686">
                  <c:v>4.4199999999999996E-2</c:v>
                </c:pt>
                <c:pt idx="687">
                  <c:v>4.4999999999999998E-2</c:v>
                </c:pt>
                <c:pt idx="688">
                  <c:v>4.5700000000000005E-2</c:v>
                </c:pt>
                <c:pt idx="689">
                  <c:v>4.5599999999999995E-2</c:v>
                </c:pt>
                <c:pt idx="690">
                  <c:v>4.6300000000000001E-2</c:v>
                </c:pt>
                <c:pt idx="691">
                  <c:v>4.6100000000000002E-2</c:v>
                </c:pt>
                <c:pt idx="692">
                  <c:v>4.5599999999999995E-2</c:v>
                </c:pt>
                <c:pt idx="693">
                  <c:v>4.4900000000000002E-2</c:v>
                </c:pt>
                <c:pt idx="694">
                  <c:v>4.4199999999999996E-2</c:v>
                </c:pt>
                <c:pt idx="695">
                  <c:v>4.3700000000000003E-2</c:v>
                </c:pt>
                <c:pt idx="696">
                  <c:v>4.3799999999999999E-2</c:v>
                </c:pt>
                <c:pt idx="697">
                  <c:v>4.3499999999999997E-2</c:v>
                </c:pt>
                <c:pt idx="698">
                  <c:v>4.2500000000000003E-2</c:v>
                </c:pt>
                <c:pt idx="699">
                  <c:v>4.24E-2</c:v>
                </c:pt>
                <c:pt idx="700">
                  <c:v>4.1799999999999997E-2</c:v>
                </c:pt>
                <c:pt idx="701">
                  <c:v>4.2099999999999999E-2</c:v>
                </c:pt>
                <c:pt idx="702">
                  <c:v>4.3099999999999999E-2</c:v>
                </c:pt>
                <c:pt idx="703">
                  <c:v>4.2300000000000004E-2</c:v>
                </c:pt>
                <c:pt idx="704">
                  <c:v>4.24E-2</c:v>
                </c:pt>
                <c:pt idx="705">
                  <c:v>4.2699999999999995E-2</c:v>
                </c:pt>
                <c:pt idx="706">
                  <c:v>4.2999999999999997E-2</c:v>
                </c:pt>
                <c:pt idx="707">
                  <c:v>4.36E-2</c:v>
                </c:pt>
                <c:pt idx="708">
                  <c:v>4.3099999999999999E-2</c:v>
                </c:pt>
                <c:pt idx="709">
                  <c:v>4.3799999999999999E-2</c:v>
                </c:pt>
                <c:pt idx="710">
                  <c:v>4.3700000000000003E-2</c:v>
                </c:pt>
                <c:pt idx="711">
                  <c:v>4.2699999999999995E-2</c:v>
                </c:pt>
                <c:pt idx="712">
                  <c:v>4.2500000000000003E-2</c:v>
                </c:pt>
                <c:pt idx="713">
                  <c:v>4.1799999999999997E-2</c:v>
                </c:pt>
                <c:pt idx="714">
                  <c:v>4.2599999999999999E-2</c:v>
                </c:pt>
                <c:pt idx="715">
                  <c:v>4.2999999999999997E-2</c:v>
                </c:pt>
                <c:pt idx="716">
                  <c:v>4.2999999999999997E-2</c:v>
                </c:pt>
                <c:pt idx="717">
                  <c:v>4.3899999999999995E-2</c:v>
                </c:pt>
                <c:pt idx="718">
                  <c:v>4.4400000000000002E-2</c:v>
                </c:pt>
                <c:pt idx="719">
                  <c:v>4.5100000000000001E-2</c:v>
                </c:pt>
                <c:pt idx="720">
                  <c:v>4.4699999999999997E-2</c:v>
                </c:pt>
                <c:pt idx="721">
                  <c:v>4.5599999999999995E-2</c:v>
                </c:pt>
                <c:pt idx="722">
                  <c:v>4.6300000000000001E-2</c:v>
                </c:pt>
                <c:pt idx="723">
                  <c:v>4.6100000000000002E-2</c:v>
                </c:pt>
                <c:pt idx="724">
                  <c:v>4.5199999999999997E-2</c:v>
                </c:pt>
                <c:pt idx="725">
                  <c:v>4.5100000000000001E-2</c:v>
                </c:pt>
                <c:pt idx="726">
                  <c:v>4.53E-2</c:v>
                </c:pt>
                <c:pt idx="727">
                  <c:v>4.4900000000000002E-2</c:v>
                </c:pt>
                <c:pt idx="728">
                  <c:v>4.48E-2</c:v>
                </c:pt>
                <c:pt idx="729">
                  <c:v>4.4200000000000003E-2</c:v>
                </c:pt>
                <c:pt idx="730">
                  <c:v>4.3799999999999999E-2</c:v>
                </c:pt>
                <c:pt idx="731">
                  <c:v>4.3499999999999997E-2</c:v>
                </c:pt>
                <c:pt idx="732">
                  <c:v>4.3700000000000003E-2</c:v>
                </c:pt>
                <c:pt idx="733">
                  <c:v>4.3299999999999998E-2</c:v>
                </c:pt>
                <c:pt idx="734">
                  <c:v>4.4199999999999996E-2</c:v>
                </c:pt>
                <c:pt idx="735">
                  <c:v>4.4299999999999999E-2</c:v>
                </c:pt>
                <c:pt idx="736">
                  <c:v>4.4199999999999996E-2</c:v>
                </c:pt>
                <c:pt idx="737">
                  <c:v>4.41E-2</c:v>
                </c:pt>
                <c:pt idx="738">
                  <c:v>4.36E-2</c:v>
                </c:pt>
                <c:pt idx="739">
                  <c:v>4.3899999999999995E-2</c:v>
                </c:pt>
                <c:pt idx="740">
                  <c:v>4.4500000000000005E-2</c:v>
                </c:pt>
                <c:pt idx="741">
                  <c:v>4.4000000000000004E-2</c:v>
                </c:pt>
                <c:pt idx="742">
                  <c:v>4.4299999999999999E-2</c:v>
                </c:pt>
                <c:pt idx="743">
                  <c:v>4.53E-2</c:v>
                </c:pt>
                <c:pt idx="744">
                  <c:v>4.5599999999999995E-2</c:v>
                </c:pt>
                <c:pt idx="745">
                  <c:v>4.5700000000000005E-2</c:v>
                </c:pt>
                <c:pt idx="746">
                  <c:v>4.5899999999999996E-2</c:v>
                </c:pt>
                <c:pt idx="747">
                  <c:v>4.5899999999999996E-2</c:v>
                </c:pt>
                <c:pt idx="748">
                  <c:v>4.6300000000000001E-2</c:v>
                </c:pt>
                <c:pt idx="749">
                  <c:v>4.6300000000000001E-2</c:v>
                </c:pt>
                <c:pt idx="750">
                  <c:v>4.58E-2</c:v>
                </c:pt>
                <c:pt idx="751">
                  <c:v>4.5199999999999997E-2</c:v>
                </c:pt>
                <c:pt idx="752">
                  <c:v>4.5700000000000005E-2</c:v>
                </c:pt>
                <c:pt idx="753">
                  <c:v>4.4800000000000006E-2</c:v>
                </c:pt>
                <c:pt idx="754">
                  <c:v>4.58E-2</c:v>
                </c:pt>
                <c:pt idx="755">
                  <c:v>4.6799999999999994E-2</c:v>
                </c:pt>
                <c:pt idx="756">
                  <c:v>4.7100000000000003E-2</c:v>
                </c:pt>
                <c:pt idx="757">
                  <c:v>4.6300000000000001E-2</c:v>
                </c:pt>
                <c:pt idx="758">
                  <c:v>4.6199999999999998E-2</c:v>
                </c:pt>
                <c:pt idx="759">
                  <c:v>4.5899999999999996E-2</c:v>
                </c:pt>
                <c:pt idx="760">
                  <c:v>4.5499999999999999E-2</c:v>
                </c:pt>
                <c:pt idx="761">
                  <c:v>4.4900000000000002E-2</c:v>
                </c:pt>
                <c:pt idx="762">
                  <c:v>4.4500000000000005E-2</c:v>
                </c:pt>
                <c:pt idx="763">
                  <c:v>4.3899999999999995E-2</c:v>
                </c:pt>
                <c:pt idx="764">
                  <c:v>4.3400000000000001E-2</c:v>
                </c:pt>
                <c:pt idx="765">
                  <c:v>4.2999999999999997E-2</c:v>
                </c:pt>
                <c:pt idx="766">
                  <c:v>4.3400000000000001E-2</c:v>
                </c:pt>
                <c:pt idx="767">
                  <c:v>4.2999999999999997E-2</c:v>
                </c:pt>
                <c:pt idx="768">
                  <c:v>4.2099999999999999E-2</c:v>
                </c:pt>
                <c:pt idx="769">
                  <c:v>4.2300000000000004E-2</c:v>
                </c:pt>
                <c:pt idx="770">
                  <c:v>4.2500000000000003E-2</c:v>
                </c:pt>
                <c:pt idx="771">
                  <c:v>4.3299999999999998E-2</c:v>
                </c:pt>
                <c:pt idx="772">
                  <c:v>4.3299999999999998E-2</c:v>
                </c:pt>
                <c:pt idx="773">
                  <c:v>4.2999999999999997E-2</c:v>
                </c:pt>
                <c:pt idx="774">
                  <c:v>4.1799999999999997E-2</c:v>
                </c:pt>
                <c:pt idx="775">
                  <c:v>4.1900000000000007E-2</c:v>
                </c:pt>
                <c:pt idx="776">
                  <c:v>4.1700000000000001E-2</c:v>
                </c:pt>
                <c:pt idx="777">
                  <c:v>4.1399999999999999E-2</c:v>
                </c:pt>
                <c:pt idx="778">
                  <c:v>4.0399999999999998E-2</c:v>
                </c:pt>
                <c:pt idx="779">
                  <c:v>4.0300000000000002E-2</c:v>
                </c:pt>
                <c:pt idx="780">
                  <c:v>4.1200000000000001E-2</c:v>
                </c:pt>
                <c:pt idx="781">
                  <c:v>4.1200000000000001E-2</c:v>
                </c:pt>
                <c:pt idx="782">
                  <c:v>4.1700000000000001E-2</c:v>
                </c:pt>
                <c:pt idx="783">
                  <c:v>4.1500000000000002E-2</c:v>
                </c:pt>
                <c:pt idx="784">
                  <c:v>4.2099999999999999E-2</c:v>
                </c:pt>
                <c:pt idx="785">
                  <c:v>4.2500000000000003E-2</c:v>
                </c:pt>
                <c:pt idx="786">
                  <c:v>4.3200000000000002E-2</c:v>
                </c:pt>
                <c:pt idx="787">
                  <c:v>4.3099999999999999E-2</c:v>
                </c:pt>
                <c:pt idx="788">
                  <c:v>4.2099999999999999E-2</c:v>
                </c:pt>
                <c:pt idx="789">
                  <c:v>4.1700000000000001E-2</c:v>
                </c:pt>
                <c:pt idx="790">
                  <c:v>4.1900000000000007E-2</c:v>
                </c:pt>
                <c:pt idx="791">
                  <c:v>4.0999999999999995E-2</c:v>
                </c:pt>
                <c:pt idx="792">
                  <c:v>4.0800000000000003E-2</c:v>
                </c:pt>
                <c:pt idx="793">
                  <c:v>4.1299999999999996E-2</c:v>
                </c:pt>
                <c:pt idx="794">
                  <c:v>4.2000000000000003E-2</c:v>
                </c:pt>
                <c:pt idx="795">
                  <c:v>4.2500000000000003E-2</c:v>
                </c:pt>
                <c:pt idx="796">
                  <c:v>4.2599999999999999E-2</c:v>
                </c:pt>
                <c:pt idx="797">
                  <c:v>4.2900000000000001E-2</c:v>
                </c:pt>
                <c:pt idx="798">
                  <c:v>4.24E-2</c:v>
                </c:pt>
                <c:pt idx="799">
                  <c:v>4.2599999999999999E-2</c:v>
                </c:pt>
                <c:pt idx="800">
                  <c:v>4.2500000000000003E-2</c:v>
                </c:pt>
                <c:pt idx="801">
                  <c:v>4.24E-2</c:v>
                </c:pt>
                <c:pt idx="802">
                  <c:v>4.2900000000000001E-2</c:v>
                </c:pt>
                <c:pt idx="803">
                  <c:v>4.3799999999999999E-2</c:v>
                </c:pt>
                <c:pt idx="804">
                  <c:v>4.41E-2</c:v>
                </c:pt>
                <c:pt idx="805">
                  <c:v>4.5400000000000003E-2</c:v>
                </c:pt>
                <c:pt idx="806">
                  <c:v>4.6399999999999997E-2</c:v>
                </c:pt>
                <c:pt idx="807">
                  <c:v>4.6300000000000001E-2</c:v>
                </c:pt>
                <c:pt idx="808">
                  <c:v>4.5999999999999999E-2</c:v>
                </c:pt>
                <c:pt idx="809">
                  <c:v>4.6100000000000002E-2</c:v>
                </c:pt>
                <c:pt idx="810">
                  <c:v>4.5999999999999999E-2</c:v>
                </c:pt>
                <c:pt idx="811">
                  <c:v>4.5499999999999999E-2</c:v>
                </c:pt>
                <c:pt idx="812">
                  <c:v>4.4699999999999997E-2</c:v>
                </c:pt>
                <c:pt idx="813">
                  <c:v>4.5100000000000001E-2</c:v>
                </c:pt>
                <c:pt idx="814">
                  <c:v>4.5899999999999996E-2</c:v>
                </c:pt>
                <c:pt idx="815">
                  <c:v>4.7400000000000005E-2</c:v>
                </c:pt>
                <c:pt idx="816">
                  <c:v>4.8099999999999997E-2</c:v>
                </c:pt>
                <c:pt idx="817">
                  <c:v>4.7E-2</c:v>
                </c:pt>
                <c:pt idx="818">
                  <c:v>4.5700000000000005E-2</c:v>
                </c:pt>
                <c:pt idx="819">
                  <c:v>4.4600000000000001E-2</c:v>
                </c:pt>
                <c:pt idx="820">
                  <c:v>4.5100000000000001E-2</c:v>
                </c:pt>
                <c:pt idx="821">
                  <c:v>4.4800000000000006E-2</c:v>
                </c:pt>
                <c:pt idx="822">
                  <c:v>4.4199999999999996E-2</c:v>
                </c:pt>
                <c:pt idx="823">
                  <c:v>4.4800000000000006E-2</c:v>
                </c:pt>
                <c:pt idx="824">
                  <c:v>4.3899999999999995E-2</c:v>
                </c:pt>
                <c:pt idx="825">
                  <c:v>4.3299999999999998E-2</c:v>
                </c:pt>
                <c:pt idx="826">
                  <c:v>4.4000000000000004E-2</c:v>
                </c:pt>
                <c:pt idx="827">
                  <c:v>4.5400000000000003E-2</c:v>
                </c:pt>
                <c:pt idx="828">
                  <c:v>4.53E-2</c:v>
                </c:pt>
                <c:pt idx="829">
                  <c:v>4.4500000000000005E-2</c:v>
                </c:pt>
                <c:pt idx="830">
                  <c:v>4.3899999999999995E-2</c:v>
                </c:pt>
                <c:pt idx="831">
                  <c:v>4.3799999999999999E-2</c:v>
                </c:pt>
                <c:pt idx="832">
                  <c:v>4.4600000000000001E-2</c:v>
                </c:pt>
                <c:pt idx="833">
                  <c:v>4.3899999999999995E-2</c:v>
                </c:pt>
                <c:pt idx="834">
                  <c:v>4.4400000000000002E-2</c:v>
                </c:pt>
                <c:pt idx="835">
                  <c:v>4.3200000000000002E-2</c:v>
                </c:pt>
                <c:pt idx="836">
                  <c:v>4.2099999999999999E-2</c:v>
                </c:pt>
                <c:pt idx="837">
                  <c:v>4.1500000000000002E-2</c:v>
                </c:pt>
                <c:pt idx="838">
                  <c:v>4.2900000000000001E-2</c:v>
                </c:pt>
                <c:pt idx="839">
                  <c:v>4.3899999999999995E-2</c:v>
                </c:pt>
                <c:pt idx="840">
                  <c:v>4.3299999999999998E-2</c:v>
                </c:pt>
                <c:pt idx="841">
                  <c:v>4.4699999999999997E-2</c:v>
                </c:pt>
                <c:pt idx="842">
                  <c:v>4.6600000000000003E-2</c:v>
                </c:pt>
                <c:pt idx="843">
                  <c:v>5.1100000000000007E-2</c:v>
                </c:pt>
                <c:pt idx="844">
                  <c:v>4.9200000000000001E-2</c:v>
                </c:pt>
                <c:pt idx="845">
                  <c:v>4.9400000000000006E-2</c:v>
                </c:pt>
                <c:pt idx="846">
                  <c:v>4.8799999999999996E-2</c:v>
                </c:pt>
                <c:pt idx="847">
                  <c:v>4.9599999999999998E-2</c:v>
                </c:pt>
                <c:pt idx="848">
                  <c:v>4.9000000000000002E-2</c:v>
                </c:pt>
                <c:pt idx="849">
                  <c:v>4.6100000000000002E-2</c:v>
                </c:pt>
                <c:pt idx="850">
                  <c:v>4.6199999999999998E-2</c:v>
                </c:pt>
                <c:pt idx="851">
                  <c:v>4.6799999999999994E-2</c:v>
                </c:pt>
                <c:pt idx="852">
                  <c:v>4.6929999999999999E-2</c:v>
                </c:pt>
                <c:pt idx="853">
                  <c:v>4.6199999999999998E-2</c:v>
                </c:pt>
                <c:pt idx="854">
                  <c:v>4.53E-2</c:v>
                </c:pt>
                <c:pt idx="855">
                  <c:v>4.5199999999999997E-2</c:v>
                </c:pt>
                <c:pt idx="856">
                  <c:v>4.6199999999999998E-2</c:v>
                </c:pt>
                <c:pt idx="857">
                  <c:v>4.5899999999999996E-2</c:v>
                </c:pt>
                <c:pt idx="858">
                  <c:v>4.6900000000000004E-2</c:v>
                </c:pt>
                <c:pt idx="859">
                  <c:v>4.7599999999999996E-2</c:v>
                </c:pt>
                <c:pt idx="860">
                  <c:v>4.8300000000000003E-2</c:v>
                </c:pt>
                <c:pt idx="861">
                  <c:v>4.6699999999999998E-2</c:v>
                </c:pt>
                <c:pt idx="862">
                  <c:v>4.5599999999999995E-2</c:v>
                </c:pt>
                <c:pt idx="863">
                  <c:v>4.6500000000000007E-2</c:v>
                </c:pt>
                <c:pt idx="864">
                  <c:v>4.7699999999999992E-2</c:v>
                </c:pt>
                <c:pt idx="865">
                  <c:v>4.7400000000000005E-2</c:v>
                </c:pt>
                <c:pt idx="866">
                  <c:v>4.7500000000000001E-2</c:v>
                </c:pt>
                <c:pt idx="867">
                  <c:v>4.6699999999999998E-2</c:v>
                </c:pt>
                <c:pt idx="868">
                  <c:v>4.6399999999999997E-2</c:v>
                </c:pt>
                <c:pt idx="869">
                  <c:v>4.6799999999999994E-2</c:v>
                </c:pt>
                <c:pt idx="870">
                  <c:v>4.6199999999999998E-2</c:v>
                </c:pt>
                <c:pt idx="871">
                  <c:v>4.5400000000000003E-2</c:v>
                </c:pt>
                <c:pt idx="872">
                  <c:v>5.0300000000000004E-2</c:v>
                </c:pt>
                <c:pt idx="873">
                  <c:v>5.2300000000000006E-2</c:v>
                </c:pt>
                <c:pt idx="874">
                  <c:v>5.3600000000000002E-2</c:v>
                </c:pt>
                <c:pt idx="875">
                  <c:v>5.4699999999999999E-2</c:v>
                </c:pt>
                <c:pt idx="876">
                  <c:v>6.0100000000000001E-2</c:v>
                </c:pt>
                <c:pt idx="877">
                  <c:v>5.3200000000000004E-2</c:v>
                </c:pt>
                <c:pt idx="878">
                  <c:v>5.3499999999999999E-2</c:v>
                </c:pt>
                <c:pt idx="879">
                  <c:v>5.2400000000000002E-2</c:v>
                </c:pt>
                <c:pt idx="880">
                  <c:v>5.1399999999999994E-2</c:v>
                </c:pt>
                <c:pt idx="881">
                  <c:v>5.1299999999999998E-2</c:v>
                </c:pt>
                <c:pt idx="882">
                  <c:v>5.3899999999999997E-2</c:v>
                </c:pt>
                <c:pt idx="883">
                  <c:v>5.5800000000000002E-2</c:v>
                </c:pt>
                <c:pt idx="884">
                  <c:v>5.8499999999999996E-2</c:v>
                </c:pt>
                <c:pt idx="885">
                  <c:v>5.4600000000000003E-2</c:v>
                </c:pt>
                <c:pt idx="886">
                  <c:v>5.33E-2</c:v>
                </c:pt>
                <c:pt idx="887">
                  <c:v>5.2400000000000002E-2</c:v>
                </c:pt>
                <c:pt idx="888">
                  <c:v>5.0199999999999995E-2</c:v>
                </c:pt>
                <c:pt idx="889">
                  <c:v>4.8000000000000001E-2</c:v>
                </c:pt>
                <c:pt idx="890">
                  <c:v>5.1299999999999998E-2</c:v>
                </c:pt>
                <c:pt idx="891">
                  <c:v>5.16E-2</c:v>
                </c:pt>
                <c:pt idx="892">
                  <c:v>4.9599999999999998E-2</c:v>
                </c:pt>
                <c:pt idx="893">
                  <c:v>4.87E-2</c:v>
                </c:pt>
                <c:pt idx="894">
                  <c:v>4.8899999999999999E-2</c:v>
                </c:pt>
                <c:pt idx="895">
                  <c:v>4.87E-2</c:v>
                </c:pt>
                <c:pt idx="896">
                  <c:v>4.9599999999999998E-2</c:v>
                </c:pt>
                <c:pt idx="897">
                  <c:v>5.0300000000000004E-2</c:v>
                </c:pt>
                <c:pt idx="898">
                  <c:v>4.9800000000000004E-2</c:v>
                </c:pt>
                <c:pt idx="899">
                  <c:v>0.05</c:v>
                </c:pt>
                <c:pt idx="900">
                  <c:v>4.9200000000000001E-2</c:v>
                </c:pt>
                <c:pt idx="901">
                  <c:v>4.9200000000000001E-2</c:v>
                </c:pt>
                <c:pt idx="902">
                  <c:v>4.7800000000000002E-2</c:v>
                </c:pt>
                <c:pt idx="903">
                  <c:v>4.5700000000000005E-2</c:v>
                </c:pt>
                <c:pt idx="904">
                  <c:v>4.7E-2</c:v>
                </c:pt>
                <c:pt idx="905">
                  <c:v>4.6199999999999998E-2</c:v>
                </c:pt>
                <c:pt idx="906">
                  <c:v>4.5400000000000003E-2</c:v>
                </c:pt>
                <c:pt idx="907">
                  <c:v>4.4400000000000002E-2</c:v>
                </c:pt>
                <c:pt idx="908">
                  <c:v>4.6100000000000002E-2</c:v>
                </c:pt>
                <c:pt idx="909">
                  <c:v>4.7100000000000003E-2</c:v>
                </c:pt>
                <c:pt idx="910">
                  <c:v>4.8600000000000004E-2</c:v>
                </c:pt>
                <c:pt idx="911">
                  <c:v>4.8600000000000004E-2</c:v>
                </c:pt>
                <c:pt idx="912">
                  <c:v>4.7899999999999998E-2</c:v>
                </c:pt>
                <c:pt idx="913">
                  <c:v>4.8099999999999997E-2</c:v>
                </c:pt>
                <c:pt idx="914">
                  <c:v>4.7100000000000003E-2</c:v>
                </c:pt>
                <c:pt idx="915">
                  <c:v>4.6799999999999994E-2</c:v>
                </c:pt>
                <c:pt idx="916">
                  <c:v>4.6900000000000004E-2</c:v>
                </c:pt>
                <c:pt idx="917">
                  <c:v>4.6900000000000004E-2</c:v>
                </c:pt>
                <c:pt idx="918">
                  <c:v>4.6500000000000007E-2</c:v>
                </c:pt>
                <c:pt idx="919">
                  <c:v>4.6500000000000007E-2</c:v>
                </c:pt>
                <c:pt idx="920">
                  <c:v>4.58E-2</c:v>
                </c:pt>
                <c:pt idx="921">
                  <c:v>4.53E-2</c:v>
                </c:pt>
                <c:pt idx="922">
                  <c:v>4.3700000000000003E-2</c:v>
                </c:pt>
                <c:pt idx="923">
                  <c:v>4.3299999999999998E-2</c:v>
                </c:pt>
                <c:pt idx="924">
                  <c:v>4.2000000000000003E-2</c:v>
                </c:pt>
                <c:pt idx="925">
                  <c:v>4.0399999999999998E-2</c:v>
                </c:pt>
                <c:pt idx="926">
                  <c:v>3.9399999999999998E-2</c:v>
                </c:pt>
                <c:pt idx="927">
                  <c:v>4.0599999999999997E-2</c:v>
                </c:pt>
                <c:pt idx="928">
                  <c:v>4.3200000000000002E-2</c:v>
                </c:pt>
                <c:pt idx="929">
                  <c:v>4.3099999999999999E-2</c:v>
                </c:pt>
                <c:pt idx="930">
                  <c:v>4.3899999999999995E-2</c:v>
                </c:pt>
                <c:pt idx="931">
                  <c:v>4.41E-2</c:v>
                </c:pt>
                <c:pt idx="932">
                  <c:v>4.4000000000000004E-2</c:v>
                </c:pt>
                <c:pt idx="933">
                  <c:v>4.3499999999999997E-2</c:v>
                </c:pt>
                <c:pt idx="934">
                  <c:v>4.3299999999999998E-2</c:v>
                </c:pt>
                <c:pt idx="935">
                  <c:v>4.24E-2</c:v>
                </c:pt>
                <c:pt idx="936">
                  <c:v>4.4900000000000002E-2</c:v>
                </c:pt>
                <c:pt idx="937">
                  <c:v>4.1799999999999997E-2</c:v>
                </c:pt>
                <c:pt idx="938">
                  <c:v>4.2099999999999999E-2</c:v>
                </c:pt>
                <c:pt idx="939">
                  <c:v>4.2500000000000003E-2</c:v>
                </c:pt>
                <c:pt idx="940">
                  <c:v>4.3099999999999999E-2</c:v>
                </c:pt>
                <c:pt idx="941">
                  <c:v>4.3099999999999999E-2</c:v>
                </c:pt>
                <c:pt idx="942">
                  <c:v>4.2999999999999997E-2</c:v>
                </c:pt>
                <c:pt idx="943">
                  <c:v>4.3899999999999995E-2</c:v>
                </c:pt>
                <c:pt idx="944">
                  <c:v>4.36E-2</c:v>
                </c:pt>
                <c:pt idx="945">
                  <c:v>4.3400000000000001E-2</c:v>
                </c:pt>
                <c:pt idx="946">
                  <c:v>4.3799999999999999E-2</c:v>
                </c:pt>
                <c:pt idx="947">
                  <c:v>4.36E-2</c:v>
                </c:pt>
                <c:pt idx="948">
                  <c:v>4.3400000000000001E-2</c:v>
                </c:pt>
                <c:pt idx="949">
                  <c:v>4.3299999999999998E-2</c:v>
                </c:pt>
                <c:pt idx="950">
                  <c:v>4.3200000000000002E-2</c:v>
                </c:pt>
                <c:pt idx="951">
                  <c:v>4.4400000000000002E-2</c:v>
                </c:pt>
                <c:pt idx="952">
                  <c:v>4.4400000000000002E-2</c:v>
                </c:pt>
                <c:pt idx="953">
                  <c:v>4.4500000000000005E-2</c:v>
                </c:pt>
                <c:pt idx="954">
                  <c:v>4.4299999999999999E-2</c:v>
                </c:pt>
                <c:pt idx="955">
                  <c:v>4.3700000000000003E-2</c:v>
                </c:pt>
                <c:pt idx="956">
                  <c:v>4.3700000000000003E-2</c:v>
                </c:pt>
                <c:pt idx="957">
                  <c:v>4.2900000000000001E-2</c:v>
                </c:pt>
                <c:pt idx="958">
                  <c:v>4.3200000000000002E-2</c:v>
                </c:pt>
                <c:pt idx="959">
                  <c:v>4.2699999999999995E-2</c:v>
                </c:pt>
                <c:pt idx="960">
                  <c:v>4.2800000000000005E-2</c:v>
                </c:pt>
                <c:pt idx="961">
                  <c:v>4.2800000000000005E-2</c:v>
                </c:pt>
                <c:pt idx="962">
                  <c:v>4.3700000000000003E-2</c:v>
                </c:pt>
                <c:pt idx="963">
                  <c:v>4.4000000000000004E-2</c:v>
                </c:pt>
                <c:pt idx="964">
                  <c:v>4.4000000000000004E-2</c:v>
                </c:pt>
                <c:pt idx="965">
                  <c:v>4.3799999999999999E-2</c:v>
                </c:pt>
                <c:pt idx="966">
                  <c:v>4.36E-2</c:v>
                </c:pt>
                <c:pt idx="967">
                  <c:v>4.3700000000000003E-2</c:v>
                </c:pt>
                <c:pt idx="968">
                  <c:v>4.2599999999999999E-2</c:v>
                </c:pt>
                <c:pt idx="969">
                  <c:v>4.2099999999999999E-2</c:v>
                </c:pt>
                <c:pt idx="970">
                  <c:v>4.1599999999999998E-2</c:v>
                </c:pt>
                <c:pt idx="971">
                  <c:v>4.0599999999999997E-2</c:v>
                </c:pt>
                <c:pt idx="972">
                  <c:v>4.0300000000000002E-2</c:v>
                </c:pt>
                <c:pt idx="973">
                  <c:v>3.8800000000000001E-2</c:v>
                </c:pt>
                <c:pt idx="974">
                  <c:v>3.8599999999999995E-2</c:v>
                </c:pt>
                <c:pt idx="975">
                  <c:v>3.9199999999999999E-2</c:v>
                </c:pt>
                <c:pt idx="976">
                  <c:v>3.8900000000000004E-2</c:v>
                </c:pt>
                <c:pt idx="977">
                  <c:v>3.8300000000000001E-2</c:v>
                </c:pt>
                <c:pt idx="978">
                  <c:v>3.8399999999999997E-2</c:v>
                </c:pt>
                <c:pt idx="979">
                  <c:v>3.8399999999999997E-2</c:v>
                </c:pt>
                <c:pt idx="980">
                  <c:v>3.8199999999999998E-2</c:v>
                </c:pt>
                <c:pt idx="981">
                  <c:v>3.8399999999999997E-2</c:v>
                </c:pt>
                <c:pt idx="982">
                  <c:v>3.9599999999999996E-2</c:v>
                </c:pt>
                <c:pt idx="983">
                  <c:v>4.0199999999999993E-2</c:v>
                </c:pt>
                <c:pt idx="984">
                  <c:v>4.24E-2</c:v>
                </c:pt>
                <c:pt idx="985">
                  <c:v>4.7199999999999999E-2</c:v>
                </c:pt>
                <c:pt idx="986">
                  <c:v>4.5999999999999999E-2</c:v>
                </c:pt>
                <c:pt idx="987">
                  <c:v>4.6500000000000007E-2</c:v>
                </c:pt>
                <c:pt idx="988">
                  <c:v>4.8600000000000004E-2</c:v>
                </c:pt>
                <c:pt idx="989">
                  <c:v>5.1500000000000004E-2</c:v>
                </c:pt>
                <c:pt idx="990">
                  <c:v>0.05</c:v>
                </c:pt>
                <c:pt idx="991">
                  <c:v>4.9500000000000002E-2</c:v>
                </c:pt>
                <c:pt idx="992">
                  <c:v>5.0799999999999998E-2</c:v>
                </c:pt>
                <c:pt idx="993">
                  <c:v>5.3899999999999997E-2</c:v>
                </c:pt>
                <c:pt idx="994">
                  <c:v>5.4100000000000002E-2</c:v>
                </c:pt>
                <c:pt idx="995">
                  <c:v>5.2499999999999998E-2</c:v>
                </c:pt>
                <c:pt idx="996">
                  <c:v>5.2499999999999998E-2</c:v>
                </c:pt>
                <c:pt idx="997">
                  <c:v>5.2900000000000003E-2</c:v>
                </c:pt>
                <c:pt idx="998">
                  <c:v>5.0999999999999997E-2</c:v>
                </c:pt>
                <c:pt idx="999">
                  <c:v>4.9500000000000002E-2</c:v>
                </c:pt>
                <c:pt idx="1000">
                  <c:v>4.9000000000000002E-2</c:v>
                </c:pt>
                <c:pt idx="1001">
                  <c:v>4.9100000000000005E-2</c:v>
                </c:pt>
                <c:pt idx="1002">
                  <c:v>4.8600000000000004E-2</c:v>
                </c:pt>
                <c:pt idx="1003">
                  <c:v>4.9100000000000005E-2</c:v>
                </c:pt>
                <c:pt idx="1004">
                  <c:v>0.05</c:v>
                </c:pt>
                <c:pt idx="1005">
                  <c:v>5.04E-2</c:v>
                </c:pt>
                <c:pt idx="1006">
                  <c:v>5.0599999999999999E-2</c:v>
                </c:pt>
                <c:pt idx="1007">
                  <c:v>4.9800000000000004E-2</c:v>
                </c:pt>
                <c:pt idx="1008">
                  <c:v>4.8600000000000004E-2</c:v>
                </c:pt>
                <c:pt idx="1009">
                  <c:v>4.6900000000000004E-2</c:v>
                </c:pt>
                <c:pt idx="1010">
                  <c:v>4.6100000000000002E-2</c:v>
                </c:pt>
                <c:pt idx="1011">
                  <c:v>4.5499999999999999E-2</c:v>
                </c:pt>
                <c:pt idx="1012">
                  <c:v>4.53E-2</c:v>
                </c:pt>
                <c:pt idx="1013">
                  <c:v>4.5100000000000001E-2</c:v>
                </c:pt>
                <c:pt idx="1014">
                  <c:v>4.4900000000000002E-2</c:v>
                </c:pt>
                <c:pt idx="1015">
                  <c:v>4.4900000000000002E-2</c:v>
                </c:pt>
                <c:pt idx="1016">
                  <c:v>4.4600000000000001E-2</c:v>
                </c:pt>
                <c:pt idx="1017">
                  <c:v>4.5899999999999996E-2</c:v>
                </c:pt>
                <c:pt idx="1018">
                  <c:v>4.6500000000000007E-2</c:v>
                </c:pt>
                <c:pt idx="1019">
                  <c:v>4.5100000000000001E-2</c:v>
                </c:pt>
                <c:pt idx="1020">
                  <c:v>4.4600000000000001E-2</c:v>
                </c:pt>
                <c:pt idx="1021">
                  <c:v>4.4740000000000002E-2</c:v>
                </c:pt>
                <c:pt idx="1022">
                  <c:v>4.1900000000000007E-2</c:v>
                </c:pt>
                <c:pt idx="1023">
                  <c:v>3.9699999999999999E-2</c:v>
                </c:pt>
                <c:pt idx="1024">
                  <c:v>3.8300000000000001E-2</c:v>
                </c:pt>
                <c:pt idx="1025">
                  <c:v>4.0899999999999999E-2</c:v>
                </c:pt>
                <c:pt idx="1026">
                  <c:v>4.1399999999999999E-2</c:v>
                </c:pt>
                <c:pt idx="1027">
                  <c:v>4.0500000000000001E-2</c:v>
                </c:pt>
                <c:pt idx="1028">
                  <c:v>4.07E-2</c:v>
                </c:pt>
                <c:pt idx="1029">
                  <c:v>3.85E-2</c:v>
                </c:pt>
                <c:pt idx="1030">
                  <c:v>3.9300000000000002E-2</c:v>
                </c:pt>
                <c:pt idx="1031">
                  <c:v>4.1399999999999999E-2</c:v>
                </c:pt>
                <c:pt idx="1032">
                  <c:v>4.1700000000000001E-2</c:v>
                </c:pt>
                <c:pt idx="1033">
                  <c:v>4.0800000000000003E-2</c:v>
                </c:pt>
                <c:pt idx="1034">
                  <c:v>4.1200000000000001E-2</c:v>
                </c:pt>
                <c:pt idx="1035">
                  <c:v>4.0199999999999993E-2</c:v>
                </c:pt>
                <c:pt idx="1036">
                  <c:v>4.0199999999999993E-2</c:v>
                </c:pt>
                <c:pt idx="1037">
                  <c:v>4.0899999999999999E-2</c:v>
                </c:pt>
                <c:pt idx="1038">
                  <c:v>4.07E-2</c:v>
                </c:pt>
                <c:pt idx="1039">
                  <c:v>4.1200000000000001E-2</c:v>
                </c:pt>
                <c:pt idx="1040">
                  <c:v>3.9300000000000002E-2</c:v>
                </c:pt>
                <c:pt idx="1041">
                  <c:v>3.9199999999999999E-2</c:v>
                </c:pt>
                <c:pt idx="1042">
                  <c:v>3.9199999999999999E-2</c:v>
                </c:pt>
                <c:pt idx="1043">
                  <c:v>3.8800000000000001E-2</c:v>
                </c:pt>
                <c:pt idx="1044">
                  <c:v>3.8300000000000001E-2</c:v>
                </c:pt>
                <c:pt idx="1045">
                  <c:v>3.6200000000000003E-2</c:v>
                </c:pt>
                <c:pt idx="1046">
                  <c:v>3.6000000000000004E-2</c:v>
                </c:pt>
                <c:pt idx="1047">
                  <c:v>3.6799999999999999E-2</c:v>
                </c:pt>
                <c:pt idx="1048">
                  <c:v>3.6000000000000004E-2</c:v>
                </c:pt>
                <c:pt idx="1049">
                  <c:v>3.7000000000000005E-2</c:v>
                </c:pt>
                <c:pt idx="1050">
                  <c:v>3.6499999999999998E-2</c:v>
                </c:pt>
                <c:pt idx="1051">
                  <c:v>3.6900000000000002E-2</c:v>
                </c:pt>
                <c:pt idx="1052">
                  <c:v>3.7200000000000004E-2</c:v>
                </c:pt>
                <c:pt idx="1053">
                  <c:v>3.8399999999999997E-2</c:v>
                </c:pt>
                <c:pt idx="1054">
                  <c:v>3.95E-2</c:v>
                </c:pt>
                <c:pt idx="1055">
                  <c:v>4.0099999999999997E-2</c:v>
                </c:pt>
                <c:pt idx="1056">
                  <c:v>4.0199999999999993E-2</c:v>
                </c:pt>
                <c:pt idx="1057">
                  <c:v>4.0800000000000003E-2</c:v>
                </c:pt>
                <c:pt idx="1058">
                  <c:v>3.9699999999999999E-2</c:v>
                </c:pt>
                <c:pt idx="1059">
                  <c:v>3.9E-2</c:v>
                </c:pt>
                <c:pt idx="1060">
                  <c:v>3.8599999999999995E-2</c:v>
                </c:pt>
                <c:pt idx="1061">
                  <c:v>3.8100000000000002E-2</c:v>
                </c:pt>
                <c:pt idx="1062">
                  <c:v>3.7100000000000001E-2</c:v>
                </c:pt>
                <c:pt idx="1063">
                  <c:v>3.7499999999999999E-2</c:v>
                </c:pt>
                <c:pt idx="1064">
                  <c:v>3.8100000000000002E-2</c:v>
                </c:pt>
                <c:pt idx="1065">
                  <c:v>3.7699999999999997E-2</c:v>
                </c:pt>
                <c:pt idx="1066">
                  <c:v>3.9199999999999999E-2</c:v>
                </c:pt>
                <c:pt idx="1067">
                  <c:v>3.95E-2</c:v>
                </c:pt>
                <c:pt idx="1068">
                  <c:v>3.95E-2</c:v>
                </c:pt>
                <c:pt idx="1069">
                  <c:v>3.95E-2</c:v>
                </c:pt>
                <c:pt idx="1070">
                  <c:v>3.9399999999999998E-2</c:v>
                </c:pt>
                <c:pt idx="1071">
                  <c:v>3.8300000000000001E-2</c:v>
                </c:pt>
                <c:pt idx="1072">
                  <c:v>3.7499999999999999E-2</c:v>
                </c:pt>
                <c:pt idx="1073">
                  <c:v>3.61E-2</c:v>
                </c:pt>
                <c:pt idx="1074">
                  <c:v>3.6600000000000001E-2</c:v>
                </c:pt>
                <c:pt idx="1075">
                  <c:v>3.7499999999999999E-2</c:v>
                </c:pt>
                <c:pt idx="1076">
                  <c:v>3.7999999999999999E-2</c:v>
                </c:pt>
                <c:pt idx="1077">
                  <c:v>3.7599999999999995E-2</c:v>
                </c:pt>
                <c:pt idx="1078">
                  <c:v>3.7200000000000004E-2</c:v>
                </c:pt>
                <c:pt idx="1079">
                  <c:v>3.73E-2</c:v>
                </c:pt>
                <c:pt idx="1080">
                  <c:v>3.7900000000000003E-2</c:v>
                </c:pt>
                <c:pt idx="1081">
                  <c:v>3.7200000000000004E-2</c:v>
                </c:pt>
                <c:pt idx="1082">
                  <c:v>3.6699999999999997E-2</c:v>
                </c:pt>
                <c:pt idx="1083">
                  <c:v>3.61E-2</c:v>
                </c:pt>
                <c:pt idx="1084">
                  <c:v>3.6400000000000002E-2</c:v>
                </c:pt>
                <c:pt idx="1085">
                  <c:v>3.6799999999999999E-2</c:v>
                </c:pt>
                <c:pt idx="1086">
                  <c:v>3.6799999999999999E-2</c:v>
                </c:pt>
                <c:pt idx="1087">
                  <c:v>3.6699999999999997E-2</c:v>
                </c:pt>
                <c:pt idx="1088">
                  <c:v>3.5499999999999997E-2</c:v>
                </c:pt>
                <c:pt idx="1089">
                  <c:v>3.4099999999999998E-2</c:v>
                </c:pt>
                <c:pt idx="1090">
                  <c:v>3.3700000000000001E-2</c:v>
                </c:pt>
                <c:pt idx="1091">
                  <c:v>3.2899999999999999E-2</c:v>
                </c:pt>
                <c:pt idx="1092">
                  <c:v>3.27E-2</c:v>
                </c:pt>
                <c:pt idx="1093">
                  <c:v>3.44E-2</c:v>
                </c:pt>
                <c:pt idx="1094">
                  <c:v>3.6400000000000002E-2</c:v>
                </c:pt>
                <c:pt idx="1095">
                  <c:v>3.5799999999999998E-2</c:v>
                </c:pt>
                <c:pt idx="1096">
                  <c:v>3.6799999999999999E-2</c:v>
                </c:pt>
                <c:pt idx="1097">
                  <c:v>3.6000000000000004E-2</c:v>
                </c:pt>
                <c:pt idx="1098">
                  <c:v>3.5299999999999998E-2</c:v>
                </c:pt>
                <c:pt idx="1099">
                  <c:v>3.5400000000000001E-2</c:v>
                </c:pt>
                <c:pt idx="1100">
                  <c:v>3.6699999999999997E-2</c:v>
                </c:pt>
                <c:pt idx="1101">
                  <c:v>3.6799999999999999E-2</c:v>
                </c:pt>
                <c:pt idx="1102">
                  <c:v>3.7200000000000004E-2</c:v>
                </c:pt>
                <c:pt idx="1103">
                  <c:v>3.7400000000000003E-2</c:v>
                </c:pt>
                <c:pt idx="1104">
                  <c:v>3.7400000000000003E-2</c:v>
                </c:pt>
                <c:pt idx="1105">
                  <c:v>3.8599999999999995E-2</c:v>
                </c:pt>
                <c:pt idx="1106">
                  <c:v>0.04</c:v>
                </c:pt>
                <c:pt idx="1107">
                  <c:v>3.9900000000000005E-2</c:v>
                </c:pt>
                <c:pt idx="1108">
                  <c:v>3.9899999999999998E-2</c:v>
                </c:pt>
                <c:pt idx="1109">
                  <c:v>3.9600000000000003E-2</c:v>
                </c:pt>
                <c:pt idx="1110">
                  <c:v>3.9300000000000002E-2</c:v>
                </c:pt>
                <c:pt idx="1111">
                  <c:v>3.8899999999999997E-2</c:v>
                </c:pt>
                <c:pt idx="1112">
                  <c:v>3.9E-2</c:v>
                </c:pt>
                <c:pt idx="1113">
                  <c:v>3.7699999999999997E-2</c:v>
                </c:pt>
                <c:pt idx="1114">
                  <c:v>3.6700000000000003E-2</c:v>
                </c:pt>
                <c:pt idx="1115">
                  <c:v>3.61E-2</c:v>
                </c:pt>
                <c:pt idx="1116">
                  <c:v>3.7000000000000005E-2</c:v>
                </c:pt>
                <c:pt idx="1117">
                  <c:v>3.8399999999999997E-2</c:v>
                </c:pt>
                <c:pt idx="1118">
                  <c:v>3.9599999999999996E-2</c:v>
                </c:pt>
                <c:pt idx="1119">
                  <c:v>4.1599999999999998E-2</c:v>
                </c:pt>
                <c:pt idx="1120">
                  <c:v>4.3700000000000003E-2</c:v>
                </c:pt>
                <c:pt idx="1121">
                  <c:v>4.6300000000000001E-2</c:v>
                </c:pt>
                <c:pt idx="1122">
                  <c:v>4.3899999999999995E-2</c:v>
                </c:pt>
                <c:pt idx="1123">
                  <c:v>4.5499999999999999E-2</c:v>
                </c:pt>
                <c:pt idx="1124">
                  <c:v>4.5199999999999997E-2</c:v>
                </c:pt>
                <c:pt idx="1125">
                  <c:v>4.7699999999999992E-2</c:v>
                </c:pt>
                <c:pt idx="1126">
                  <c:v>4.7E-2</c:v>
                </c:pt>
                <c:pt idx="1127">
                  <c:v>4.7300000000000002E-2</c:v>
                </c:pt>
                <c:pt idx="1128">
                  <c:v>4.8000000000000001E-2</c:v>
                </c:pt>
                <c:pt idx="1129">
                  <c:v>4.9100000000000005E-2</c:v>
                </c:pt>
                <c:pt idx="1130">
                  <c:v>4.9599999999999998E-2</c:v>
                </c:pt>
                <c:pt idx="1131">
                  <c:v>5.0300000000000004E-2</c:v>
                </c:pt>
                <c:pt idx="1132">
                  <c:v>4.9299999999999997E-2</c:v>
                </c:pt>
                <c:pt idx="1133">
                  <c:v>4.6600000000000003E-2</c:v>
                </c:pt>
                <c:pt idx="1134">
                  <c:v>4.53E-2</c:v>
                </c:pt>
                <c:pt idx="1135">
                  <c:v>4.53E-2</c:v>
                </c:pt>
                <c:pt idx="1136">
                  <c:v>4.5699999999999998E-2</c:v>
                </c:pt>
                <c:pt idx="1137">
                  <c:v>4.6800000000000001E-2</c:v>
                </c:pt>
                <c:pt idx="1138">
                  <c:v>4.5599999999999995E-2</c:v>
                </c:pt>
                <c:pt idx="1139">
                  <c:v>4.48E-2</c:v>
                </c:pt>
                <c:pt idx="1140">
                  <c:v>4.5600000000000002E-2</c:v>
                </c:pt>
                <c:pt idx="1141">
                  <c:v>4.6399999999999997E-2</c:v>
                </c:pt>
                <c:pt idx="1142">
                  <c:v>4.5999999999999999E-2</c:v>
                </c:pt>
                <c:pt idx="1143">
                  <c:v>4.6100000000000002E-2</c:v>
                </c:pt>
                <c:pt idx="1144">
                  <c:v>4.7E-2</c:v>
                </c:pt>
                <c:pt idx="1145">
                  <c:v>4.7399999999999998E-2</c:v>
                </c:pt>
                <c:pt idx="1146">
                  <c:v>4.7300000000000002E-2</c:v>
                </c:pt>
                <c:pt idx="1147">
                  <c:v>4.7300000000000002E-2</c:v>
                </c:pt>
                <c:pt idx="1148">
                  <c:v>4.7500000000000001E-2</c:v>
                </c:pt>
                <c:pt idx="1149">
                  <c:v>4.6800000000000001E-2</c:v>
                </c:pt>
                <c:pt idx="1150">
                  <c:v>4.5499999999999999E-2</c:v>
                </c:pt>
                <c:pt idx="1151">
                  <c:v>4.4999999999999998E-2</c:v>
                </c:pt>
                <c:pt idx="1152">
                  <c:v>4.48E-2</c:v>
                </c:pt>
                <c:pt idx="1153">
                  <c:v>4.4600000000000001E-2</c:v>
                </c:pt>
                <c:pt idx="1154">
                  <c:v>4.4600000000000001E-2</c:v>
                </c:pt>
                <c:pt idx="1155">
                  <c:v>4.4400000000000002E-2</c:v>
                </c:pt>
                <c:pt idx="1156">
                  <c:v>4.3799999999999999E-2</c:v>
                </c:pt>
                <c:pt idx="1157">
                  <c:v>4.41E-2</c:v>
                </c:pt>
                <c:pt idx="1158">
                  <c:v>4.4699999999999997E-2</c:v>
                </c:pt>
                <c:pt idx="1159">
                  <c:v>4.5100000000000001E-2</c:v>
                </c:pt>
                <c:pt idx="1160">
                  <c:v>4.4299999999999999E-2</c:v>
                </c:pt>
                <c:pt idx="1161">
                  <c:v>4.4400000000000002E-2</c:v>
                </c:pt>
                <c:pt idx="1162">
                  <c:v>4.3200000000000002E-2</c:v>
                </c:pt>
                <c:pt idx="1163">
                  <c:v>4.3200000000000002E-2</c:v>
                </c:pt>
                <c:pt idx="1164">
                  <c:v>4.3299999999999998E-2</c:v>
                </c:pt>
                <c:pt idx="1165">
                  <c:v>4.3299999999999998E-2</c:v>
                </c:pt>
                <c:pt idx="1166">
                  <c:v>4.3099999999999999E-2</c:v>
                </c:pt>
                <c:pt idx="1167">
                  <c:v>4.2599999999999999E-2</c:v>
                </c:pt>
                <c:pt idx="1168">
                  <c:v>4.2799999999999998E-2</c:v>
                </c:pt>
                <c:pt idx="1169">
                  <c:v>4.2599999999999999E-2</c:v>
                </c:pt>
                <c:pt idx="1170">
                  <c:v>4.3700000000000003E-2</c:v>
                </c:pt>
                <c:pt idx="1171">
                  <c:v>4.3700000000000003E-2</c:v>
                </c:pt>
                <c:pt idx="1172">
                  <c:v>4.36E-2</c:v>
                </c:pt>
                <c:pt idx="1173">
                  <c:v>4.2900000000000001E-2</c:v>
                </c:pt>
                <c:pt idx="1174">
                  <c:v>4.3099999999999999E-2</c:v>
                </c:pt>
                <c:pt idx="1175">
                  <c:v>4.3799999999999999E-2</c:v>
                </c:pt>
                <c:pt idx="1176">
                  <c:v>4.36E-2</c:v>
                </c:pt>
                <c:pt idx="1177">
                  <c:v>4.2900000000000001E-2</c:v>
                </c:pt>
                <c:pt idx="1178">
                  <c:v>4.3299999999999998E-2</c:v>
                </c:pt>
                <c:pt idx="1179">
                  <c:v>4.3099999999999999E-2</c:v>
                </c:pt>
                <c:pt idx="1180">
                  <c:v>4.24E-2</c:v>
                </c:pt>
                <c:pt idx="1181">
                  <c:v>4.2099999999999999E-2</c:v>
                </c:pt>
                <c:pt idx="1182">
                  <c:v>4.1700000000000001E-2</c:v>
                </c:pt>
                <c:pt idx="1183">
                  <c:v>4.0899999999999999E-2</c:v>
                </c:pt>
                <c:pt idx="1184">
                  <c:v>4.1399999999999999E-2</c:v>
                </c:pt>
                <c:pt idx="1185">
                  <c:v>4.1700000000000001E-2</c:v>
                </c:pt>
                <c:pt idx="1186">
                  <c:v>4.1100000000000005E-2</c:v>
                </c:pt>
                <c:pt idx="1187">
                  <c:v>4.1100000000000005E-2</c:v>
                </c:pt>
                <c:pt idx="1188">
                  <c:v>4.0099999999999997E-2</c:v>
                </c:pt>
                <c:pt idx="1189">
                  <c:v>3.8699999999999998E-2</c:v>
                </c:pt>
                <c:pt idx="1190">
                  <c:v>3.9E-2</c:v>
                </c:pt>
                <c:pt idx="1191">
                  <c:v>3.9E-2</c:v>
                </c:pt>
                <c:pt idx="1192">
                  <c:v>3.9800000000000002E-2</c:v>
                </c:pt>
                <c:pt idx="1193">
                  <c:v>3.9800000000000002E-2</c:v>
                </c:pt>
                <c:pt idx="1194">
                  <c:v>3.9300000000000002E-2</c:v>
                </c:pt>
                <c:pt idx="1195">
                  <c:v>3.9399999999999998E-2</c:v>
                </c:pt>
                <c:pt idx="1196">
                  <c:v>3.8300000000000001E-2</c:v>
                </c:pt>
                <c:pt idx="1197">
                  <c:v>3.6499999999999998E-2</c:v>
                </c:pt>
                <c:pt idx="1198">
                  <c:v>3.6499999999999998E-2</c:v>
                </c:pt>
                <c:pt idx="1199">
                  <c:v>3.6499999999999998E-2</c:v>
                </c:pt>
                <c:pt idx="1200">
                  <c:v>3.56E-2</c:v>
                </c:pt>
                <c:pt idx="1201">
                  <c:v>3.4200000000000001E-2</c:v>
                </c:pt>
                <c:pt idx="1202">
                  <c:v>3.2899999999999999E-2</c:v>
                </c:pt>
                <c:pt idx="1203">
                  <c:v>3.3599999999999998E-2</c:v>
                </c:pt>
                <c:pt idx="1204">
                  <c:v>3.3599999999999998E-2</c:v>
                </c:pt>
                <c:pt idx="1205">
                  <c:v>3.49E-2</c:v>
                </c:pt>
                <c:pt idx="1206">
                  <c:v>3.6000000000000004E-2</c:v>
                </c:pt>
                <c:pt idx="1207">
                  <c:v>3.6200000000000003E-2</c:v>
                </c:pt>
                <c:pt idx="1208">
                  <c:v>3.4700000000000002E-2</c:v>
                </c:pt>
                <c:pt idx="1209">
                  <c:v>3.6799999999999999E-2</c:v>
                </c:pt>
                <c:pt idx="1210">
                  <c:v>3.6200000000000003E-2</c:v>
                </c:pt>
                <c:pt idx="1211">
                  <c:v>3.5200000000000002E-2</c:v>
                </c:pt>
                <c:pt idx="1212">
                  <c:v>3.5200000000000002E-2</c:v>
                </c:pt>
                <c:pt idx="1213">
                  <c:v>3.49E-2</c:v>
                </c:pt>
                <c:pt idx="1214">
                  <c:v>3.49E-2</c:v>
                </c:pt>
                <c:pt idx="1215">
                  <c:v>3.4500000000000003E-2</c:v>
                </c:pt>
                <c:pt idx="1216">
                  <c:v>3.5200000000000002E-2</c:v>
                </c:pt>
                <c:pt idx="1217">
                  <c:v>3.6200000000000003E-2</c:v>
                </c:pt>
                <c:pt idx="1218">
                  <c:v>3.7400000000000003E-2</c:v>
                </c:pt>
                <c:pt idx="1219">
                  <c:v>3.7400000000000003E-2</c:v>
                </c:pt>
                <c:pt idx="1220">
                  <c:v>3.8100000000000002E-2</c:v>
                </c:pt>
                <c:pt idx="1221">
                  <c:v>3.73E-2</c:v>
                </c:pt>
                <c:pt idx="1222">
                  <c:v>3.8100000000000002E-2</c:v>
                </c:pt>
                <c:pt idx="1223">
                  <c:v>3.8699999999999998E-2</c:v>
                </c:pt>
                <c:pt idx="1224">
                  <c:v>3.7900000000000003E-2</c:v>
                </c:pt>
                <c:pt idx="1225">
                  <c:v>3.7999999999999999E-2</c:v>
                </c:pt>
                <c:pt idx="1226">
                  <c:v>3.85E-2</c:v>
                </c:pt>
                <c:pt idx="1227">
                  <c:v>3.7599999999999995E-2</c:v>
                </c:pt>
                <c:pt idx="1228">
                  <c:v>3.8199999999999998E-2</c:v>
                </c:pt>
                <c:pt idx="1229">
                  <c:v>3.7499999999999999E-2</c:v>
                </c:pt>
                <c:pt idx="1230">
                  <c:v>3.7499999999999999E-2</c:v>
                </c:pt>
                <c:pt idx="1231">
                  <c:v>3.7499999999999999E-2</c:v>
                </c:pt>
                <c:pt idx="1232">
                  <c:v>3.6900000000000002E-2</c:v>
                </c:pt>
                <c:pt idx="1233">
                  <c:v>3.73E-2</c:v>
                </c:pt>
                <c:pt idx="1234">
                  <c:v>3.7900000000000003E-2</c:v>
                </c:pt>
                <c:pt idx="1235">
                  <c:v>3.8199999999999998E-2</c:v>
                </c:pt>
                <c:pt idx="1236">
                  <c:v>3.8199999999999998E-2</c:v>
                </c:pt>
                <c:pt idx="1237">
                  <c:v>3.78E-2</c:v>
                </c:pt>
                <c:pt idx="1238">
                  <c:v>3.7100000000000001E-2</c:v>
                </c:pt>
                <c:pt idx="1239">
                  <c:v>3.6699999999999997E-2</c:v>
                </c:pt>
                <c:pt idx="1240">
                  <c:v>3.6799999999999999E-2</c:v>
                </c:pt>
                <c:pt idx="1241">
                  <c:v>3.6799999999999999E-2</c:v>
                </c:pt>
                <c:pt idx="1242">
                  <c:v>3.6699999999999997E-2</c:v>
                </c:pt>
                <c:pt idx="1243">
                  <c:v>3.6600000000000001E-2</c:v>
                </c:pt>
                <c:pt idx="1244">
                  <c:v>3.6900000000000002E-2</c:v>
                </c:pt>
                <c:pt idx="1245">
                  <c:v>3.7400000000000003E-2</c:v>
                </c:pt>
                <c:pt idx="1246">
                  <c:v>3.6499999999999998E-2</c:v>
                </c:pt>
                <c:pt idx="1247">
                  <c:v>3.6499999999999998E-2</c:v>
                </c:pt>
                <c:pt idx="1248">
                  <c:v>3.5699999999999996E-2</c:v>
                </c:pt>
                <c:pt idx="1249">
                  <c:v>3.5699999999999996E-2</c:v>
                </c:pt>
                <c:pt idx="1250">
                  <c:v>3.5699999999999996E-2</c:v>
                </c:pt>
                <c:pt idx="1251">
                  <c:v>3.5699999999999996E-2</c:v>
                </c:pt>
                <c:pt idx="1252">
                  <c:v>3.5700000000000003E-2</c:v>
                </c:pt>
                <c:pt idx="1253">
                  <c:v>3.4500000000000003E-2</c:v>
                </c:pt>
                <c:pt idx="1254">
                  <c:v>3.4500000000000003E-2</c:v>
                </c:pt>
                <c:pt idx="1255">
                  <c:v>3.3700000000000001E-2</c:v>
                </c:pt>
                <c:pt idx="1256">
                  <c:v>3.3799999999999997E-2</c:v>
                </c:pt>
                <c:pt idx="1257">
                  <c:v>3.3000000000000002E-2</c:v>
                </c:pt>
                <c:pt idx="1258">
                  <c:v>3.27E-2</c:v>
                </c:pt>
                <c:pt idx="1259">
                  <c:v>3.27E-2</c:v>
                </c:pt>
                <c:pt idx="1260">
                  <c:v>3.3399999999999999E-2</c:v>
                </c:pt>
                <c:pt idx="1261">
                  <c:v>3.3399999999999999E-2</c:v>
                </c:pt>
                <c:pt idx="1262">
                  <c:v>3.4200000000000001E-2</c:v>
                </c:pt>
                <c:pt idx="1263">
                  <c:v>3.4000000000000002E-2</c:v>
                </c:pt>
                <c:pt idx="1264">
                  <c:v>3.3799999999999997E-2</c:v>
                </c:pt>
                <c:pt idx="1265">
                  <c:v>3.3799999999999997E-2</c:v>
                </c:pt>
                <c:pt idx="1266">
                  <c:v>3.2799999999999996E-2</c:v>
                </c:pt>
                <c:pt idx="1267">
                  <c:v>3.3000000000000002E-2</c:v>
                </c:pt>
                <c:pt idx="1268">
                  <c:v>3.2799999999999996E-2</c:v>
                </c:pt>
                <c:pt idx="1269">
                  <c:v>3.2199999999999999E-2</c:v>
                </c:pt>
                <c:pt idx="1270">
                  <c:v>3.32E-2</c:v>
                </c:pt>
                <c:pt idx="1271">
                  <c:v>3.32E-2</c:v>
                </c:pt>
                <c:pt idx="1272">
                  <c:v>3.2599999999999997E-2</c:v>
                </c:pt>
                <c:pt idx="1273">
                  <c:v>3.2599999999999997E-2</c:v>
                </c:pt>
                <c:pt idx="1274">
                  <c:v>3.2599999999999997E-2</c:v>
                </c:pt>
                <c:pt idx="1275">
                  <c:v>3.0299999999999997E-2</c:v>
                </c:pt>
                <c:pt idx="1276">
                  <c:v>2.9900000000000003E-2</c:v>
                </c:pt>
                <c:pt idx="1277">
                  <c:v>2.8999999999999998E-2</c:v>
                </c:pt>
                <c:pt idx="1278">
                  <c:v>2.8500000000000001E-2</c:v>
                </c:pt>
                <c:pt idx="1279">
                  <c:v>2.7999999999999997E-2</c:v>
                </c:pt>
                <c:pt idx="1280">
                  <c:v>2.7999999999999997E-2</c:v>
                </c:pt>
                <c:pt idx="1281">
                  <c:v>2.87E-2</c:v>
                </c:pt>
                <c:pt idx="1282">
                  <c:v>2.8500000000000001E-2</c:v>
                </c:pt>
                <c:pt idx="1283">
                  <c:v>2.8500000000000001E-2</c:v>
                </c:pt>
                <c:pt idx="1284">
                  <c:v>2.8500000000000001E-2</c:v>
                </c:pt>
                <c:pt idx="1285">
                  <c:v>2.8399999999999998E-2</c:v>
                </c:pt>
                <c:pt idx="1286">
                  <c:v>2.8399999999999998E-2</c:v>
                </c:pt>
                <c:pt idx="1287">
                  <c:v>2.8399999999999998E-2</c:v>
                </c:pt>
                <c:pt idx="1288">
                  <c:v>2.8300000000000002E-2</c:v>
                </c:pt>
                <c:pt idx="1289">
                  <c:v>2.9600000000000001E-2</c:v>
                </c:pt>
                <c:pt idx="1290">
                  <c:v>2.98E-2</c:v>
                </c:pt>
                <c:pt idx="1291">
                  <c:v>3.0599999999999999E-2</c:v>
                </c:pt>
                <c:pt idx="1292">
                  <c:v>3.2000000000000001E-2</c:v>
                </c:pt>
                <c:pt idx="1293">
                  <c:v>3.2799999999999996E-2</c:v>
                </c:pt>
                <c:pt idx="1294">
                  <c:v>3.2800000000000003E-2</c:v>
                </c:pt>
                <c:pt idx="1295">
                  <c:v>3.32E-2</c:v>
                </c:pt>
                <c:pt idx="1296">
                  <c:v>3.27E-2</c:v>
                </c:pt>
                <c:pt idx="1297">
                  <c:v>3.5200000000000002E-2</c:v>
                </c:pt>
                <c:pt idx="1298">
                  <c:v>3.7499999999999999E-2</c:v>
                </c:pt>
                <c:pt idx="1299">
                  <c:v>3.7999999999999999E-2</c:v>
                </c:pt>
                <c:pt idx="1300">
                  <c:v>4.0300000000000002E-2</c:v>
                </c:pt>
                <c:pt idx="1301">
                  <c:v>3.78E-2</c:v>
                </c:pt>
                <c:pt idx="1302">
                  <c:v>3.8800000000000001E-2</c:v>
                </c:pt>
                <c:pt idx="1303">
                  <c:v>3.8300000000000001E-2</c:v>
                </c:pt>
                <c:pt idx="1304">
                  <c:v>3.78E-2</c:v>
                </c:pt>
                <c:pt idx="1305">
                  <c:v>3.78E-2</c:v>
                </c:pt>
                <c:pt idx="1306">
                  <c:v>3.7200000000000004E-2</c:v>
                </c:pt>
                <c:pt idx="1307">
                  <c:v>3.8300000000000001E-2</c:v>
                </c:pt>
                <c:pt idx="1308">
                  <c:v>3.8699999999999998E-2</c:v>
                </c:pt>
                <c:pt idx="1309">
                  <c:v>3.8699999999999998E-2</c:v>
                </c:pt>
                <c:pt idx="1310">
                  <c:v>3.8800000000000001E-2</c:v>
                </c:pt>
                <c:pt idx="1311">
                  <c:v>3.9399999999999998E-2</c:v>
                </c:pt>
                <c:pt idx="1312">
                  <c:v>3.9199999999999999E-2</c:v>
                </c:pt>
                <c:pt idx="1313">
                  <c:v>3.95E-2</c:v>
                </c:pt>
                <c:pt idx="1314">
                  <c:v>4.0199999999999993E-2</c:v>
                </c:pt>
                <c:pt idx="1315">
                  <c:v>4.0199999999999993E-2</c:v>
                </c:pt>
                <c:pt idx="1316">
                  <c:v>3.9100000000000003E-2</c:v>
                </c:pt>
                <c:pt idx="1317">
                  <c:v>3.8600000000000002E-2</c:v>
                </c:pt>
                <c:pt idx="1318">
                  <c:v>3.8300000000000001E-2</c:v>
                </c:pt>
                <c:pt idx="1319">
                  <c:v>3.7699999999999997E-2</c:v>
                </c:pt>
                <c:pt idx="1320">
                  <c:v>3.7100000000000001E-2</c:v>
                </c:pt>
                <c:pt idx="1321">
                  <c:v>3.8199999999999998E-2</c:v>
                </c:pt>
                <c:pt idx="1322">
                  <c:v>3.8199999999999998E-2</c:v>
                </c:pt>
                <c:pt idx="1323">
                  <c:v>3.8100000000000002E-2</c:v>
                </c:pt>
                <c:pt idx="1324">
                  <c:v>3.73E-2</c:v>
                </c:pt>
                <c:pt idx="1325">
                  <c:v>3.6900000000000002E-2</c:v>
                </c:pt>
                <c:pt idx="1326">
                  <c:v>3.61E-2</c:v>
                </c:pt>
                <c:pt idx="1327">
                  <c:v>3.5299999999999998E-2</c:v>
                </c:pt>
                <c:pt idx="1328">
                  <c:v>3.5299999999999998E-2</c:v>
                </c:pt>
                <c:pt idx="1329">
                  <c:v>3.5299999999999998E-2</c:v>
                </c:pt>
                <c:pt idx="1330">
                  <c:v>3.5799999999999998E-2</c:v>
                </c:pt>
                <c:pt idx="1331">
                  <c:v>3.6000000000000004E-2</c:v>
                </c:pt>
                <c:pt idx="1332">
                  <c:v>3.61E-2</c:v>
                </c:pt>
                <c:pt idx="1333">
                  <c:v>3.5099999999999999E-2</c:v>
                </c:pt>
                <c:pt idx="1334">
                  <c:v>3.5200000000000002E-2</c:v>
                </c:pt>
                <c:pt idx="1335">
                  <c:v>3.5000000000000003E-2</c:v>
                </c:pt>
                <c:pt idx="1336">
                  <c:v>3.5200000000000002E-2</c:v>
                </c:pt>
                <c:pt idx="1337">
                  <c:v>3.5699999999999996E-2</c:v>
                </c:pt>
                <c:pt idx="1338">
                  <c:v>3.5299999999999998E-2</c:v>
                </c:pt>
                <c:pt idx="1339">
                  <c:v>3.5099999999999999E-2</c:v>
                </c:pt>
                <c:pt idx="1340">
                  <c:v>3.49E-2</c:v>
                </c:pt>
                <c:pt idx="1341">
                  <c:v>3.56E-2</c:v>
                </c:pt>
                <c:pt idx="1342">
                  <c:v>3.6000000000000004E-2</c:v>
                </c:pt>
                <c:pt idx="1343">
                  <c:v>3.6400000000000002E-2</c:v>
                </c:pt>
                <c:pt idx="1344">
                  <c:v>3.6299999999999999E-2</c:v>
                </c:pt>
                <c:pt idx="1345">
                  <c:v>3.61E-2</c:v>
                </c:pt>
                <c:pt idx="1346">
                  <c:v>3.5299999999999998E-2</c:v>
                </c:pt>
                <c:pt idx="1347">
                  <c:v>3.6499999999999998E-2</c:v>
                </c:pt>
                <c:pt idx="1348">
                  <c:v>3.6699999999999997E-2</c:v>
                </c:pt>
                <c:pt idx="1349">
                  <c:v>3.49E-2</c:v>
                </c:pt>
                <c:pt idx="1350">
                  <c:v>3.5200000000000002E-2</c:v>
                </c:pt>
                <c:pt idx="1351">
                  <c:v>3.5099999999999999E-2</c:v>
                </c:pt>
                <c:pt idx="1352">
                  <c:v>3.5900000000000001E-2</c:v>
                </c:pt>
                <c:pt idx="1353">
                  <c:v>3.2899999999999999E-2</c:v>
                </c:pt>
                <c:pt idx="1354">
                  <c:v>3.4099999999999998E-2</c:v>
                </c:pt>
                <c:pt idx="1355">
                  <c:v>3.56E-2</c:v>
                </c:pt>
                <c:pt idx="1356">
                  <c:v>3.44E-2</c:v>
                </c:pt>
                <c:pt idx="1357">
                  <c:v>3.44E-2</c:v>
                </c:pt>
                <c:pt idx="1358">
                  <c:v>3.5400000000000001E-2</c:v>
                </c:pt>
                <c:pt idx="1359">
                  <c:v>3.5200000000000002E-2</c:v>
                </c:pt>
                <c:pt idx="1360">
                  <c:v>3.5900000000000001E-2</c:v>
                </c:pt>
                <c:pt idx="1361">
                  <c:v>3.7200000000000004E-2</c:v>
                </c:pt>
                <c:pt idx="1362">
                  <c:v>3.73E-2</c:v>
                </c:pt>
                <c:pt idx="1363">
                  <c:v>3.8399999999999997E-2</c:v>
                </c:pt>
                <c:pt idx="1364">
                  <c:v>3.8599999999999995E-2</c:v>
                </c:pt>
                <c:pt idx="1365">
                  <c:v>3.85E-2</c:v>
                </c:pt>
                <c:pt idx="1366">
                  <c:v>3.8821874999999999E-2</c:v>
                </c:pt>
                <c:pt idx="1367">
                  <c:v>3.8921875000000002E-2</c:v>
                </c:pt>
                <c:pt idx="1368">
                  <c:v>3.9E-2</c:v>
                </c:pt>
                <c:pt idx="1369">
                  <c:v>3.8899999999999997E-2</c:v>
                </c:pt>
                <c:pt idx="1370">
                  <c:v>3.9E-2</c:v>
                </c:pt>
                <c:pt idx="1371">
                  <c:v>3.85E-2</c:v>
                </c:pt>
                <c:pt idx="1372">
                  <c:v>3.8699999999999998E-2</c:v>
                </c:pt>
                <c:pt idx="1373">
                  <c:v>3.9699999999999999E-2</c:v>
                </c:pt>
                <c:pt idx="1374">
                  <c:v>3.8899999999999997E-2</c:v>
                </c:pt>
                <c:pt idx="1375">
                  <c:v>3.8800000000000001E-2</c:v>
                </c:pt>
                <c:pt idx="1376">
                  <c:v>3.95E-2</c:v>
                </c:pt>
                <c:pt idx="1377">
                  <c:v>3.9E-2</c:v>
                </c:pt>
                <c:pt idx="1378">
                  <c:v>3.78E-2</c:v>
                </c:pt>
                <c:pt idx="1379">
                  <c:v>3.8800000000000001E-2</c:v>
                </c:pt>
                <c:pt idx="1380">
                  <c:v>3.9199999999999999E-2</c:v>
                </c:pt>
                <c:pt idx="1381">
                  <c:v>3.8699999999999998E-2</c:v>
                </c:pt>
                <c:pt idx="1382">
                  <c:v>3.8699999999999998E-2</c:v>
                </c:pt>
                <c:pt idx="1383">
                  <c:v>3.8600000000000002E-2</c:v>
                </c:pt>
                <c:pt idx="1384">
                  <c:v>3.85E-2</c:v>
                </c:pt>
                <c:pt idx="1385">
                  <c:v>3.8300000000000001E-2</c:v>
                </c:pt>
                <c:pt idx="1386">
                  <c:v>3.9E-2</c:v>
                </c:pt>
                <c:pt idx="1387">
                  <c:v>3.95E-2</c:v>
                </c:pt>
                <c:pt idx="1388">
                  <c:v>3.9800000000000002E-2</c:v>
                </c:pt>
                <c:pt idx="1389">
                  <c:v>3.95E-2</c:v>
                </c:pt>
                <c:pt idx="1390">
                  <c:v>3.9399999999999998E-2</c:v>
                </c:pt>
                <c:pt idx="1391">
                  <c:v>3.9600000000000003E-2</c:v>
                </c:pt>
                <c:pt idx="1392">
                  <c:v>3.9800000000000002E-2</c:v>
                </c:pt>
                <c:pt idx="1393">
                  <c:v>4.0599999999999997E-2</c:v>
                </c:pt>
                <c:pt idx="1394">
                  <c:v>4.1500000000000002E-2</c:v>
                </c:pt>
                <c:pt idx="1395">
                  <c:v>4.1799999999999997E-2</c:v>
                </c:pt>
                <c:pt idx="1396">
                  <c:v>4.24E-2</c:v>
                </c:pt>
                <c:pt idx="1397">
                  <c:v>4.3700000000000003E-2</c:v>
                </c:pt>
                <c:pt idx="1398">
                  <c:v>4.3499999999999997E-2</c:v>
                </c:pt>
                <c:pt idx="1399">
                  <c:v>4.2999999999999997E-2</c:v>
                </c:pt>
                <c:pt idx="1400">
                  <c:v>4.3331874999999992E-2</c:v>
                </c:pt>
                <c:pt idx="1401">
                  <c:v>4.3631874999999987E-2</c:v>
                </c:pt>
                <c:pt idx="1402">
                  <c:v>4.3031874999999997E-2</c:v>
                </c:pt>
                <c:pt idx="1403">
                  <c:v>4.2599999999999999E-2</c:v>
                </c:pt>
                <c:pt idx="1404">
                  <c:v>4.2200000000000001E-2</c:v>
                </c:pt>
                <c:pt idx="1405">
                  <c:v>4.1200000000000001E-2</c:v>
                </c:pt>
                <c:pt idx="1406">
                  <c:v>4.1799999999999997E-2</c:v>
                </c:pt>
                <c:pt idx="1407">
                  <c:v>4.1100000000000005E-2</c:v>
                </c:pt>
                <c:pt idx="1408">
                  <c:v>4.0999999999999995E-2</c:v>
                </c:pt>
                <c:pt idx="1409">
                  <c:v>4.0899999999999999E-2</c:v>
                </c:pt>
                <c:pt idx="1410">
                  <c:v>4.2000000000000003E-2</c:v>
                </c:pt>
                <c:pt idx="1411">
                  <c:v>4.1900000000000007E-2</c:v>
                </c:pt>
                <c:pt idx="1412">
                  <c:v>4.2300000000000004E-2</c:v>
                </c:pt>
                <c:pt idx="1413">
                  <c:v>4.2199999999999994E-2</c:v>
                </c:pt>
                <c:pt idx="1414">
                  <c:v>4.2300000000000004E-2</c:v>
                </c:pt>
                <c:pt idx="1415">
                  <c:v>4.24E-2</c:v>
                </c:pt>
                <c:pt idx="1416">
                  <c:v>4.2300000000000004E-2</c:v>
                </c:pt>
                <c:pt idx="1417">
                  <c:v>4.1900000000000007E-2</c:v>
                </c:pt>
                <c:pt idx="1418">
                  <c:v>4.0899999999999999E-2</c:v>
                </c:pt>
                <c:pt idx="1419">
                  <c:v>4.0399999999999998E-2</c:v>
                </c:pt>
                <c:pt idx="1420">
                  <c:v>3.9199999999999999E-2</c:v>
                </c:pt>
                <c:pt idx="1421">
                  <c:v>3.7900000000000003E-2</c:v>
                </c:pt>
                <c:pt idx="1422">
                  <c:v>3.8800000000000001E-2</c:v>
                </c:pt>
                <c:pt idx="1423">
                  <c:v>3.85E-2</c:v>
                </c:pt>
                <c:pt idx="1424">
                  <c:v>3.8600000000000002E-2</c:v>
                </c:pt>
                <c:pt idx="1425">
                  <c:v>3.7900000000000003E-2</c:v>
                </c:pt>
                <c:pt idx="1426">
                  <c:v>3.73E-2</c:v>
                </c:pt>
                <c:pt idx="1427">
                  <c:v>3.6299999999999999E-2</c:v>
                </c:pt>
                <c:pt idx="1428">
                  <c:v>3.5699999999999996E-2</c:v>
                </c:pt>
                <c:pt idx="1429">
                  <c:v>3.56E-2</c:v>
                </c:pt>
                <c:pt idx="1430">
                  <c:v>3.5099999999999999E-2</c:v>
                </c:pt>
                <c:pt idx="1431">
                  <c:v>3.4799999999999998E-2</c:v>
                </c:pt>
                <c:pt idx="1432">
                  <c:v>3.5200000000000002E-2</c:v>
                </c:pt>
                <c:pt idx="1433">
                  <c:v>3.5099999999999999E-2</c:v>
                </c:pt>
                <c:pt idx="1434">
                  <c:v>3.5000000000000003E-2</c:v>
                </c:pt>
                <c:pt idx="1435">
                  <c:v>3.49E-2</c:v>
                </c:pt>
                <c:pt idx="1436">
                  <c:v>3.4599999999999999E-2</c:v>
                </c:pt>
                <c:pt idx="1437">
                  <c:v>3.4500000000000003E-2</c:v>
                </c:pt>
                <c:pt idx="1438">
                  <c:v>3.4299999999999997E-2</c:v>
                </c:pt>
                <c:pt idx="1439">
                  <c:v>3.4200000000000001E-2</c:v>
                </c:pt>
                <c:pt idx="1440">
                  <c:v>3.2199999999999999E-2</c:v>
                </c:pt>
                <c:pt idx="1441">
                  <c:v>3.1E-2</c:v>
                </c:pt>
                <c:pt idx="1442">
                  <c:v>3.0700000000000002E-2</c:v>
                </c:pt>
                <c:pt idx="1443">
                  <c:v>2.9718125000000022E-2</c:v>
                </c:pt>
                <c:pt idx="1444">
                  <c:v>2.9718125000000022E-2</c:v>
                </c:pt>
                <c:pt idx="1445">
                  <c:v>2.8518125000000026E-2</c:v>
                </c:pt>
                <c:pt idx="1446">
                  <c:v>2.7618125000000018E-2</c:v>
                </c:pt>
                <c:pt idx="1447">
                  <c:v>2.661812500000002E-2</c:v>
                </c:pt>
                <c:pt idx="1448">
                  <c:v>2.6218125000000026E-2</c:v>
                </c:pt>
                <c:pt idx="1449">
                  <c:v>2.5899999999999999E-2</c:v>
                </c:pt>
                <c:pt idx="1450">
                  <c:v>2.7000000000000003E-2</c:v>
                </c:pt>
                <c:pt idx="1451">
                  <c:v>2.75E-2</c:v>
                </c:pt>
                <c:pt idx="1452">
                  <c:v>2.7900000000000001E-2</c:v>
                </c:pt>
                <c:pt idx="1453">
                  <c:v>2.86E-2</c:v>
                </c:pt>
                <c:pt idx="1454">
                  <c:v>2.8500000000000001E-2</c:v>
                </c:pt>
                <c:pt idx="1455">
                  <c:v>2.7900000000000001E-2</c:v>
                </c:pt>
                <c:pt idx="1456">
                  <c:v>2.7699999999999999E-2</c:v>
                </c:pt>
                <c:pt idx="1457">
                  <c:v>2.7699999999999999E-2</c:v>
                </c:pt>
                <c:pt idx="1458">
                  <c:v>2.7400000000000001E-2</c:v>
                </c:pt>
                <c:pt idx="1459">
                  <c:v>2.7400000000000001E-2</c:v>
                </c:pt>
                <c:pt idx="1460">
                  <c:v>2.7400000000000001E-2</c:v>
                </c:pt>
                <c:pt idx="1461">
                  <c:v>2.7300000000000001E-2</c:v>
                </c:pt>
                <c:pt idx="1462">
                  <c:v>2.63E-2</c:v>
                </c:pt>
                <c:pt idx="1463">
                  <c:v>2.5600000000000001E-2</c:v>
                </c:pt>
                <c:pt idx="1464">
                  <c:v>2.5399999999999999E-2</c:v>
                </c:pt>
                <c:pt idx="1465">
                  <c:v>2.47E-2</c:v>
                </c:pt>
                <c:pt idx="1466">
                  <c:v>2.53E-2</c:v>
                </c:pt>
                <c:pt idx="1467">
                  <c:v>2.5100000000000001E-2</c:v>
                </c:pt>
                <c:pt idx="1468">
                  <c:v>2.46E-2</c:v>
                </c:pt>
                <c:pt idx="1469">
                  <c:v>2.2700000000000001E-2</c:v>
                </c:pt>
                <c:pt idx="1470">
                  <c:v>2.3100000000000002E-2</c:v>
                </c:pt>
                <c:pt idx="1471">
                  <c:v>2.5665000000000004E-2</c:v>
                </c:pt>
                <c:pt idx="1472">
                  <c:v>2.7200000000000002E-2</c:v>
                </c:pt>
                <c:pt idx="1473">
                  <c:v>2.2700000000000001E-2</c:v>
                </c:pt>
                <c:pt idx="1474">
                  <c:v>2.8399999999999998E-2</c:v>
                </c:pt>
                <c:pt idx="1475">
                  <c:v>2.4900000000000002E-2</c:v>
                </c:pt>
                <c:pt idx="1476">
                  <c:v>2.2499999999999999E-2</c:v>
                </c:pt>
                <c:pt idx="1477">
                  <c:v>2.3599999999999999E-2</c:v>
                </c:pt>
                <c:pt idx="1478">
                  <c:v>2.5600000000000001E-2</c:v>
                </c:pt>
                <c:pt idx="1479">
                  <c:v>2.6000000000000002E-2</c:v>
                </c:pt>
                <c:pt idx="1480">
                  <c:v>2.4799999999999999E-2</c:v>
                </c:pt>
                <c:pt idx="1481">
                  <c:v>2.3700000000000002E-2</c:v>
                </c:pt>
                <c:pt idx="1482">
                  <c:v>2.1600000000000001E-2</c:v>
                </c:pt>
                <c:pt idx="1483">
                  <c:v>2.1600000000000001E-2</c:v>
                </c:pt>
                <c:pt idx="1484">
                  <c:v>2.1899999999999999E-2</c:v>
                </c:pt>
                <c:pt idx="1485">
                  <c:v>2.2100000000000002E-2</c:v>
                </c:pt>
                <c:pt idx="1486">
                  <c:v>2.2100000000000002E-2</c:v>
                </c:pt>
                <c:pt idx="1487">
                  <c:v>2.2100000000000002E-2</c:v>
                </c:pt>
                <c:pt idx="1488">
                  <c:v>2.1899999999999999E-2</c:v>
                </c:pt>
                <c:pt idx="1489">
                  <c:v>2.12E-2</c:v>
                </c:pt>
                <c:pt idx="1490">
                  <c:v>2.1000000000000001E-2</c:v>
                </c:pt>
                <c:pt idx="1491">
                  <c:v>2.0899999999999998E-2</c:v>
                </c:pt>
                <c:pt idx="1492">
                  <c:v>2.0199999999999999E-2</c:v>
                </c:pt>
                <c:pt idx="1493">
                  <c:v>2.0500000000000001E-2</c:v>
                </c:pt>
                <c:pt idx="1494">
                  <c:v>2.1499999999999998E-2</c:v>
                </c:pt>
                <c:pt idx="1495">
                  <c:v>2.2000000000000002E-2</c:v>
                </c:pt>
                <c:pt idx="1496">
                  <c:v>2.2200000000000001E-2</c:v>
                </c:pt>
                <c:pt idx="1497">
                  <c:v>2.2200000000000001E-2</c:v>
                </c:pt>
                <c:pt idx="1498">
                  <c:v>2.2200000000000001E-2</c:v>
                </c:pt>
                <c:pt idx="1499">
                  <c:v>2.2099999999999998E-2</c:v>
                </c:pt>
                <c:pt idx="1500">
                  <c:v>2.2499999999999999E-2</c:v>
                </c:pt>
                <c:pt idx="1501">
                  <c:v>2.35E-2</c:v>
                </c:pt>
                <c:pt idx="1502">
                  <c:v>2.35E-2</c:v>
                </c:pt>
                <c:pt idx="1503">
                  <c:v>2.3700000000000002E-2</c:v>
                </c:pt>
                <c:pt idx="1504">
                  <c:v>2.3400000000000001E-2</c:v>
                </c:pt>
                <c:pt idx="1505">
                  <c:v>2.24E-2</c:v>
                </c:pt>
                <c:pt idx="1506">
                  <c:v>2.2800000000000001E-2</c:v>
                </c:pt>
                <c:pt idx="1507">
                  <c:v>2.1899999999999999E-2</c:v>
                </c:pt>
                <c:pt idx="1508">
                  <c:v>2.1299999999999999E-2</c:v>
                </c:pt>
                <c:pt idx="1509">
                  <c:v>2.1299999999999999E-2</c:v>
                </c:pt>
                <c:pt idx="1510">
                  <c:v>2.1299999999999999E-2</c:v>
                </c:pt>
                <c:pt idx="1511">
                  <c:v>2.12E-2</c:v>
                </c:pt>
                <c:pt idx="1512">
                  <c:v>2.12E-2</c:v>
                </c:pt>
                <c:pt idx="1513">
                  <c:v>2.12E-2</c:v>
                </c:pt>
                <c:pt idx="1514">
                  <c:v>2.1700000000000001E-2</c:v>
                </c:pt>
                <c:pt idx="1515">
                  <c:v>2.2100000000000002E-2</c:v>
                </c:pt>
                <c:pt idx="1516">
                  <c:v>2.2099999999999998E-2</c:v>
                </c:pt>
                <c:pt idx="1517">
                  <c:v>2.1400000000000002E-2</c:v>
                </c:pt>
                <c:pt idx="1518">
                  <c:v>2.1400000000000002E-2</c:v>
                </c:pt>
                <c:pt idx="1519">
                  <c:v>2.1000000000000001E-2</c:v>
                </c:pt>
                <c:pt idx="1520">
                  <c:v>2.1700000000000001E-2</c:v>
                </c:pt>
                <c:pt idx="1521">
                  <c:v>2.4400000000000002E-2</c:v>
                </c:pt>
                <c:pt idx="1522">
                  <c:v>2.4400000000000002E-2</c:v>
                </c:pt>
                <c:pt idx="1523">
                  <c:v>2.35E-2</c:v>
                </c:pt>
                <c:pt idx="1524">
                  <c:v>2.4E-2</c:v>
                </c:pt>
                <c:pt idx="1525">
                  <c:v>2.35E-2</c:v>
                </c:pt>
                <c:pt idx="1526">
                  <c:v>2.3400000000000001E-2</c:v>
                </c:pt>
                <c:pt idx="1527">
                  <c:v>2.3E-2</c:v>
                </c:pt>
                <c:pt idx="1528">
                  <c:v>2.2599999999999999E-2</c:v>
                </c:pt>
                <c:pt idx="1529">
                  <c:v>2.2599999999999999E-2</c:v>
                </c:pt>
                <c:pt idx="1530">
                  <c:v>2.2700000000000001E-2</c:v>
                </c:pt>
                <c:pt idx="1531">
                  <c:v>2.2499999999999999E-2</c:v>
                </c:pt>
                <c:pt idx="1532">
                  <c:v>2.2799999999999997E-2</c:v>
                </c:pt>
                <c:pt idx="1533">
                  <c:v>2.2599999999999999E-2</c:v>
                </c:pt>
                <c:pt idx="1534">
                  <c:v>2.2000000000000002E-2</c:v>
                </c:pt>
                <c:pt idx="1535">
                  <c:v>2.18E-2</c:v>
                </c:pt>
                <c:pt idx="1536">
                  <c:v>2.07E-2</c:v>
                </c:pt>
                <c:pt idx="1537">
                  <c:v>2.0899999999999998E-2</c:v>
                </c:pt>
                <c:pt idx="1538">
                  <c:v>2.1600000000000001E-2</c:v>
                </c:pt>
                <c:pt idx="1539">
                  <c:v>2.1400000000000002E-2</c:v>
                </c:pt>
                <c:pt idx="1540">
                  <c:v>2.0400000000000001E-2</c:v>
                </c:pt>
                <c:pt idx="1541">
                  <c:v>2.0400000000000001E-2</c:v>
                </c:pt>
                <c:pt idx="1542">
                  <c:v>2.0299999999999999E-2</c:v>
                </c:pt>
                <c:pt idx="1543">
                  <c:v>2.0400000000000001E-2</c:v>
                </c:pt>
                <c:pt idx="1544">
                  <c:v>2.0400000000000001E-2</c:v>
                </c:pt>
                <c:pt idx="1545">
                  <c:v>2.1400000000000002E-2</c:v>
                </c:pt>
                <c:pt idx="1546">
                  <c:v>2.1400000000000002E-2</c:v>
                </c:pt>
                <c:pt idx="1547">
                  <c:v>2.1400000000000002E-2</c:v>
                </c:pt>
                <c:pt idx="1548">
                  <c:v>2.1400000000000002E-2</c:v>
                </c:pt>
                <c:pt idx="1549">
                  <c:v>2.1499999999999998E-2</c:v>
                </c:pt>
                <c:pt idx="1550">
                  <c:v>2.1400000000000002E-2</c:v>
                </c:pt>
                <c:pt idx="1551">
                  <c:v>2.1499999999999998E-2</c:v>
                </c:pt>
                <c:pt idx="1552">
                  <c:v>2.2599999999999999E-2</c:v>
                </c:pt>
                <c:pt idx="1553">
                  <c:v>2.2700000000000001E-2</c:v>
                </c:pt>
                <c:pt idx="1554">
                  <c:v>2.2799999999999997E-2</c:v>
                </c:pt>
                <c:pt idx="1555">
                  <c:v>2.2799999999999997E-2</c:v>
                </c:pt>
                <c:pt idx="1556">
                  <c:v>2.2499999999999999E-2</c:v>
                </c:pt>
                <c:pt idx="1557">
                  <c:v>2.23E-2</c:v>
                </c:pt>
                <c:pt idx="1558">
                  <c:v>2.1000000000000001E-2</c:v>
                </c:pt>
                <c:pt idx="1559">
                  <c:v>2.1299999999999999E-2</c:v>
                </c:pt>
                <c:pt idx="1560">
                  <c:v>2.1099999999999997E-2</c:v>
                </c:pt>
                <c:pt idx="1561">
                  <c:v>2.0499999999999997E-2</c:v>
                </c:pt>
                <c:pt idx="1562">
                  <c:v>2.0499999999999997E-2</c:v>
                </c:pt>
                <c:pt idx="1563">
                  <c:v>2.0499999999999997E-2</c:v>
                </c:pt>
                <c:pt idx="1564">
                  <c:v>2.0499999999999997E-2</c:v>
                </c:pt>
                <c:pt idx="1565">
                  <c:v>2.06E-2</c:v>
                </c:pt>
                <c:pt idx="1566">
                  <c:v>2.12E-2</c:v>
                </c:pt>
                <c:pt idx="1567">
                  <c:v>2.1899999999999999E-2</c:v>
                </c:pt>
                <c:pt idx="1568">
                  <c:v>2.2499999999999999E-2</c:v>
                </c:pt>
                <c:pt idx="1569">
                  <c:v>2.3300000000000001E-2</c:v>
                </c:pt>
                <c:pt idx="1570">
                  <c:v>2.3199999999999998E-2</c:v>
                </c:pt>
                <c:pt idx="1571">
                  <c:v>2.41E-2</c:v>
                </c:pt>
                <c:pt idx="1572">
                  <c:v>2.5399999999999999E-2</c:v>
                </c:pt>
                <c:pt idx="1573">
                  <c:v>2.5100000000000001E-2</c:v>
                </c:pt>
                <c:pt idx="1574">
                  <c:v>2.53E-2</c:v>
                </c:pt>
                <c:pt idx="1575">
                  <c:v>2.3300000000000001E-2</c:v>
                </c:pt>
                <c:pt idx="1576">
                  <c:v>2.53E-2</c:v>
                </c:pt>
                <c:pt idx="1577">
                  <c:v>2.6700000000000002E-2</c:v>
                </c:pt>
              </c:numCache>
            </c:numRef>
          </c:val>
          <c:extLst>
            <c:ext xmlns:c16="http://schemas.microsoft.com/office/drawing/2014/chart" uri="{C3380CC4-5D6E-409C-BE32-E72D297353CC}">
              <c16:uniqueId val="{00000000-1F17-4ACE-96C5-243AF15D5A27}"/>
            </c:ext>
          </c:extLst>
        </c:ser>
        <c:ser>
          <c:idx val="0"/>
          <c:order val="1"/>
          <c:tx>
            <c:strRef>
              <c:f>IndexNRates!$C$10:$C$11</c:f>
              <c:strCache>
                <c:ptCount val="2"/>
                <c:pt idx="0">
                  <c:v> SIFMA </c:v>
                </c:pt>
                <c:pt idx="1">
                  <c:v> Swap Index </c:v>
                </c:pt>
              </c:strCache>
            </c:strRef>
          </c:tx>
          <c:spPr>
            <a:solidFill>
              <a:srgbClr val="9999FF"/>
            </a:solidFill>
            <a:ln w="12700">
              <a:solidFill>
                <a:srgbClr val="000000"/>
              </a:solidFill>
              <a:prstDash val="solid"/>
            </a:ln>
          </c:spPr>
          <c:cat>
            <c:numRef>
              <c:f>IndexNRates!$A$551:$A$2129</c:f>
              <c:numCache>
                <c:formatCode>m/d/yyyy</c:formatCode>
                <c:ptCount val="1579"/>
                <c:pt idx="0">
                  <c:v>33604</c:v>
                </c:pt>
                <c:pt idx="1">
                  <c:v>33611</c:v>
                </c:pt>
                <c:pt idx="2">
                  <c:v>33618</c:v>
                </c:pt>
                <c:pt idx="3">
                  <c:v>33625</c:v>
                </c:pt>
                <c:pt idx="4">
                  <c:v>33632</c:v>
                </c:pt>
                <c:pt idx="5">
                  <c:v>33639</c:v>
                </c:pt>
                <c:pt idx="6">
                  <c:v>33646</c:v>
                </c:pt>
                <c:pt idx="7">
                  <c:v>33653</c:v>
                </c:pt>
                <c:pt idx="8">
                  <c:v>33660</c:v>
                </c:pt>
                <c:pt idx="9">
                  <c:v>33667</c:v>
                </c:pt>
                <c:pt idx="10">
                  <c:v>33674</c:v>
                </c:pt>
                <c:pt idx="11">
                  <c:v>33681</c:v>
                </c:pt>
                <c:pt idx="12">
                  <c:v>33688</c:v>
                </c:pt>
                <c:pt idx="13">
                  <c:v>33695</c:v>
                </c:pt>
                <c:pt idx="14">
                  <c:v>33702</c:v>
                </c:pt>
                <c:pt idx="15">
                  <c:v>33709</c:v>
                </c:pt>
                <c:pt idx="16">
                  <c:v>33716</c:v>
                </c:pt>
                <c:pt idx="17">
                  <c:v>33723</c:v>
                </c:pt>
                <c:pt idx="18">
                  <c:v>33730</c:v>
                </c:pt>
                <c:pt idx="19">
                  <c:v>33737</c:v>
                </c:pt>
                <c:pt idx="20">
                  <c:v>33744</c:v>
                </c:pt>
                <c:pt idx="21">
                  <c:v>33751</c:v>
                </c:pt>
                <c:pt idx="22">
                  <c:v>33758</c:v>
                </c:pt>
                <c:pt idx="23">
                  <c:v>33765</c:v>
                </c:pt>
                <c:pt idx="24">
                  <c:v>33772</c:v>
                </c:pt>
                <c:pt idx="25">
                  <c:v>33779</c:v>
                </c:pt>
                <c:pt idx="26">
                  <c:v>33786</c:v>
                </c:pt>
                <c:pt idx="27">
                  <c:v>33793</c:v>
                </c:pt>
                <c:pt idx="28">
                  <c:v>33800</c:v>
                </c:pt>
                <c:pt idx="29">
                  <c:v>33807</c:v>
                </c:pt>
                <c:pt idx="30">
                  <c:v>33814</c:v>
                </c:pt>
                <c:pt idx="31">
                  <c:v>33821</c:v>
                </c:pt>
                <c:pt idx="32">
                  <c:v>33828</c:v>
                </c:pt>
                <c:pt idx="33">
                  <c:v>33835</c:v>
                </c:pt>
                <c:pt idx="34">
                  <c:v>33842</c:v>
                </c:pt>
                <c:pt idx="35">
                  <c:v>33849</c:v>
                </c:pt>
                <c:pt idx="36">
                  <c:v>33856</c:v>
                </c:pt>
                <c:pt idx="37">
                  <c:v>33863</c:v>
                </c:pt>
                <c:pt idx="38">
                  <c:v>33870</c:v>
                </c:pt>
                <c:pt idx="39">
                  <c:v>33877</c:v>
                </c:pt>
                <c:pt idx="40">
                  <c:v>33884</c:v>
                </c:pt>
                <c:pt idx="41">
                  <c:v>33891</c:v>
                </c:pt>
                <c:pt idx="42">
                  <c:v>33898</c:v>
                </c:pt>
                <c:pt idx="43">
                  <c:v>33905</c:v>
                </c:pt>
                <c:pt idx="44">
                  <c:v>33912</c:v>
                </c:pt>
                <c:pt idx="45">
                  <c:v>33919</c:v>
                </c:pt>
                <c:pt idx="46">
                  <c:v>33926</c:v>
                </c:pt>
                <c:pt idx="47">
                  <c:v>33933</c:v>
                </c:pt>
                <c:pt idx="48">
                  <c:v>33940</c:v>
                </c:pt>
                <c:pt idx="49">
                  <c:v>33947</c:v>
                </c:pt>
                <c:pt idx="50">
                  <c:v>33954</c:v>
                </c:pt>
                <c:pt idx="51">
                  <c:v>33961</c:v>
                </c:pt>
                <c:pt idx="52">
                  <c:v>33968</c:v>
                </c:pt>
                <c:pt idx="53">
                  <c:v>33975</c:v>
                </c:pt>
                <c:pt idx="54">
                  <c:v>33982</c:v>
                </c:pt>
                <c:pt idx="55">
                  <c:v>33989</c:v>
                </c:pt>
                <c:pt idx="56">
                  <c:v>33996</c:v>
                </c:pt>
                <c:pt idx="57">
                  <c:v>34003</c:v>
                </c:pt>
                <c:pt idx="58">
                  <c:v>34010</c:v>
                </c:pt>
                <c:pt idx="59">
                  <c:v>34017</c:v>
                </c:pt>
                <c:pt idx="60">
                  <c:v>34024</c:v>
                </c:pt>
                <c:pt idx="61">
                  <c:v>34031</c:v>
                </c:pt>
                <c:pt idx="62">
                  <c:v>34038</c:v>
                </c:pt>
                <c:pt idx="63">
                  <c:v>34045</c:v>
                </c:pt>
                <c:pt idx="64">
                  <c:v>34052</c:v>
                </c:pt>
                <c:pt idx="65">
                  <c:v>34059</c:v>
                </c:pt>
                <c:pt idx="66">
                  <c:v>34066</c:v>
                </c:pt>
                <c:pt idx="67">
                  <c:v>34073</c:v>
                </c:pt>
                <c:pt idx="68">
                  <c:v>34080</c:v>
                </c:pt>
                <c:pt idx="69">
                  <c:v>34087</c:v>
                </c:pt>
                <c:pt idx="70">
                  <c:v>34094</c:v>
                </c:pt>
                <c:pt idx="71">
                  <c:v>34101</c:v>
                </c:pt>
                <c:pt idx="72">
                  <c:v>34108</c:v>
                </c:pt>
                <c:pt idx="73">
                  <c:v>34115</c:v>
                </c:pt>
                <c:pt idx="74">
                  <c:v>34122</c:v>
                </c:pt>
                <c:pt idx="75">
                  <c:v>34129</c:v>
                </c:pt>
                <c:pt idx="76">
                  <c:v>34136</c:v>
                </c:pt>
                <c:pt idx="77">
                  <c:v>34143</c:v>
                </c:pt>
                <c:pt idx="78">
                  <c:v>34150</c:v>
                </c:pt>
                <c:pt idx="79">
                  <c:v>34157</c:v>
                </c:pt>
                <c:pt idx="80">
                  <c:v>34164</c:v>
                </c:pt>
                <c:pt idx="81">
                  <c:v>34171</c:v>
                </c:pt>
                <c:pt idx="82">
                  <c:v>34178</c:v>
                </c:pt>
                <c:pt idx="83">
                  <c:v>34185</c:v>
                </c:pt>
                <c:pt idx="84">
                  <c:v>34192</c:v>
                </c:pt>
                <c:pt idx="85">
                  <c:v>34199</c:v>
                </c:pt>
                <c:pt idx="86">
                  <c:v>34206</c:v>
                </c:pt>
                <c:pt idx="87">
                  <c:v>34213</c:v>
                </c:pt>
                <c:pt idx="88">
                  <c:v>34220</c:v>
                </c:pt>
                <c:pt idx="89">
                  <c:v>34227</c:v>
                </c:pt>
                <c:pt idx="90">
                  <c:v>34234</c:v>
                </c:pt>
                <c:pt idx="91">
                  <c:v>34241</c:v>
                </c:pt>
                <c:pt idx="92">
                  <c:v>34248</c:v>
                </c:pt>
                <c:pt idx="93">
                  <c:v>34255</c:v>
                </c:pt>
                <c:pt idx="94">
                  <c:v>34262</c:v>
                </c:pt>
                <c:pt idx="95">
                  <c:v>34269</c:v>
                </c:pt>
                <c:pt idx="96">
                  <c:v>34276</c:v>
                </c:pt>
                <c:pt idx="97">
                  <c:v>34283</c:v>
                </c:pt>
                <c:pt idx="98">
                  <c:v>34290</c:v>
                </c:pt>
                <c:pt idx="99">
                  <c:v>34297</c:v>
                </c:pt>
                <c:pt idx="100">
                  <c:v>34304</c:v>
                </c:pt>
                <c:pt idx="101">
                  <c:v>34311</c:v>
                </c:pt>
                <c:pt idx="102">
                  <c:v>34318</c:v>
                </c:pt>
                <c:pt idx="103">
                  <c:v>34325</c:v>
                </c:pt>
                <c:pt idx="104">
                  <c:v>34332</c:v>
                </c:pt>
                <c:pt idx="105">
                  <c:v>34339</c:v>
                </c:pt>
                <c:pt idx="106">
                  <c:v>34346</c:v>
                </c:pt>
                <c:pt idx="107">
                  <c:v>34353</c:v>
                </c:pt>
                <c:pt idx="108">
                  <c:v>34360</c:v>
                </c:pt>
                <c:pt idx="109">
                  <c:v>34367</c:v>
                </c:pt>
                <c:pt idx="110">
                  <c:v>34374</c:v>
                </c:pt>
                <c:pt idx="111">
                  <c:v>34381</c:v>
                </c:pt>
                <c:pt idx="112">
                  <c:v>34388</c:v>
                </c:pt>
                <c:pt idx="113">
                  <c:v>34395</c:v>
                </c:pt>
                <c:pt idx="114">
                  <c:v>34402</c:v>
                </c:pt>
                <c:pt idx="115">
                  <c:v>34409</c:v>
                </c:pt>
                <c:pt idx="116">
                  <c:v>34416</c:v>
                </c:pt>
                <c:pt idx="117">
                  <c:v>34423</c:v>
                </c:pt>
                <c:pt idx="118">
                  <c:v>34430</c:v>
                </c:pt>
                <c:pt idx="119">
                  <c:v>34437</c:v>
                </c:pt>
                <c:pt idx="120">
                  <c:v>34444</c:v>
                </c:pt>
                <c:pt idx="121">
                  <c:v>34451</c:v>
                </c:pt>
                <c:pt idx="122">
                  <c:v>34458</c:v>
                </c:pt>
                <c:pt idx="123">
                  <c:v>34465</c:v>
                </c:pt>
                <c:pt idx="124">
                  <c:v>34472</c:v>
                </c:pt>
                <c:pt idx="125">
                  <c:v>34479</c:v>
                </c:pt>
                <c:pt idx="126">
                  <c:v>34486</c:v>
                </c:pt>
                <c:pt idx="127">
                  <c:v>34493</c:v>
                </c:pt>
                <c:pt idx="128">
                  <c:v>34500</c:v>
                </c:pt>
                <c:pt idx="129">
                  <c:v>34507</c:v>
                </c:pt>
                <c:pt idx="130">
                  <c:v>34514</c:v>
                </c:pt>
                <c:pt idx="131">
                  <c:v>34521</c:v>
                </c:pt>
                <c:pt idx="132">
                  <c:v>34528</c:v>
                </c:pt>
                <c:pt idx="133">
                  <c:v>34535</c:v>
                </c:pt>
                <c:pt idx="134">
                  <c:v>34542</c:v>
                </c:pt>
                <c:pt idx="135">
                  <c:v>34549</c:v>
                </c:pt>
                <c:pt idx="136">
                  <c:v>34556</c:v>
                </c:pt>
                <c:pt idx="137">
                  <c:v>34563</c:v>
                </c:pt>
                <c:pt idx="138">
                  <c:v>34570</c:v>
                </c:pt>
                <c:pt idx="139">
                  <c:v>34577</c:v>
                </c:pt>
                <c:pt idx="140">
                  <c:v>34584</c:v>
                </c:pt>
                <c:pt idx="141">
                  <c:v>34591</c:v>
                </c:pt>
                <c:pt idx="142">
                  <c:v>34598</c:v>
                </c:pt>
                <c:pt idx="143">
                  <c:v>34605</c:v>
                </c:pt>
                <c:pt idx="144">
                  <c:v>34612</c:v>
                </c:pt>
                <c:pt idx="145">
                  <c:v>34619</c:v>
                </c:pt>
                <c:pt idx="146">
                  <c:v>34626</c:v>
                </c:pt>
                <c:pt idx="147">
                  <c:v>34633</c:v>
                </c:pt>
                <c:pt idx="148">
                  <c:v>34640</c:v>
                </c:pt>
                <c:pt idx="149">
                  <c:v>34647</c:v>
                </c:pt>
                <c:pt idx="150">
                  <c:v>34654</c:v>
                </c:pt>
                <c:pt idx="151">
                  <c:v>34661</c:v>
                </c:pt>
                <c:pt idx="152">
                  <c:v>34668</c:v>
                </c:pt>
                <c:pt idx="153">
                  <c:v>34675</c:v>
                </c:pt>
                <c:pt idx="154">
                  <c:v>34682</c:v>
                </c:pt>
                <c:pt idx="155">
                  <c:v>34689</c:v>
                </c:pt>
                <c:pt idx="156">
                  <c:v>34696</c:v>
                </c:pt>
                <c:pt idx="157">
                  <c:v>34703</c:v>
                </c:pt>
                <c:pt idx="158">
                  <c:v>34710</c:v>
                </c:pt>
                <c:pt idx="159">
                  <c:v>34717</c:v>
                </c:pt>
                <c:pt idx="160">
                  <c:v>34724</c:v>
                </c:pt>
                <c:pt idx="161">
                  <c:v>34731</c:v>
                </c:pt>
                <c:pt idx="162">
                  <c:v>34738</c:v>
                </c:pt>
                <c:pt idx="163">
                  <c:v>34745</c:v>
                </c:pt>
                <c:pt idx="164">
                  <c:v>34752</c:v>
                </c:pt>
                <c:pt idx="165">
                  <c:v>34759</c:v>
                </c:pt>
                <c:pt idx="166">
                  <c:v>34766</c:v>
                </c:pt>
                <c:pt idx="167">
                  <c:v>34773</c:v>
                </c:pt>
                <c:pt idx="168">
                  <c:v>34780</c:v>
                </c:pt>
                <c:pt idx="169">
                  <c:v>34787</c:v>
                </c:pt>
                <c:pt idx="170">
                  <c:v>34794</c:v>
                </c:pt>
                <c:pt idx="171">
                  <c:v>34801</c:v>
                </c:pt>
                <c:pt idx="172">
                  <c:v>34808</c:v>
                </c:pt>
                <c:pt idx="173">
                  <c:v>34815</c:v>
                </c:pt>
                <c:pt idx="174">
                  <c:v>34822</c:v>
                </c:pt>
                <c:pt idx="175">
                  <c:v>34829</c:v>
                </c:pt>
                <c:pt idx="176">
                  <c:v>34836</c:v>
                </c:pt>
                <c:pt idx="177">
                  <c:v>34843</c:v>
                </c:pt>
                <c:pt idx="178">
                  <c:v>34850</c:v>
                </c:pt>
                <c:pt idx="179">
                  <c:v>34857</c:v>
                </c:pt>
                <c:pt idx="180">
                  <c:v>34864</c:v>
                </c:pt>
                <c:pt idx="181">
                  <c:v>34871</c:v>
                </c:pt>
                <c:pt idx="182">
                  <c:v>34878</c:v>
                </c:pt>
                <c:pt idx="183">
                  <c:v>34885</c:v>
                </c:pt>
                <c:pt idx="184">
                  <c:v>34892</c:v>
                </c:pt>
                <c:pt idx="185">
                  <c:v>34899</c:v>
                </c:pt>
                <c:pt idx="186">
                  <c:v>34906</c:v>
                </c:pt>
                <c:pt idx="187">
                  <c:v>34913</c:v>
                </c:pt>
                <c:pt idx="188">
                  <c:v>34920</c:v>
                </c:pt>
                <c:pt idx="189">
                  <c:v>34927</c:v>
                </c:pt>
                <c:pt idx="190">
                  <c:v>34934</c:v>
                </c:pt>
                <c:pt idx="191">
                  <c:v>34941</c:v>
                </c:pt>
                <c:pt idx="192">
                  <c:v>34948</c:v>
                </c:pt>
                <c:pt idx="193">
                  <c:v>34955</c:v>
                </c:pt>
                <c:pt idx="194">
                  <c:v>34962</c:v>
                </c:pt>
                <c:pt idx="195">
                  <c:v>34969</c:v>
                </c:pt>
                <c:pt idx="196">
                  <c:v>34976</c:v>
                </c:pt>
                <c:pt idx="197">
                  <c:v>34983</c:v>
                </c:pt>
                <c:pt idx="198">
                  <c:v>34990</c:v>
                </c:pt>
                <c:pt idx="199">
                  <c:v>34997</c:v>
                </c:pt>
                <c:pt idx="200">
                  <c:v>35004</c:v>
                </c:pt>
                <c:pt idx="201">
                  <c:v>35011</c:v>
                </c:pt>
                <c:pt idx="202">
                  <c:v>35018</c:v>
                </c:pt>
                <c:pt idx="203">
                  <c:v>35025</c:v>
                </c:pt>
                <c:pt idx="204">
                  <c:v>35032</c:v>
                </c:pt>
                <c:pt idx="205">
                  <c:v>35039</c:v>
                </c:pt>
                <c:pt idx="206">
                  <c:v>35046</c:v>
                </c:pt>
                <c:pt idx="207">
                  <c:v>35053</c:v>
                </c:pt>
                <c:pt idx="208">
                  <c:v>35060</c:v>
                </c:pt>
                <c:pt idx="209">
                  <c:v>35067</c:v>
                </c:pt>
                <c:pt idx="210">
                  <c:v>35074</c:v>
                </c:pt>
                <c:pt idx="211">
                  <c:v>35081</c:v>
                </c:pt>
                <c:pt idx="212">
                  <c:v>35088</c:v>
                </c:pt>
                <c:pt idx="213">
                  <c:v>35095</c:v>
                </c:pt>
                <c:pt idx="214">
                  <c:v>35102</c:v>
                </c:pt>
                <c:pt idx="215">
                  <c:v>35109</c:v>
                </c:pt>
                <c:pt idx="216">
                  <c:v>35116</c:v>
                </c:pt>
                <c:pt idx="217">
                  <c:v>35123</c:v>
                </c:pt>
                <c:pt idx="218">
                  <c:v>35130</c:v>
                </c:pt>
                <c:pt idx="219">
                  <c:v>35137</c:v>
                </c:pt>
                <c:pt idx="220">
                  <c:v>35144</c:v>
                </c:pt>
                <c:pt idx="221">
                  <c:v>35151</c:v>
                </c:pt>
                <c:pt idx="222">
                  <c:v>35158</c:v>
                </c:pt>
                <c:pt idx="223">
                  <c:v>35165</c:v>
                </c:pt>
                <c:pt idx="224">
                  <c:v>35172</c:v>
                </c:pt>
                <c:pt idx="225">
                  <c:v>35179</c:v>
                </c:pt>
                <c:pt idx="226">
                  <c:v>35186</c:v>
                </c:pt>
                <c:pt idx="227">
                  <c:v>35193</c:v>
                </c:pt>
                <c:pt idx="228">
                  <c:v>35200</c:v>
                </c:pt>
                <c:pt idx="229">
                  <c:v>35207</c:v>
                </c:pt>
                <c:pt idx="230">
                  <c:v>35214</c:v>
                </c:pt>
                <c:pt idx="231">
                  <c:v>35221</c:v>
                </c:pt>
                <c:pt idx="232">
                  <c:v>35228</c:v>
                </c:pt>
                <c:pt idx="233">
                  <c:v>35235</c:v>
                </c:pt>
                <c:pt idx="234">
                  <c:v>35242</c:v>
                </c:pt>
                <c:pt idx="235">
                  <c:v>35249</c:v>
                </c:pt>
                <c:pt idx="236">
                  <c:v>35256</c:v>
                </c:pt>
                <c:pt idx="237">
                  <c:v>35263</c:v>
                </c:pt>
                <c:pt idx="238">
                  <c:v>35270</c:v>
                </c:pt>
                <c:pt idx="239">
                  <c:v>35277</c:v>
                </c:pt>
                <c:pt idx="240">
                  <c:v>35284</c:v>
                </c:pt>
                <c:pt idx="241">
                  <c:v>35291</c:v>
                </c:pt>
                <c:pt idx="242">
                  <c:v>35298</c:v>
                </c:pt>
                <c:pt idx="243">
                  <c:v>35305</c:v>
                </c:pt>
                <c:pt idx="244">
                  <c:v>35312</c:v>
                </c:pt>
                <c:pt idx="245">
                  <c:v>35319</c:v>
                </c:pt>
                <c:pt idx="246">
                  <c:v>35326</c:v>
                </c:pt>
                <c:pt idx="247">
                  <c:v>35333</c:v>
                </c:pt>
                <c:pt idx="248">
                  <c:v>35340</c:v>
                </c:pt>
                <c:pt idx="249">
                  <c:v>35347</c:v>
                </c:pt>
                <c:pt idx="250">
                  <c:v>35354</c:v>
                </c:pt>
                <c:pt idx="251">
                  <c:v>35361</c:v>
                </c:pt>
                <c:pt idx="252">
                  <c:v>35368</c:v>
                </c:pt>
                <c:pt idx="253">
                  <c:v>35375</c:v>
                </c:pt>
                <c:pt idx="254">
                  <c:v>35382</c:v>
                </c:pt>
                <c:pt idx="255">
                  <c:v>35389</c:v>
                </c:pt>
                <c:pt idx="256">
                  <c:v>35396</c:v>
                </c:pt>
                <c:pt idx="257">
                  <c:v>35403</c:v>
                </c:pt>
                <c:pt idx="258">
                  <c:v>35410</c:v>
                </c:pt>
                <c:pt idx="259">
                  <c:v>35417</c:v>
                </c:pt>
                <c:pt idx="260">
                  <c:v>35424</c:v>
                </c:pt>
                <c:pt idx="261">
                  <c:v>35431</c:v>
                </c:pt>
                <c:pt idx="262">
                  <c:v>35438</c:v>
                </c:pt>
                <c:pt idx="263">
                  <c:v>35445</c:v>
                </c:pt>
                <c:pt idx="264">
                  <c:v>35452</c:v>
                </c:pt>
                <c:pt idx="265">
                  <c:v>35459</c:v>
                </c:pt>
                <c:pt idx="266">
                  <c:v>35466</c:v>
                </c:pt>
                <c:pt idx="267">
                  <c:v>35473</c:v>
                </c:pt>
                <c:pt idx="268">
                  <c:v>35480</c:v>
                </c:pt>
                <c:pt idx="269">
                  <c:v>35487</c:v>
                </c:pt>
                <c:pt idx="270">
                  <c:v>35494</c:v>
                </c:pt>
                <c:pt idx="271">
                  <c:v>35501</c:v>
                </c:pt>
                <c:pt idx="272">
                  <c:v>35508</c:v>
                </c:pt>
                <c:pt idx="273">
                  <c:v>35515</c:v>
                </c:pt>
                <c:pt idx="274">
                  <c:v>35522</c:v>
                </c:pt>
                <c:pt idx="275">
                  <c:v>35529</c:v>
                </c:pt>
                <c:pt idx="276">
                  <c:v>35536</c:v>
                </c:pt>
                <c:pt idx="277">
                  <c:v>35543</c:v>
                </c:pt>
                <c:pt idx="278">
                  <c:v>35550</c:v>
                </c:pt>
                <c:pt idx="279">
                  <c:v>35557</c:v>
                </c:pt>
                <c:pt idx="280">
                  <c:v>35564</c:v>
                </c:pt>
                <c:pt idx="281">
                  <c:v>35571</c:v>
                </c:pt>
                <c:pt idx="282">
                  <c:v>35578</c:v>
                </c:pt>
                <c:pt idx="283">
                  <c:v>35585</c:v>
                </c:pt>
                <c:pt idx="284">
                  <c:v>35592</c:v>
                </c:pt>
                <c:pt idx="285">
                  <c:v>35599</c:v>
                </c:pt>
                <c:pt idx="286">
                  <c:v>35606</c:v>
                </c:pt>
                <c:pt idx="287">
                  <c:v>35613</c:v>
                </c:pt>
                <c:pt idx="288">
                  <c:v>35620</c:v>
                </c:pt>
                <c:pt idx="289">
                  <c:v>35627</c:v>
                </c:pt>
                <c:pt idx="290">
                  <c:v>35634</c:v>
                </c:pt>
                <c:pt idx="291">
                  <c:v>35641</c:v>
                </c:pt>
                <c:pt idx="292">
                  <c:v>35648</c:v>
                </c:pt>
                <c:pt idx="293">
                  <c:v>35655</c:v>
                </c:pt>
                <c:pt idx="294">
                  <c:v>35662</c:v>
                </c:pt>
                <c:pt idx="295">
                  <c:v>35669</c:v>
                </c:pt>
                <c:pt idx="296">
                  <c:v>35676</c:v>
                </c:pt>
                <c:pt idx="297">
                  <c:v>35683</c:v>
                </c:pt>
                <c:pt idx="298">
                  <c:v>35690</c:v>
                </c:pt>
                <c:pt idx="299">
                  <c:v>35697</c:v>
                </c:pt>
                <c:pt idx="300">
                  <c:v>35704</c:v>
                </c:pt>
                <c:pt idx="301">
                  <c:v>35711</c:v>
                </c:pt>
                <c:pt idx="302">
                  <c:v>35718</c:v>
                </c:pt>
                <c:pt idx="303">
                  <c:v>35725</c:v>
                </c:pt>
                <c:pt idx="304">
                  <c:v>35732</c:v>
                </c:pt>
                <c:pt idx="305">
                  <c:v>35739</c:v>
                </c:pt>
                <c:pt idx="306">
                  <c:v>35746</c:v>
                </c:pt>
                <c:pt idx="307">
                  <c:v>35753</c:v>
                </c:pt>
                <c:pt idx="308">
                  <c:v>35760</c:v>
                </c:pt>
                <c:pt idx="309">
                  <c:v>35767</c:v>
                </c:pt>
                <c:pt idx="310">
                  <c:v>35774</c:v>
                </c:pt>
                <c:pt idx="311">
                  <c:v>35781</c:v>
                </c:pt>
                <c:pt idx="312">
                  <c:v>35788</c:v>
                </c:pt>
                <c:pt idx="313">
                  <c:v>35795</c:v>
                </c:pt>
                <c:pt idx="314">
                  <c:v>35802</c:v>
                </c:pt>
                <c:pt idx="315">
                  <c:v>35809</c:v>
                </c:pt>
                <c:pt idx="316">
                  <c:v>35816</c:v>
                </c:pt>
                <c:pt idx="317">
                  <c:v>35823</c:v>
                </c:pt>
                <c:pt idx="318">
                  <c:v>35830</c:v>
                </c:pt>
                <c:pt idx="319">
                  <c:v>35837</c:v>
                </c:pt>
                <c:pt idx="320">
                  <c:v>35844</c:v>
                </c:pt>
                <c:pt idx="321">
                  <c:v>35851</c:v>
                </c:pt>
                <c:pt idx="322">
                  <c:v>35858</c:v>
                </c:pt>
                <c:pt idx="323">
                  <c:v>35865</c:v>
                </c:pt>
                <c:pt idx="324">
                  <c:v>35872</c:v>
                </c:pt>
                <c:pt idx="325">
                  <c:v>35879</c:v>
                </c:pt>
                <c:pt idx="326">
                  <c:v>35886</c:v>
                </c:pt>
                <c:pt idx="327">
                  <c:v>35893</c:v>
                </c:pt>
                <c:pt idx="328">
                  <c:v>35900</c:v>
                </c:pt>
                <c:pt idx="329">
                  <c:v>35907</c:v>
                </c:pt>
                <c:pt idx="330">
                  <c:v>35914</c:v>
                </c:pt>
                <c:pt idx="331">
                  <c:v>35921</c:v>
                </c:pt>
                <c:pt idx="332">
                  <c:v>35928</c:v>
                </c:pt>
                <c:pt idx="333">
                  <c:v>35935</c:v>
                </c:pt>
                <c:pt idx="334">
                  <c:v>35942</c:v>
                </c:pt>
                <c:pt idx="335">
                  <c:v>35949</c:v>
                </c:pt>
                <c:pt idx="336">
                  <c:v>35956</c:v>
                </c:pt>
                <c:pt idx="337">
                  <c:v>35963</c:v>
                </c:pt>
                <c:pt idx="338">
                  <c:v>35970</c:v>
                </c:pt>
                <c:pt idx="339">
                  <c:v>35977</c:v>
                </c:pt>
                <c:pt idx="340">
                  <c:v>35984</c:v>
                </c:pt>
                <c:pt idx="341">
                  <c:v>35991</c:v>
                </c:pt>
                <c:pt idx="342">
                  <c:v>35998</c:v>
                </c:pt>
                <c:pt idx="343">
                  <c:v>36005</c:v>
                </c:pt>
                <c:pt idx="344">
                  <c:v>36012</c:v>
                </c:pt>
                <c:pt idx="345">
                  <c:v>36019</c:v>
                </c:pt>
                <c:pt idx="346">
                  <c:v>36026</c:v>
                </c:pt>
                <c:pt idx="347">
                  <c:v>36033</c:v>
                </c:pt>
                <c:pt idx="348">
                  <c:v>36040</c:v>
                </c:pt>
                <c:pt idx="349">
                  <c:v>36047</c:v>
                </c:pt>
                <c:pt idx="350">
                  <c:v>36054</c:v>
                </c:pt>
                <c:pt idx="351">
                  <c:v>36061</c:v>
                </c:pt>
                <c:pt idx="352">
                  <c:v>36068</c:v>
                </c:pt>
                <c:pt idx="353">
                  <c:v>36075</c:v>
                </c:pt>
                <c:pt idx="354">
                  <c:v>36082</c:v>
                </c:pt>
                <c:pt idx="355">
                  <c:v>36089</c:v>
                </c:pt>
                <c:pt idx="356">
                  <c:v>36096</c:v>
                </c:pt>
                <c:pt idx="357">
                  <c:v>36103</c:v>
                </c:pt>
                <c:pt idx="358">
                  <c:v>36110</c:v>
                </c:pt>
                <c:pt idx="359">
                  <c:v>36117</c:v>
                </c:pt>
                <c:pt idx="360">
                  <c:v>36124</c:v>
                </c:pt>
                <c:pt idx="361">
                  <c:v>36131</c:v>
                </c:pt>
                <c:pt idx="362">
                  <c:v>36138</c:v>
                </c:pt>
                <c:pt idx="363">
                  <c:v>36145</c:v>
                </c:pt>
                <c:pt idx="364">
                  <c:v>36152</c:v>
                </c:pt>
                <c:pt idx="365">
                  <c:v>36159</c:v>
                </c:pt>
                <c:pt idx="366">
                  <c:v>36166</c:v>
                </c:pt>
                <c:pt idx="367">
                  <c:v>36173</c:v>
                </c:pt>
                <c:pt idx="368">
                  <c:v>36180</c:v>
                </c:pt>
                <c:pt idx="369">
                  <c:v>36187</c:v>
                </c:pt>
                <c:pt idx="370">
                  <c:v>36194</c:v>
                </c:pt>
                <c:pt idx="371">
                  <c:v>36201</c:v>
                </c:pt>
                <c:pt idx="372">
                  <c:v>36208</c:v>
                </c:pt>
                <c:pt idx="373">
                  <c:v>36215</c:v>
                </c:pt>
                <c:pt idx="374">
                  <c:v>36222</c:v>
                </c:pt>
                <c:pt idx="375">
                  <c:v>36229</c:v>
                </c:pt>
                <c:pt idx="376">
                  <c:v>36236</c:v>
                </c:pt>
                <c:pt idx="377">
                  <c:v>36243</c:v>
                </c:pt>
                <c:pt idx="378">
                  <c:v>36250</c:v>
                </c:pt>
                <c:pt idx="379">
                  <c:v>36257</c:v>
                </c:pt>
                <c:pt idx="380">
                  <c:v>36264</c:v>
                </c:pt>
                <c:pt idx="381">
                  <c:v>36271</c:v>
                </c:pt>
                <c:pt idx="382">
                  <c:v>36278</c:v>
                </c:pt>
                <c:pt idx="383">
                  <c:v>36285</c:v>
                </c:pt>
                <c:pt idx="384">
                  <c:v>36292</c:v>
                </c:pt>
                <c:pt idx="385">
                  <c:v>36299</c:v>
                </c:pt>
                <c:pt idx="386">
                  <c:v>36306</c:v>
                </c:pt>
                <c:pt idx="387">
                  <c:v>36313</c:v>
                </c:pt>
                <c:pt idx="388">
                  <c:v>36320</c:v>
                </c:pt>
                <c:pt idx="389">
                  <c:v>36327</c:v>
                </c:pt>
                <c:pt idx="390">
                  <c:v>36334</c:v>
                </c:pt>
                <c:pt idx="391">
                  <c:v>36341</c:v>
                </c:pt>
                <c:pt idx="392">
                  <c:v>36348</c:v>
                </c:pt>
                <c:pt idx="393">
                  <c:v>36355</c:v>
                </c:pt>
                <c:pt idx="394">
                  <c:v>36362</c:v>
                </c:pt>
                <c:pt idx="395">
                  <c:v>36369</c:v>
                </c:pt>
                <c:pt idx="396">
                  <c:v>36376</c:v>
                </c:pt>
                <c:pt idx="397">
                  <c:v>36383</c:v>
                </c:pt>
                <c:pt idx="398">
                  <c:v>36390</c:v>
                </c:pt>
                <c:pt idx="399">
                  <c:v>36397</c:v>
                </c:pt>
                <c:pt idx="400">
                  <c:v>36404</c:v>
                </c:pt>
                <c:pt idx="401">
                  <c:v>36411</c:v>
                </c:pt>
                <c:pt idx="402">
                  <c:v>36418</c:v>
                </c:pt>
                <c:pt idx="403">
                  <c:v>36425</c:v>
                </c:pt>
                <c:pt idx="404">
                  <c:v>36432</c:v>
                </c:pt>
                <c:pt idx="405">
                  <c:v>36439</c:v>
                </c:pt>
                <c:pt idx="406">
                  <c:v>36446</c:v>
                </c:pt>
                <c:pt idx="407">
                  <c:v>36453</c:v>
                </c:pt>
                <c:pt idx="408">
                  <c:v>36460</c:v>
                </c:pt>
                <c:pt idx="409">
                  <c:v>36467</c:v>
                </c:pt>
                <c:pt idx="410">
                  <c:v>36474</c:v>
                </c:pt>
                <c:pt idx="411">
                  <c:v>36481</c:v>
                </c:pt>
                <c:pt idx="412">
                  <c:v>36488</c:v>
                </c:pt>
                <c:pt idx="413">
                  <c:v>36495</c:v>
                </c:pt>
                <c:pt idx="414">
                  <c:v>36502</c:v>
                </c:pt>
                <c:pt idx="415">
                  <c:v>36509</c:v>
                </c:pt>
                <c:pt idx="416">
                  <c:v>36516</c:v>
                </c:pt>
                <c:pt idx="417">
                  <c:v>36523</c:v>
                </c:pt>
                <c:pt idx="418">
                  <c:v>36530</c:v>
                </c:pt>
                <c:pt idx="419">
                  <c:v>36537</c:v>
                </c:pt>
                <c:pt idx="420">
                  <c:v>36544</c:v>
                </c:pt>
                <c:pt idx="421">
                  <c:v>36551</c:v>
                </c:pt>
                <c:pt idx="422">
                  <c:v>36558</c:v>
                </c:pt>
                <c:pt idx="423">
                  <c:v>36565</c:v>
                </c:pt>
                <c:pt idx="424">
                  <c:v>36572</c:v>
                </c:pt>
                <c:pt idx="425">
                  <c:v>36579</c:v>
                </c:pt>
                <c:pt idx="426">
                  <c:v>36586</c:v>
                </c:pt>
                <c:pt idx="427">
                  <c:v>36593</c:v>
                </c:pt>
                <c:pt idx="428">
                  <c:v>36600</c:v>
                </c:pt>
                <c:pt idx="429">
                  <c:v>36607</c:v>
                </c:pt>
                <c:pt idx="430">
                  <c:v>36614</c:v>
                </c:pt>
                <c:pt idx="431">
                  <c:v>36621</c:v>
                </c:pt>
                <c:pt idx="432">
                  <c:v>36628</c:v>
                </c:pt>
                <c:pt idx="433">
                  <c:v>36635</c:v>
                </c:pt>
                <c:pt idx="434">
                  <c:v>36642</c:v>
                </c:pt>
                <c:pt idx="435">
                  <c:v>36649</c:v>
                </c:pt>
                <c:pt idx="436">
                  <c:v>36656</c:v>
                </c:pt>
                <c:pt idx="437">
                  <c:v>36663</c:v>
                </c:pt>
                <c:pt idx="438">
                  <c:v>36670</c:v>
                </c:pt>
                <c:pt idx="439">
                  <c:v>36677</c:v>
                </c:pt>
                <c:pt idx="440">
                  <c:v>36684</c:v>
                </c:pt>
                <c:pt idx="441">
                  <c:v>36691</c:v>
                </c:pt>
                <c:pt idx="442">
                  <c:v>36698</c:v>
                </c:pt>
                <c:pt idx="443">
                  <c:v>36705</c:v>
                </c:pt>
                <c:pt idx="444">
                  <c:v>36712</c:v>
                </c:pt>
                <c:pt idx="445">
                  <c:v>36719</c:v>
                </c:pt>
                <c:pt idx="446">
                  <c:v>36726</c:v>
                </c:pt>
                <c:pt idx="447">
                  <c:v>36733</c:v>
                </c:pt>
                <c:pt idx="448">
                  <c:v>36740</c:v>
                </c:pt>
                <c:pt idx="449">
                  <c:v>36747</c:v>
                </c:pt>
                <c:pt idx="450">
                  <c:v>36754</c:v>
                </c:pt>
                <c:pt idx="451">
                  <c:v>36761</c:v>
                </c:pt>
                <c:pt idx="452">
                  <c:v>36768</c:v>
                </c:pt>
                <c:pt idx="453">
                  <c:v>36775</c:v>
                </c:pt>
                <c:pt idx="454">
                  <c:v>36782</c:v>
                </c:pt>
                <c:pt idx="455">
                  <c:v>36789</c:v>
                </c:pt>
                <c:pt idx="456">
                  <c:v>36796</c:v>
                </c:pt>
                <c:pt idx="457">
                  <c:v>36803</c:v>
                </c:pt>
                <c:pt idx="458">
                  <c:v>36810</c:v>
                </c:pt>
                <c:pt idx="459">
                  <c:v>36817</c:v>
                </c:pt>
                <c:pt idx="460">
                  <c:v>36824</c:v>
                </c:pt>
                <c:pt idx="461">
                  <c:v>36831</c:v>
                </c:pt>
                <c:pt idx="462">
                  <c:v>36838</c:v>
                </c:pt>
                <c:pt idx="463">
                  <c:v>36845</c:v>
                </c:pt>
                <c:pt idx="464">
                  <c:v>36852</c:v>
                </c:pt>
                <c:pt idx="465">
                  <c:v>36859</c:v>
                </c:pt>
                <c:pt idx="466">
                  <c:v>36866</c:v>
                </c:pt>
                <c:pt idx="467">
                  <c:v>36873</c:v>
                </c:pt>
                <c:pt idx="468">
                  <c:v>36880</c:v>
                </c:pt>
                <c:pt idx="469">
                  <c:v>36887</c:v>
                </c:pt>
                <c:pt idx="470">
                  <c:v>36894</c:v>
                </c:pt>
                <c:pt idx="471">
                  <c:v>36901</c:v>
                </c:pt>
                <c:pt idx="472">
                  <c:v>36908</c:v>
                </c:pt>
                <c:pt idx="473">
                  <c:v>36915</c:v>
                </c:pt>
                <c:pt idx="474">
                  <c:v>36922</c:v>
                </c:pt>
                <c:pt idx="475">
                  <c:v>36929</c:v>
                </c:pt>
                <c:pt idx="476">
                  <c:v>36936</c:v>
                </c:pt>
                <c:pt idx="477">
                  <c:v>36943</c:v>
                </c:pt>
                <c:pt idx="478">
                  <c:v>36950</c:v>
                </c:pt>
                <c:pt idx="479">
                  <c:v>36957</c:v>
                </c:pt>
                <c:pt idx="480">
                  <c:v>36964</c:v>
                </c:pt>
                <c:pt idx="481">
                  <c:v>36971</c:v>
                </c:pt>
                <c:pt idx="482">
                  <c:v>36978</c:v>
                </c:pt>
                <c:pt idx="483">
                  <c:v>36985</c:v>
                </c:pt>
                <c:pt idx="484">
                  <c:v>36992</c:v>
                </c:pt>
                <c:pt idx="485">
                  <c:v>36999</c:v>
                </c:pt>
                <c:pt idx="486">
                  <c:v>37006</c:v>
                </c:pt>
                <c:pt idx="487">
                  <c:v>37013</c:v>
                </c:pt>
                <c:pt idx="488">
                  <c:v>37020</c:v>
                </c:pt>
                <c:pt idx="489">
                  <c:v>37027</c:v>
                </c:pt>
                <c:pt idx="490">
                  <c:v>37034</c:v>
                </c:pt>
                <c:pt idx="491">
                  <c:v>37041</c:v>
                </c:pt>
                <c:pt idx="492">
                  <c:v>37048</c:v>
                </c:pt>
                <c:pt idx="493">
                  <c:v>37055</c:v>
                </c:pt>
                <c:pt idx="494">
                  <c:v>37062</c:v>
                </c:pt>
                <c:pt idx="495">
                  <c:v>37069</c:v>
                </c:pt>
                <c:pt idx="496">
                  <c:v>37076</c:v>
                </c:pt>
                <c:pt idx="497">
                  <c:v>37083</c:v>
                </c:pt>
                <c:pt idx="498">
                  <c:v>37090</c:v>
                </c:pt>
                <c:pt idx="499">
                  <c:v>37097</c:v>
                </c:pt>
                <c:pt idx="500">
                  <c:v>37104</c:v>
                </c:pt>
                <c:pt idx="501">
                  <c:v>37111</c:v>
                </c:pt>
                <c:pt idx="502">
                  <c:v>37118</c:v>
                </c:pt>
                <c:pt idx="503">
                  <c:v>37125</c:v>
                </c:pt>
                <c:pt idx="504">
                  <c:v>37132</c:v>
                </c:pt>
                <c:pt idx="505">
                  <c:v>37139</c:v>
                </c:pt>
                <c:pt idx="506">
                  <c:v>37146</c:v>
                </c:pt>
                <c:pt idx="507">
                  <c:v>37153</c:v>
                </c:pt>
                <c:pt idx="508">
                  <c:v>37160</c:v>
                </c:pt>
                <c:pt idx="509">
                  <c:v>37167</c:v>
                </c:pt>
                <c:pt idx="510">
                  <c:v>37174</c:v>
                </c:pt>
                <c:pt idx="511">
                  <c:v>37181</c:v>
                </c:pt>
                <c:pt idx="512">
                  <c:v>37188</c:v>
                </c:pt>
                <c:pt idx="513">
                  <c:v>37195</c:v>
                </c:pt>
                <c:pt idx="514">
                  <c:v>37202</c:v>
                </c:pt>
                <c:pt idx="515">
                  <c:v>37209</c:v>
                </c:pt>
                <c:pt idx="516">
                  <c:v>37216</c:v>
                </c:pt>
                <c:pt idx="517">
                  <c:v>37223</c:v>
                </c:pt>
                <c:pt idx="518">
                  <c:v>37230</c:v>
                </c:pt>
                <c:pt idx="519">
                  <c:v>37237</c:v>
                </c:pt>
                <c:pt idx="520">
                  <c:v>37244</c:v>
                </c:pt>
                <c:pt idx="521">
                  <c:v>37251</c:v>
                </c:pt>
                <c:pt idx="522">
                  <c:v>37258</c:v>
                </c:pt>
                <c:pt idx="523">
                  <c:v>37265</c:v>
                </c:pt>
                <c:pt idx="524">
                  <c:v>37272</c:v>
                </c:pt>
                <c:pt idx="525">
                  <c:v>37279</c:v>
                </c:pt>
                <c:pt idx="526">
                  <c:v>37286</c:v>
                </c:pt>
                <c:pt idx="527">
                  <c:v>37293</c:v>
                </c:pt>
                <c:pt idx="528">
                  <c:v>37300</c:v>
                </c:pt>
                <c:pt idx="529">
                  <c:v>37307</c:v>
                </c:pt>
                <c:pt idx="530">
                  <c:v>37314</c:v>
                </c:pt>
                <c:pt idx="531">
                  <c:v>37321</c:v>
                </c:pt>
                <c:pt idx="532">
                  <c:v>37328</c:v>
                </c:pt>
                <c:pt idx="533">
                  <c:v>37335</c:v>
                </c:pt>
                <c:pt idx="534">
                  <c:v>37342</c:v>
                </c:pt>
                <c:pt idx="535">
                  <c:v>37349</c:v>
                </c:pt>
                <c:pt idx="536">
                  <c:v>37356</c:v>
                </c:pt>
                <c:pt idx="537">
                  <c:v>37363</c:v>
                </c:pt>
                <c:pt idx="538">
                  <c:v>37370</c:v>
                </c:pt>
                <c:pt idx="539">
                  <c:v>37377</c:v>
                </c:pt>
                <c:pt idx="540">
                  <c:v>37384</c:v>
                </c:pt>
                <c:pt idx="541">
                  <c:v>37391</c:v>
                </c:pt>
                <c:pt idx="542">
                  <c:v>37398</c:v>
                </c:pt>
                <c:pt idx="543">
                  <c:v>37405</c:v>
                </c:pt>
                <c:pt idx="544">
                  <c:v>37412</c:v>
                </c:pt>
                <c:pt idx="545">
                  <c:v>37419</c:v>
                </c:pt>
                <c:pt idx="546">
                  <c:v>37426</c:v>
                </c:pt>
                <c:pt idx="547">
                  <c:v>37433</c:v>
                </c:pt>
                <c:pt idx="548">
                  <c:v>37440</c:v>
                </c:pt>
                <c:pt idx="549">
                  <c:v>37447</c:v>
                </c:pt>
                <c:pt idx="550">
                  <c:v>37454</c:v>
                </c:pt>
                <c:pt idx="551">
                  <c:v>37461</c:v>
                </c:pt>
                <c:pt idx="552">
                  <c:v>37468</c:v>
                </c:pt>
                <c:pt idx="553">
                  <c:v>37475</c:v>
                </c:pt>
                <c:pt idx="554">
                  <c:v>37482</c:v>
                </c:pt>
                <c:pt idx="555">
                  <c:v>37489</c:v>
                </c:pt>
                <c:pt idx="556">
                  <c:v>37496</c:v>
                </c:pt>
                <c:pt idx="557">
                  <c:v>37503</c:v>
                </c:pt>
                <c:pt idx="558">
                  <c:v>37510</c:v>
                </c:pt>
                <c:pt idx="559">
                  <c:v>37517</c:v>
                </c:pt>
                <c:pt idx="560">
                  <c:v>37524</c:v>
                </c:pt>
                <c:pt idx="561">
                  <c:v>37531</c:v>
                </c:pt>
                <c:pt idx="562">
                  <c:v>37538</c:v>
                </c:pt>
                <c:pt idx="563">
                  <c:v>37545</c:v>
                </c:pt>
                <c:pt idx="564">
                  <c:v>37552</c:v>
                </c:pt>
                <c:pt idx="565">
                  <c:v>37559</c:v>
                </c:pt>
                <c:pt idx="566">
                  <c:v>37566</c:v>
                </c:pt>
                <c:pt idx="567">
                  <c:v>37573</c:v>
                </c:pt>
                <c:pt idx="568">
                  <c:v>37580</c:v>
                </c:pt>
                <c:pt idx="569">
                  <c:v>37587</c:v>
                </c:pt>
                <c:pt idx="570">
                  <c:v>37594</c:v>
                </c:pt>
                <c:pt idx="571">
                  <c:v>37601</c:v>
                </c:pt>
                <c:pt idx="572">
                  <c:v>37608</c:v>
                </c:pt>
                <c:pt idx="573">
                  <c:v>37615</c:v>
                </c:pt>
                <c:pt idx="574">
                  <c:v>37622</c:v>
                </c:pt>
                <c:pt idx="575">
                  <c:v>37629</c:v>
                </c:pt>
                <c:pt idx="576">
                  <c:v>37636</c:v>
                </c:pt>
                <c:pt idx="577">
                  <c:v>37643</c:v>
                </c:pt>
                <c:pt idx="578">
                  <c:v>37650</c:v>
                </c:pt>
                <c:pt idx="579">
                  <c:v>37657</c:v>
                </c:pt>
                <c:pt idx="580">
                  <c:v>37664</c:v>
                </c:pt>
                <c:pt idx="581">
                  <c:v>37671</c:v>
                </c:pt>
                <c:pt idx="582">
                  <c:v>37678</c:v>
                </c:pt>
                <c:pt idx="583">
                  <c:v>37685</c:v>
                </c:pt>
                <c:pt idx="584">
                  <c:v>37692</c:v>
                </c:pt>
                <c:pt idx="585">
                  <c:v>37699</c:v>
                </c:pt>
                <c:pt idx="586">
                  <c:v>37706</c:v>
                </c:pt>
                <c:pt idx="587">
                  <c:v>37713</c:v>
                </c:pt>
                <c:pt idx="588">
                  <c:v>37720</c:v>
                </c:pt>
                <c:pt idx="589">
                  <c:v>37727</c:v>
                </c:pt>
                <c:pt idx="590">
                  <c:v>37734</c:v>
                </c:pt>
                <c:pt idx="591">
                  <c:v>37741</c:v>
                </c:pt>
                <c:pt idx="592">
                  <c:v>37748</c:v>
                </c:pt>
                <c:pt idx="593">
                  <c:v>37755</c:v>
                </c:pt>
                <c:pt idx="594">
                  <c:v>37762</c:v>
                </c:pt>
                <c:pt idx="595">
                  <c:v>37769</c:v>
                </c:pt>
                <c:pt idx="596">
                  <c:v>37776</c:v>
                </c:pt>
                <c:pt idx="597">
                  <c:v>37783</c:v>
                </c:pt>
                <c:pt idx="598">
                  <c:v>37790</c:v>
                </c:pt>
                <c:pt idx="599">
                  <c:v>37797</c:v>
                </c:pt>
                <c:pt idx="600">
                  <c:v>37804</c:v>
                </c:pt>
                <c:pt idx="601">
                  <c:v>37811</c:v>
                </c:pt>
                <c:pt idx="602">
                  <c:v>37818</c:v>
                </c:pt>
                <c:pt idx="603">
                  <c:v>37825</c:v>
                </c:pt>
                <c:pt idx="604">
                  <c:v>37832</c:v>
                </c:pt>
                <c:pt idx="605">
                  <c:v>37839</c:v>
                </c:pt>
                <c:pt idx="606">
                  <c:v>37846</c:v>
                </c:pt>
                <c:pt idx="607">
                  <c:v>37853</c:v>
                </c:pt>
                <c:pt idx="608">
                  <c:v>37860</c:v>
                </c:pt>
                <c:pt idx="609">
                  <c:v>37867</c:v>
                </c:pt>
                <c:pt idx="610">
                  <c:v>37874</c:v>
                </c:pt>
                <c:pt idx="611">
                  <c:v>37881</c:v>
                </c:pt>
                <c:pt idx="612">
                  <c:v>37888</c:v>
                </c:pt>
                <c:pt idx="613">
                  <c:v>37895</c:v>
                </c:pt>
                <c:pt idx="614">
                  <c:v>37902</c:v>
                </c:pt>
                <c:pt idx="615">
                  <c:v>37909</c:v>
                </c:pt>
                <c:pt idx="616">
                  <c:v>37916</c:v>
                </c:pt>
                <c:pt idx="617">
                  <c:v>37923</c:v>
                </c:pt>
                <c:pt idx="618">
                  <c:v>37930</c:v>
                </c:pt>
                <c:pt idx="619">
                  <c:v>37937</c:v>
                </c:pt>
                <c:pt idx="620">
                  <c:v>37944</c:v>
                </c:pt>
                <c:pt idx="621">
                  <c:v>37951</c:v>
                </c:pt>
                <c:pt idx="622">
                  <c:v>37958</c:v>
                </c:pt>
                <c:pt idx="623">
                  <c:v>37965</c:v>
                </c:pt>
                <c:pt idx="624">
                  <c:v>37972</c:v>
                </c:pt>
                <c:pt idx="625">
                  <c:v>37979</c:v>
                </c:pt>
                <c:pt idx="626">
                  <c:v>37986</c:v>
                </c:pt>
                <c:pt idx="627">
                  <c:v>37993</c:v>
                </c:pt>
                <c:pt idx="628">
                  <c:v>38000</c:v>
                </c:pt>
                <c:pt idx="629">
                  <c:v>38007</c:v>
                </c:pt>
                <c:pt idx="630">
                  <c:v>38014</c:v>
                </c:pt>
                <c:pt idx="631">
                  <c:v>38021</c:v>
                </c:pt>
                <c:pt idx="632">
                  <c:v>38028</c:v>
                </c:pt>
                <c:pt idx="633">
                  <c:v>38035</c:v>
                </c:pt>
                <c:pt idx="634">
                  <c:v>38042</c:v>
                </c:pt>
                <c:pt idx="635">
                  <c:v>38049</c:v>
                </c:pt>
                <c:pt idx="636">
                  <c:v>38056</c:v>
                </c:pt>
                <c:pt idx="637">
                  <c:v>38063</c:v>
                </c:pt>
                <c:pt idx="638">
                  <c:v>38070</c:v>
                </c:pt>
                <c:pt idx="639">
                  <c:v>38077</c:v>
                </c:pt>
                <c:pt idx="640">
                  <c:v>38084</c:v>
                </c:pt>
                <c:pt idx="641">
                  <c:v>38091</c:v>
                </c:pt>
                <c:pt idx="642">
                  <c:v>38098</c:v>
                </c:pt>
                <c:pt idx="643">
                  <c:v>38105</c:v>
                </c:pt>
                <c:pt idx="644">
                  <c:v>38112</c:v>
                </c:pt>
                <c:pt idx="645">
                  <c:v>38119</c:v>
                </c:pt>
                <c:pt idx="646">
                  <c:v>38126</c:v>
                </c:pt>
                <c:pt idx="647">
                  <c:v>38133</c:v>
                </c:pt>
                <c:pt idx="648">
                  <c:v>38140</c:v>
                </c:pt>
                <c:pt idx="649">
                  <c:v>38147</c:v>
                </c:pt>
                <c:pt idx="650">
                  <c:v>38154</c:v>
                </c:pt>
                <c:pt idx="651">
                  <c:v>38161</c:v>
                </c:pt>
                <c:pt idx="652">
                  <c:v>38168</c:v>
                </c:pt>
                <c:pt idx="653">
                  <c:v>38175</c:v>
                </c:pt>
                <c:pt idx="654">
                  <c:v>38182</c:v>
                </c:pt>
                <c:pt idx="655">
                  <c:v>38189</c:v>
                </c:pt>
                <c:pt idx="656">
                  <c:v>38196</c:v>
                </c:pt>
                <c:pt idx="657">
                  <c:v>38203</c:v>
                </c:pt>
                <c:pt idx="658">
                  <c:v>38210</c:v>
                </c:pt>
                <c:pt idx="659">
                  <c:v>38217</c:v>
                </c:pt>
                <c:pt idx="660">
                  <c:v>38224</c:v>
                </c:pt>
                <c:pt idx="661">
                  <c:v>38231</c:v>
                </c:pt>
                <c:pt idx="662">
                  <c:v>38238</c:v>
                </c:pt>
                <c:pt idx="663">
                  <c:v>38245</c:v>
                </c:pt>
                <c:pt idx="664">
                  <c:v>38252</c:v>
                </c:pt>
                <c:pt idx="665">
                  <c:v>38259</c:v>
                </c:pt>
                <c:pt idx="666">
                  <c:v>38266</c:v>
                </c:pt>
                <c:pt idx="667">
                  <c:v>38273</c:v>
                </c:pt>
                <c:pt idx="668">
                  <c:v>38280</c:v>
                </c:pt>
                <c:pt idx="669">
                  <c:v>38287</c:v>
                </c:pt>
                <c:pt idx="670">
                  <c:v>38294</c:v>
                </c:pt>
                <c:pt idx="671">
                  <c:v>38301</c:v>
                </c:pt>
                <c:pt idx="672">
                  <c:v>38308</c:v>
                </c:pt>
                <c:pt idx="673">
                  <c:v>38315</c:v>
                </c:pt>
                <c:pt idx="674">
                  <c:v>38322</c:v>
                </c:pt>
                <c:pt idx="675">
                  <c:v>38329</c:v>
                </c:pt>
                <c:pt idx="676">
                  <c:v>38336</c:v>
                </c:pt>
                <c:pt idx="677">
                  <c:v>38343</c:v>
                </c:pt>
                <c:pt idx="678">
                  <c:v>38350</c:v>
                </c:pt>
                <c:pt idx="679">
                  <c:v>38357</c:v>
                </c:pt>
                <c:pt idx="680">
                  <c:v>38364</c:v>
                </c:pt>
                <c:pt idx="681">
                  <c:v>38371</c:v>
                </c:pt>
                <c:pt idx="682">
                  <c:v>38378</c:v>
                </c:pt>
                <c:pt idx="683">
                  <c:v>38385</c:v>
                </c:pt>
                <c:pt idx="684">
                  <c:v>38392</c:v>
                </c:pt>
                <c:pt idx="685">
                  <c:v>38399</c:v>
                </c:pt>
                <c:pt idx="686">
                  <c:v>38406</c:v>
                </c:pt>
                <c:pt idx="687">
                  <c:v>38413</c:v>
                </c:pt>
                <c:pt idx="688">
                  <c:v>38420</c:v>
                </c:pt>
                <c:pt idx="689">
                  <c:v>38427</c:v>
                </c:pt>
                <c:pt idx="690">
                  <c:v>38434</c:v>
                </c:pt>
                <c:pt idx="691">
                  <c:v>38441</c:v>
                </c:pt>
                <c:pt idx="692">
                  <c:v>38448</c:v>
                </c:pt>
                <c:pt idx="693">
                  <c:v>38455</c:v>
                </c:pt>
                <c:pt idx="694">
                  <c:v>38462</c:v>
                </c:pt>
                <c:pt idx="695">
                  <c:v>38469</c:v>
                </c:pt>
                <c:pt idx="696">
                  <c:v>38476</c:v>
                </c:pt>
                <c:pt idx="697">
                  <c:v>38483</c:v>
                </c:pt>
                <c:pt idx="698">
                  <c:v>38490</c:v>
                </c:pt>
                <c:pt idx="699">
                  <c:v>38497</c:v>
                </c:pt>
                <c:pt idx="700">
                  <c:v>38504</c:v>
                </c:pt>
                <c:pt idx="701">
                  <c:v>38511</c:v>
                </c:pt>
                <c:pt idx="702">
                  <c:v>38518</c:v>
                </c:pt>
                <c:pt idx="703">
                  <c:v>38525</c:v>
                </c:pt>
                <c:pt idx="704">
                  <c:v>38532</c:v>
                </c:pt>
                <c:pt idx="705">
                  <c:v>38539</c:v>
                </c:pt>
                <c:pt idx="706">
                  <c:v>38546</c:v>
                </c:pt>
                <c:pt idx="707">
                  <c:v>38553</c:v>
                </c:pt>
                <c:pt idx="708">
                  <c:v>38560</c:v>
                </c:pt>
                <c:pt idx="709">
                  <c:v>38567</c:v>
                </c:pt>
                <c:pt idx="710">
                  <c:v>38574</c:v>
                </c:pt>
                <c:pt idx="711">
                  <c:v>38581</c:v>
                </c:pt>
                <c:pt idx="712">
                  <c:v>38588</c:v>
                </c:pt>
                <c:pt idx="713">
                  <c:v>38595</c:v>
                </c:pt>
                <c:pt idx="714">
                  <c:v>38602</c:v>
                </c:pt>
                <c:pt idx="715">
                  <c:v>38609</c:v>
                </c:pt>
                <c:pt idx="716">
                  <c:v>38616</c:v>
                </c:pt>
                <c:pt idx="717">
                  <c:v>38623</c:v>
                </c:pt>
                <c:pt idx="718">
                  <c:v>38630</c:v>
                </c:pt>
                <c:pt idx="719">
                  <c:v>38637</c:v>
                </c:pt>
                <c:pt idx="720">
                  <c:v>38644</c:v>
                </c:pt>
                <c:pt idx="721">
                  <c:v>38651</c:v>
                </c:pt>
                <c:pt idx="722">
                  <c:v>38658</c:v>
                </c:pt>
                <c:pt idx="723">
                  <c:v>38665</c:v>
                </c:pt>
                <c:pt idx="724">
                  <c:v>38672</c:v>
                </c:pt>
                <c:pt idx="725">
                  <c:v>38679</c:v>
                </c:pt>
                <c:pt idx="726">
                  <c:v>38686</c:v>
                </c:pt>
                <c:pt idx="727">
                  <c:v>38693</c:v>
                </c:pt>
                <c:pt idx="728">
                  <c:v>38700</c:v>
                </c:pt>
                <c:pt idx="729">
                  <c:v>38707</c:v>
                </c:pt>
                <c:pt idx="730">
                  <c:v>38714</c:v>
                </c:pt>
                <c:pt idx="731">
                  <c:v>38721</c:v>
                </c:pt>
                <c:pt idx="732">
                  <c:v>38728</c:v>
                </c:pt>
                <c:pt idx="733">
                  <c:v>38735</c:v>
                </c:pt>
                <c:pt idx="734">
                  <c:v>38742</c:v>
                </c:pt>
                <c:pt idx="735">
                  <c:v>38749</c:v>
                </c:pt>
                <c:pt idx="736">
                  <c:v>38756</c:v>
                </c:pt>
                <c:pt idx="737">
                  <c:v>38763</c:v>
                </c:pt>
                <c:pt idx="738">
                  <c:v>38770</c:v>
                </c:pt>
                <c:pt idx="739">
                  <c:v>38777</c:v>
                </c:pt>
                <c:pt idx="740">
                  <c:v>38784</c:v>
                </c:pt>
                <c:pt idx="741">
                  <c:v>38791</c:v>
                </c:pt>
                <c:pt idx="742">
                  <c:v>38798</c:v>
                </c:pt>
                <c:pt idx="743">
                  <c:v>38805</c:v>
                </c:pt>
                <c:pt idx="744">
                  <c:v>38812</c:v>
                </c:pt>
                <c:pt idx="745">
                  <c:v>38819</c:v>
                </c:pt>
                <c:pt idx="746">
                  <c:v>38826</c:v>
                </c:pt>
                <c:pt idx="747">
                  <c:v>38833</c:v>
                </c:pt>
                <c:pt idx="748">
                  <c:v>38840</c:v>
                </c:pt>
                <c:pt idx="749">
                  <c:v>38847</c:v>
                </c:pt>
                <c:pt idx="750">
                  <c:v>38854</c:v>
                </c:pt>
                <c:pt idx="751">
                  <c:v>38861</c:v>
                </c:pt>
                <c:pt idx="752">
                  <c:v>38868</c:v>
                </c:pt>
                <c:pt idx="753">
                  <c:v>38875</c:v>
                </c:pt>
                <c:pt idx="754">
                  <c:v>38882</c:v>
                </c:pt>
                <c:pt idx="755">
                  <c:v>38889</c:v>
                </c:pt>
                <c:pt idx="756">
                  <c:v>38896</c:v>
                </c:pt>
                <c:pt idx="757">
                  <c:v>38903</c:v>
                </c:pt>
                <c:pt idx="758">
                  <c:v>38910</c:v>
                </c:pt>
                <c:pt idx="759">
                  <c:v>38917</c:v>
                </c:pt>
                <c:pt idx="760">
                  <c:v>38924</c:v>
                </c:pt>
                <c:pt idx="761">
                  <c:v>38931</c:v>
                </c:pt>
                <c:pt idx="762">
                  <c:v>38938</c:v>
                </c:pt>
                <c:pt idx="763">
                  <c:v>38945</c:v>
                </c:pt>
                <c:pt idx="764">
                  <c:v>38952</c:v>
                </c:pt>
                <c:pt idx="765">
                  <c:v>38959</c:v>
                </c:pt>
                <c:pt idx="766">
                  <c:v>38966</c:v>
                </c:pt>
                <c:pt idx="767">
                  <c:v>38973</c:v>
                </c:pt>
                <c:pt idx="768">
                  <c:v>38980</c:v>
                </c:pt>
                <c:pt idx="769">
                  <c:v>38987</c:v>
                </c:pt>
                <c:pt idx="770">
                  <c:v>38994</c:v>
                </c:pt>
                <c:pt idx="771">
                  <c:v>39001</c:v>
                </c:pt>
                <c:pt idx="772">
                  <c:v>39008</c:v>
                </c:pt>
                <c:pt idx="773">
                  <c:v>39015</c:v>
                </c:pt>
                <c:pt idx="774">
                  <c:v>39022</c:v>
                </c:pt>
                <c:pt idx="775">
                  <c:v>39029</c:v>
                </c:pt>
                <c:pt idx="776">
                  <c:v>39036</c:v>
                </c:pt>
                <c:pt idx="777">
                  <c:v>39043</c:v>
                </c:pt>
                <c:pt idx="778">
                  <c:v>39050</c:v>
                </c:pt>
                <c:pt idx="779">
                  <c:v>39057</c:v>
                </c:pt>
                <c:pt idx="780">
                  <c:v>39064</c:v>
                </c:pt>
                <c:pt idx="781">
                  <c:v>39071</c:v>
                </c:pt>
                <c:pt idx="782">
                  <c:v>39078</c:v>
                </c:pt>
                <c:pt idx="783">
                  <c:v>39085</c:v>
                </c:pt>
                <c:pt idx="784">
                  <c:v>39092</c:v>
                </c:pt>
                <c:pt idx="785">
                  <c:v>39099</c:v>
                </c:pt>
                <c:pt idx="786">
                  <c:v>39106</c:v>
                </c:pt>
                <c:pt idx="787">
                  <c:v>39113</c:v>
                </c:pt>
                <c:pt idx="788">
                  <c:v>39120</c:v>
                </c:pt>
                <c:pt idx="789">
                  <c:v>39127</c:v>
                </c:pt>
                <c:pt idx="790">
                  <c:v>39134</c:v>
                </c:pt>
                <c:pt idx="791">
                  <c:v>39141</c:v>
                </c:pt>
                <c:pt idx="792">
                  <c:v>39148</c:v>
                </c:pt>
                <c:pt idx="793">
                  <c:v>39155</c:v>
                </c:pt>
                <c:pt idx="794">
                  <c:v>39162</c:v>
                </c:pt>
                <c:pt idx="795">
                  <c:v>39169</c:v>
                </c:pt>
                <c:pt idx="796">
                  <c:v>39176</c:v>
                </c:pt>
                <c:pt idx="797">
                  <c:v>39183</c:v>
                </c:pt>
                <c:pt idx="798">
                  <c:v>39190</c:v>
                </c:pt>
                <c:pt idx="799">
                  <c:v>39197</c:v>
                </c:pt>
                <c:pt idx="800">
                  <c:v>39204</c:v>
                </c:pt>
                <c:pt idx="801">
                  <c:v>39211</c:v>
                </c:pt>
                <c:pt idx="802">
                  <c:v>39218</c:v>
                </c:pt>
                <c:pt idx="803">
                  <c:v>39225</c:v>
                </c:pt>
                <c:pt idx="804">
                  <c:v>39232</c:v>
                </c:pt>
                <c:pt idx="805">
                  <c:v>39239</c:v>
                </c:pt>
                <c:pt idx="806">
                  <c:v>39246</c:v>
                </c:pt>
                <c:pt idx="807">
                  <c:v>39253</c:v>
                </c:pt>
                <c:pt idx="808">
                  <c:v>39260</c:v>
                </c:pt>
                <c:pt idx="809">
                  <c:v>39267</c:v>
                </c:pt>
                <c:pt idx="810">
                  <c:v>39274</c:v>
                </c:pt>
                <c:pt idx="811">
                  <c:v>39281</c:v>
                </c:pt>
                <c:pt idx="812">
                  <c:v>39288</c:v>
                </c:pt>
                <c:pt idx="813">
                  <c:v>39295</c:v>
                </c:pt>
                <c:pt idx="814">
                  <c:v>39302</c:v>
                </c:pt>
                <c:pt idx="815">
                  <c:v>39309</c:v>
                </c:pt>
                <c:pt idx="816">
                  <c:v>39316</c:v>
                </c:pt>
                <c:pt idx="817">
                  <c:v>39323</c:v>
                </c:pt>
                <c:pt idx="818">
                  <c:v>39330</c:v>
                </c:pt>
                <c:pt idx="819">
                  <c:v>39337</c:v>
                </c:pt>
                <c:pt idx="820">
                  <c:v>39344</c:v>
                </c:pt>
                <c:pt idx="821">
                  <c:v>39351</c:v>
                </c:pt>
                <c:pt idx="822">
                  <c:v>39358</c:v>
                </c:pt>
                <c:pt idx="823">
                  <c:v>39365</c:v>
                </c:pt>
                <c:pt idx="824">
                  <c:v>39372</c:v>
                </c:pt>
                <c:pt idx="825">
                  <c:v>39379</c:v>
                </c:pt>
                <c:pt idx="826">
                  <c:v>39386</c:v>
                </c:pt>
                <c:pt idx="827">
                  <c:v>39393</c:v>
                </c:pt>
                <c:pt idx="828">
                  <c:v>39400</c:v>
                </c:pt>
                <c:pt idx="829">
                  <c:v>39407</c:v>
                </c:pt>
                <c:pt idx="830">
                  <c:v>39414</c:v>
                </c:pt>
                <c:pt idx="831">
                  <c:v>39421</c:v>
                </c:pt>
                <c:pt idx="832">
                  <c:v>39428</c:v>
                </c:pt>
                <c:pt idx="833">
                  <c:v>39435</c:v>
                </c:pt>
                <c:pt idx="834">
                  <c:v>39442</c:v>
                </c:pt>
                <c:pt idx="835">
                  <c:v>39449</c:v>
                </c:pt>
                <c:pt idx="836">
                  <c:v>39456</c:v>
                </c:pt>
                <c:pt idx="837">
                  <c:v>39463</c:v>
                </c:pt>
                <c:pt idx="838">
                  <c:v>39470</c:v>
                </c:pt>
                <c:pt idx="839">
                  <c:v>39477</c:v>
                </c:pt>
                <c:pt idx="840">
                  <c:v>39484</c:v>
                </c:pt>
                <c:pt idx="841">
                  <c:v>39491</c:v>
                </c:pt>
                <c:pt idx="842">
                  <c:v>39498</c:v>
                </c:pt>
                <c:pt idx="843">
                  <c:v>39505</c:v>
                </c:pt>
                <c:pt idx="844">
                  <c:v>39512</c:v>
                </c:pt>
                <c:pt idx="845">
                  <c:v>39519</c:v>
                </c:pt>
                <c:pt idx="846">
                  <c:v>39526</c:v>
                </c:pt>
                <c:pt idx="847">
                  <c:v>39533</c:v>
                </c:pt>
                <c:pt idx="848">
                  <c:v>39540</c:v>
                </c:pt>
                <c:pt idx="849">
                  <c:v>39547</c:v>
                </c:pt>
                <c:pt idx="850">
                  <c:v>39554</c:v>
                </c:pt>
                <c:pt idx="851">
                  <c:v>39561</c:v>
                </c:pt>
                <c:pt idx="852">
                  <c:v>39568</c:v>
                </c:pt>
                <c:pt idx="853">
                  <c:v>39575</c:v>
                </c:pt>
                <c:pt idx="854">
                  <c:v>39582</c:v>
                </c:pt>
                <c:pt idx="855">
                  <c:v>39589</c:v>
                </c:pt>
                <c:pt idx="856">
                  <c:v>39596</c:v>
                </c:pt>
                <c:pt idx="857">
                  <c:v>39603</c:v>
                </c:pt>
                <c:pt idx="858">
                  <c:v>39610</c:v>
                </c:pt>
                <c:pt idx="859">
                  <c:v>39617</c:v>
                </c:pt>
                <c:pt idx="860">
                  <c:v>39624</c:v>
                </c:pt>
                <c:pt idx="861">
                  <c:v>39631</c:v>
                </c:pt>
                <c:pt idx="862">
                  <c:v>39638</c:v>
                </c:pt>
                <c:pt idx="863">
                  <c:v>39645</c:v>
                </c:pt>
                <c:pt idx="864">
                  <c:v>39652</c:v>
                </c:pt>
                <c:pt idx="865">
                  <c:v>39659</c:v>
                </c:pt>
                <c:pt idx="866">
                  <c:v>39666</c:v>
                </c:pt>
                <c:pt idx="867">
                  <c:v>39673</c:v>
                </c:pt>
                <c:pt idx="868">
                  <c:v>39680</c:v>
                </c:pt>
                <c:pt idx="869">
                  <c:v>39687</c:v>
                </c:pt>
                <c:pt idx="870">
                  <c:v>39694</c:v>
                </c:pt>
                <c:pt idx="871">
                  <c:v>39701</c:v>
                </c:pt>
                <c:pt idx="872">
                  <c:v>39708</c:v>
                </c:pt>
                <c:pt idx="873">
                  <c:v>39715</c:v>
                </c:pt>
                <c:pt idx="874">
                  <c:v>39722</c:v>
                </c:pt>
                <c:pt idx="875">
                  <c:v>39729</c:v>
                </c:pt>
                <c:pt idx="876">
                  <c:v>39736</c:v>
                </c:pt>
                <c:pt idx="877">
                  <c:v>39743</c:v>
                </c:pt>
                <c:pt idx="878">
                  <c:v>39750</c:v>
                </c:pt>
                <c:pt idx="879">
                  <c:v>39757</c:v>
                </c:pt>
                <c:pt idx="880">
                  <c:v>39764</c:v>
                </c:pt>
                <c:pt idx="881">
                  <c:v>39771</c:v>
                </c:pt>
                <c:pt idx="882">
                  <c:v>39778</c:v>
                </c:pt>
                <c:pt idx="883">
                  <c:v>39785</c:v>
                </c:pt>
                <c:pt idx="884">
                  <c:v>39792</c:v>
                </c:pt>
                <c:pt idx="885">
                  <c:v>39799</c:v>
                </c:pt>
                <c:pt idx="886">
                  <c:v>39806</c:v>
                </c:pt>
                <c:pt idx="887">
                  <c:v>39813</c:v>
                </c:pt>
                <c:pt idx="888">
                  <c:v>39820</c:v>
                </c:pt>
                <c:pt idx="889">
                  <c:v>39827</c:v>
                </c:pt>
                <c:pt idx="890">
                  <c:v>39834</c:v>
                </c:pt>
                <c:pt idx="891">
                  <c:v>39841</c:v>
                </c:pt>
                <c:pt idx="892">
                  <c:v>39848</c:v>
                </c:pt>
                <c:pt idx="893">
                  <c:v>39855</c:v>
                </c:pt>
                <c:pt idx="894">
                  <c:v>39862</c:v>
                </c:pt>
                <c:pt idx="895">
                  <c:v>39869</c:v>
                </c:pt>
                <c:pt idx="896">
                  <c:v>39876</c:v>
                </c:pt>
                <c:pt idx="897">
                  <c:v>39883</c:v>
                </c:pt>
                <c:pt idx="898">
                  <c:v>39890</c:v>
                </c:pt>
                <c:pt idx="899">
                  <c:v>39897</c:v>
                </c:pt>
                <c:pt idx="900">
                  <c:v>39904</c:v>
                </c:pt>
                <c:pt idx="901">
                  <c:v>39911</c:v>
                </c:pt>
                <c:pt idx="902">
                  <c:v>39918</c:v>
                </c:pt>
                <c:pt idx="903">
                  <c:v>39925</c:v>
                </c:pt>
                <c:pt idx="904">
                  <c:v>39932</c:v>
                </c:pt>
                <c:pt idx="905">
                  <c:v>39939</c:v>
                </c:pt>
                <c:pt idx="906">
                  <c:v>39946</c:v>
                </c:pt>
                <c:pt idx="907">
                  <c:v>39953</c:v>
                </c:pt>
                <c:pt idx="908">
                  <c:v>39960</c:v>
                </c:pt>
                <c:pt idx="909">
                  <c:v>39967</c:v>
                </c:pt>
                <c:pt idx="910">
                  <c:v>39974</c:v>
                </c:pt>
                <c:pt idx="911">
                  <c:v>39981</c:v>
                </c:pt>
                <c:pt idx="912">
                  <c:v>39988</c:v>
                </c:pt>
                <c:pt idx="913">
                  <c:v>39995</c:v>
                </c:pt>
                <c:pt idx="914">
                  <c:v>40002</c:v>
                </c:pt>
                <c:pt idx="915">
                  <c:v>40009</c:v>
                </c:pt>
                <c:pt idx="916">
                  <c:v>40016</c:v>
                </c:pt>
                <c:pt idx="917">
                  <c:v>40023</c:v>
                </c:pt>
                <c:pt idx="918">
                  <c:v>40030</c:v>
                </c:pt>
                <c:pt idx="919">
                  <c:v>40037</c:v>
                </c:pt>
                <c:pt idx="920">
                  <c:v>40044</c:v>
                </c:pt>
                <c:pt idx="921">
                  <c:v>40051</c:v>
                </c:pt>
                <c:pt idx="922">
                  <c:v>40058</c:v>
                </c:pt>
                <c:pt idx="923">
                  <c:v>40065</c:v>
                </c:pt>
                <c:pt idx="924">
                  <c:v>40072</c:v>
                </c:pt>
                <c:pt idx="925">
                  <c:v>40079</c:v>
                </c:pt>
                <c:pt idx="926">
                  <c:v>40086</c:v>
                </c:pt>
                <c:pt idx="927">
                  <c:v>40093</c:v>
                </c:pt>
                <c:pt idx="928">
                  <c:v>40100</c:v>
                </c:pt>
                <c:pt idx="929">
                  <c:v>40107</c:v>
                </c:pt>
                <c:pt idx="930">
                  <c:v>40114</c:v>
                </c:pt>
                <c:pt idx="931">
                  <c:v>40121</c:v>
                </c:pt>
                <c:pt idx="932">
                  <c:v>40128</c:v>
                </c:pt>
                <c:pt idx="933">
                  <c:v>40135</c:v>
                </c:pt>
                <c:pt idx="934">
                  <c:v>40142</c:v>
                </c:pt>
                <c:pt idx="935">
                  <c:v>40149</c:v>
                </c:pt>
                <c:pt idx="936">
                  <c:v>40156</c:v>
                </c:pt>
                <c:pt idx="937">
                  <c:v>40163</c:v>
                </c:pt>
                <c:pt idx="938">
                  <c:v>40170</c:v>
                </c:pt>
                <c:pt idx="939">
                  <c:v>40177</c:v>
                </c:pt>
                <c:pt idx="940">
                  <c:v>40184</c:v>
                </c:pt>
                <c:pt idx="941">
                  <c:v>40191</c:v>
                </c:pt>
                <c:pt idx="942">
                  <c:v>40198</c:v>
                </c:pt>
                <c:pt idx="943">
                  <c:v>40205</c:v>
                </c:pt>
                <c:pt idx="944">
                  <c:v>40212</c:v>
                </c:pt>
                <c:pt idx="945">
                  <c:v>40219</c:v>
                </c:pt>
                <c:pt idx="946">
                  <c:v>40226</c:v>
                </c:pt>
                <c:pt idx="947">
                  <c:v>40233</c:v>
                </c:pt>
                <c:pt idx="948">
                  <c:v>40240</c:v>
                </c:pt>
                <c:pt idx="949">
                  <c:v>40247</c:v>
                </c:pt>
                <c:pt idx="950">
                  <c:v>40254</c:v>
                </c:pt>
                <c:pt idx="951">
                  <c:v>40261</c:v>
                </c:pt>
                <c:pt idx="952">
                  <c:v>40268</c:v>
                </c:pt>
                <c:pt idx="953">
                  <c:v>40275</c:v>
                </c:pt>
                <c:pt idx="954">
                  <c:v>40282</c:v>
                </c:pt>
                <c:pt idx="955">
                  <c:v>40289</c:v>
                </c:pt>
                <c:pt idx="956">
                  <c:v>40296</c:v>
                </c:pt>
                <c:pt idx="957">
                  <c:v>40303</c:v>
                </c:pt>
                <c:pt idx="958">
                  <c:v>40310</c:v>
                </c:pt>
                <c:pt idx="959">
                  <c:v>40317</c:v>
                </c:pt>
                <c:pt idx="960">
                  <c:v>40324</c:v>
                </c:pt>
                <c:pt idx="961">
                  <c:v>40331</c:v>
                </c:pt>
                <c:pt idx="962">
                  <c:v>40338</c:v>
                </c:pt>
                <c:pt idx="963">
                  <c:v>40345</c:v>
                </c:pt>
                <c:pt idx="964">
                  <c:v>40352</c:v>
                </c:pt>
                <c:pt idx="965">
                  <c:v>40359</c:v>
                </c:pt>
                <c:pt idx="966">
                  <c:v>40366</c:v>
                </c:pt>
                <c:pt idx="967">
                  <c:v>40373</c:v>
                </c:pt>
                <c:pt idx="968">
                  <c:v>40380</c:v>
                </c:pt>
                <c:pt idx="969">
                  <c:v>40387</c:v>
                </c:pt>
                <c:pt idx="970">
                  <c:v>40394</c:v>
                </c:pt>
                <c:pt idx="971">
                  <c:v>40401</c:v>
                </c:pt>
                <c:pt idx="972">
                  <c:v>40408</c:v>
                </c:pt>
                <c:pt idx="973">
                  <c:v>40415</c:v>
                </c:pt>
                <c:pt idx="974">
                  <c:v>40422</c:v>
                </c:pt>
                <c:pt idx="975">
                  <c:v>40429</c:v>
                </c:pt>
                <c:pt idx="976">
                  <c:v>40436</c:v>
                </c:pt>
                <c:pt idx="977">
                  <c:v>40443</c:v>
                </c:pt>
                <c:pt idx="978">
                  <c:v>40450</c:v>
                </c:pt>
                <c:pt idx="979">
                  <c:v>40457</c:v>
                </c:pt>
                <c:pt idx="980">
                  <c:v>40464</c:v>
                </c:pt>
                <c:pt idx="981">
                  <c:v>40471</c:v>
                </c:pt>
                <c:pt idx="982">
                  <c:v>40478</c:v>
                </c:pt>
                <c:pt idx="983">
                  <c:v>40485</c:v>
                </c:pt>
                <c:pt idx="984">
                  <c:v>40492</c:v>
                </c:pt>
                <c:pt idx="985">
                  <c:v>40499</c:v>
                </c:pt>
                <c:pt idx="986">
                  <c:v>40506</c:v>
                </c:pt>
                <c:pt idx="987">
                  <c:v>40513</c:v>
                </c:pt>
                <c:pt idx="988">
                  <c:v>40520</c:v>
                </c:pt>
                <c:pt idx="989">
                  <c:v>40527</c:v>
                </c:pt>
                <c:pt idx="990">
                  <c:v>40534</c:v>
                </c:pt>
                <c:pt idx="991">
                  <c:v>40541</c:v>
                </c:pt>
                <c:pt idx="992">
                  <c:v>40548</c:v>
                </c:pt>
                <c:pt idx="993">
                  <c:v>40555</c:v>
                </c:pt>
                <c:pt idx="994">
                  <c:v>40562</c:v>
                </c:pt>
                <c:pt idx="995">
                  <c:v>40569</c:v>
                </c:pt>
                <c:pt idx="996">
                  <c:v>40576</c:v>
                </c:pt>
                <c:pt idx="997">
                  <c:v>40583</c:v>
                </c:pt>
                <c:pt idx="998">
                  <c:v>40590</c:v>
                </c:pt>
                <c:pt idx="999">
                  <c:v>40597</c:v>
                </c:pt>
                <c:pt idx="1000">
                  <c:v>40604</c:v>
                </c:pt>
                <c:pt idx="1001">
                  <c:v>40611</c:v>
                </c:pt>
                <c:pt idx="1002">
                  <c:v>40618</c:v>
                </c:pt>
                <c:pt idx="1003">
                  <c:v>40625</c:v>
                </c:pt>
                <c:pt idx="1004">
                  <c:v>40632</c:v>
                </c:pt>
                <c:pt idx="1005">
                  <c:v>40639</c:v>
                </c:pt>
                <c:pt idx="1006">
                  <c:v>40646</c:v>
                </c:pt>
                <c:pt idx="1007">
                  <c:v>40653</c:v>
                </c:pt>
                <c:pt idx="1008">
                  <c:v>40660</c:v>
                </c:pt>
                <c:pt idx="1009">
                  <c:v>40667</c:v>
                </c:pt>
                <c:pt idx="1010">
                  <c:v>40674</c:v>
                </c:pt>
                <c:pt idx="1011">
                  <c:v>40681</c:v>
                </c:pt>
                <c:pt idx="1012">
                  <c:v>40688</c:v>
                </c:pt>
                <c:pt idx="1013">
                  <c:v>40695</c:v>
                </c:pt>
                <c:pt idx="1014">
                  <c:v>40702</c:v>
                </c:pt>
                <c:pt idx="1015">
                  <c:v>40709</c:v>
                </c:pt>
                <c:pt idx="1016">
                  <c:v>40716</c:v>
                </c:pt>
                <c:pt idx="1017">
                  <c:v>40723</c:v>
                </c:pt>
                <c:pt idx="1018">
                  <c:v>40730</c:v>
                </c:pt>
                <c:pt idx="1019">
                  <c:v>40737</c:v>
                </c:pt>
                <c:pt idx="1020">
                  <c:v>40744</c:v>
                </c:pt>
                <c:pt idx="1021">
                  <c:v>40751</c:v>
                </c:pt>
                <c:pt idx="1022">
                  <c:v>40758</c:v>
                </c:pt>
                <c:pt idx="1023">
                  <c:v>40765</c:v>
                </c:pt>
                <c:pt idx="1024">
                  <c:v>40772</c:v>
                </c:pt>
                <c:pt idx="1025">
                  <c:v>40779</c:v>
                </c:pt>
                <c:pt idx="1026">
                  <c:v>40786</c:v>
                </c:pt>
                <c:pt idx="1027">
                  <c:v>40793</c:v>
                </c:pt>
                <c:pt idx="1028">
                  <c:v>40800</c:v>
                </c:pt>
                <c:pt idx="1029">
                  <c:v>40807</c:v>
                </c:pt>
                <c:pt idx="1030">
                  <c:v>40814</c:v>
                </c:pt>
                <c:pt idx="1031">
                  <c:v>40821</c:v>
                </c:pt>
                <c:pt idx="1032">
                  <c:v>40828</c:v>
                </c:pt>
                <c:pt idx="1033">
                  <c:v>40835</c:v>
                </c:pt>
                <c:pt idx="1034">
                  <c:v>40842</c:v>
                </c:pt>
                <c:pt idx="1035">
                  <c:v>40849</c:v>
                </c:pt>
                <c:pt idx="1036">
                  <c:v>40856</c:v>
                </c:pt>
                <c:pt idx="1037">
                  <c:v>40863</c:v>
                </c:pt>
                <c:pt idx="1038">
                  <c:v>40870</c:v>
                </c:pt>
                <c:pt idx="1039">
                  <c:v>40877</c:v>
                </c:pt>
                <c:pt idx="1040">
                  <c:v>40884</c:v>
                </c:pt>
                <c:pt idx="1041">
                  <c:v>40891</c:v>
                </c:pt>
                <c:pt idx="1042">
                  <c:v>40898</c:v>
                </c:pt>
                <c:pt idx="1043">
                  <c:v>40905</c:v>
                </c:pt>
                <c:pt idx="1044">
                  <c:v>40912</c:v>
                </c:pt>
                <c:pt idx="1045">
                  <c:v>40919</c:v>
                </c:pt>
                <c:pt idx="1046">
                  <c:v>40926</c:v>
                </c:pt>
                <c:pt idx="1047">
                  <c:v>40933</c:v>
                </c:pt>
                <c:pt idx="1048">
                  <c:v>40940</c:v>
                </c:pt>
                <c:pt idx="1049">
                  <c:v>40947</c:v>
                </c:pt>
                <c:pt idx="1050">
                  <c:v>40954</c:v>
                </c:pt>
                <c:pt idx="1051">
                  <c:v>40961</c:v>
                </c:pt>
                <c:pt idx="1052">
                  <c:v>40968</c:v>
                </c:pt>
                <c:pt idx="1053">
                  <c:v>40975</c:v>
                </c:pt>
                <c:pt idx="1054">
                  <c:v>40982</c:v>
                </c:pt>
                <c:pt idx="1055">
                  <c:v>40989</c:v>
                </c:pt>
                <c:pt idx="1056">
                  <c:v>40996</c:v>
                </c:pt>
                <c:pt idx="1057">
                  <c:v>41003</c:v>
                </c:pt>
                <c:pt idx="1058">
                  <c:v>41010</c:v>
                </c:pt>
                <c:pt idx="1059">
                  <c:v>41017</c:v>
                </c:pt>
                <c:pt idx="1060">
                  <c:v>41024</c:v>
                </c:pt>
                <c:pt idx="1061">
                  <c:v>41031</c:v>
                </c:pt>
                <c:pt idx="1062">
                  <c:v>41038</c:v>
                </c:pt>
                <c:pt idx="1063">
                  <c:v>41045</c:v>
                </c:pt>
                <c:pt idx="1064">
                  <c:v>41052</c:v>
                </c:pt>
                <c:pt idx="1065">
                  <c:v>41059</c:v>
                </c:pt>
                <c:pt idx="1066">
                  <c:v>41066</c:v>
                </c:pt>
                <c:pt idx="1067">
                  <c:v>41073</c:v>
                </c:pt>
                <c:pt idx="1068">
                  <c:v>41080</c:v>
                </c:pt>
                <c:pt idx="1069">
                  <c:v>41087</c:v>
                </c:pt>
                <c:pt idx="1070">
                  <c:v>41094</c:v>
                </c:pt>
                <c:pt idx="1071">
                  <c:v>41101</c:v>
                </c:pt>
                <c:pt idx="1072">
                  <c:v>41108</c:v>
                </c:pt>
                <c:pt idx="1073">
                  <c:v>41115</c:v>
                </c:pt>
                <c:pt idx="1074">
                  <c:v>41122</c:v>
                </c:pt>
                <c:pt idx="1075">
                  <c:v>41129</c:v>
                </c:pt>
                <c:pt idx="1076">
                  <c:v>41136</c:v>
                </c:pt>
                <c:pt idx="1077">
                  <c:v>41143</c:v>
                </c:pt>
                <c:pt idx="1078">
                  <c:v>41150</c:v>
                </c:pt>
                <c:pt idx="1079">
                  <c:v>41157</c:v>
                </c:pt>
                <c:pt idx="1080">
                  <c:v>41164</c:v>
                </c:pt>
                <c:pt idx="1081">
                  <c:v>41171</c:v>
                </c:pt>
                <c:pt idx="1082">
                  <c:v>41178</c:v>
                </c:pt>
                <c:pt idx="1083">
                  <c:v>41185</c:v>
                </c:pt>
                <c:pt idx="1084">
                  <c:v>41192</c:v>
                </c:pt>
                <c:pt idx="1085">
                  <c:v>41199</c:v>
                </c:pt>
                <c:pt idx="1086">
                  <c:v>41206</c:v>
                </c:pt>
                <c:pt idx="1087">
                  <c:v>41213</c:v>
                </c:pt>
                <c:pt idx="1088">
                  <c:v>41220</c:v>
                </c:pt>
                <c:pt idx="1089">
                  <c:v>41227</c:v>
                </c:pt>
                <c:pt idx="1090">
                  <c:v>41234</c:v>
                </c:pt>
                <c:pt idx="1091">
                  <c:v>41241</c:v>
                </c:pt>
                <c:pt idx="1092">
                  <c:v>41248</c:v>
                </c:pt>
                <c:pt idx="1093">
                  <c:v>41255</c:v>
                </c:pt>
                <c:pt idx="1094">
                  <c:v>41262</c:v>
                </c:pt>
                <c:pt idx="1095">
                  <c:v>41269</c:v>
                </c:pt>
                <c:pt idx="1096">
                  <c:v>41276</c:v>
                </c:pt>
                <c:pt idx="1097">
                  <c:v>41283</c:v>
                </c:pt>
                <c:pt idx="1098">
                  <c:v>41290</c:v>
                </c:pt>
                <c:pt idx="1099">
                  <c:v>41297</c:v>
                </c:pt>
                <c:pt idx="1100">
                  <c:v>41304</c:v>
                </c:pt>
                <c:pt idx="1101">
                  <c:v>41311</c:v>
                </c:pt>
                <c:pt idx="1102">
                  <c:v>41318</c:v>
                </c:pt>
                <c:pt idx="1103">
                  <c:v>41325</c:v>
                </c:pt>
                <c:pt idx="1104">
                  <c:v>41332</c:v>
                </c:pt>
                <c:pt idx="1105">
                  <c:v>41339</c:v>
                </c:pt>
                <c:pt idx="1106">
                  <c:v>41346</c:v>
                </c:pt>
                <c:pt idx="1107">
                  <c:v>41353</c:v>
                </c:pt>
                <c:pt idx="1108">
                  <c:v>41360</c:v>
                </c:pt>
                <c:pt idx="1109">
                  <c:v>41367</c:v>
                </c:pt>
                <c:pt idx="1110">
                  <c:v>41374</c:v>
                </c:pt>
                <c:pt idx="1111">
                  <c:v>41381</c:v>
                </c:pt>
                <c:pt idx="1112">
                  <c:v>41388</c:v>
                </c:pt>
                <c:pt idx="1113">
                  <c:v>41395</c:v>
                </c:pt>
                <c:pt idx="1114">
                  <c:v>41402</c:v>
                </c:pt>
                <c:pt idx="1115">
                  <c:v>41409</c:v>
                </c:pt>
                <c:pt idx="1116">
                  <c:v>41416</c:v>
                </c:pt>
                <c:pt idx="1117">
                  <c:v>41423</c:v>
                </c:pt>
                <c:pt idx="1118">
                  <c:v>41430</c:v>
                </c:pt>
                <c:pt idx="1119">
                  <c:v>41437</c:v>
                </c:pt>
                <c:pt idx="1120">
                  <c:v>41444</c:v>
                </c:pt>
                <c:pt idx="1121">
                  <c:v>41451</c:v>
                </c:pt>
                <c:pt idx="1122">
                  <c:v>41458</c:v>
                </c:pt>
                <c:pt idx="1123">
                  <c:v>41465</c:v>
                </c:pt>
                <c:pt idx="1124">
                  <c:v>41472</c:v>
                </c:pt>
                <c:pt idx="1125">
                  <c:v>41479</c:v>
                </c:pt>
                <c:pt idx="1126">
                  <c:v>41486</c:v>
                </c:pt>
                <c:pt idx="1127">
                  <c:v>41493</c:v>
                </c:pt>
                <c:pt idx="1128">
                  <c:v>41500</c:v>
                </c:pt>
                <c:pt idx="1129">
                  <c:v>41507</c:v>
                </c:pt>
                <c:pt idx="1130">
                  <c:v>41514</c:v>
                </c:pt>
                <c:pt idx="1131">
                  <c:v>41521</c:v>
                </c:pt>
                <c:pt idx="1132">
                  <c:v>41528</c:v>
                </c:pt>
                <c:pt idx="1133">
                  <c:v>41535</c:v>
                </c:pt>
                <c:pt idx="1134">
                  <c:v>41542</c:v>
                </c:pt>
                <c:pt idx="1135">
                  <c:v>41549</c:v>
                </c:pt>
                <c:pt idx="1136">
                  <c:v>41556</c:v>
                </c:pt>
                <c:pt idx="1137">
                  <c:v>41563</c:v>
                </c:pt>
                <c:pt idx="1138">
                  <c:v>41570</c:v>
                </c:pt>
                <c:pt idx="1139">
                  <c:v>41577</c:v>
                </c:pt>
                <c:pt idx="1140">
                  <c:v>41584</c:v>
                </c:pt>
                <c:pt idx="1141">
                  <c:v>41591</c:v>
                </c:pt>
                <c:pt idx="1142">
                  <c:v>41598</c:v>
                </c:pt>
                <c:pt idx="1143">
                  <c:v>41605</c:v>
                </c:pt>
                <c:pt idx="1144">
                  <c:v>41612</c:v>
                </c:pt>
                <c:pt idx="1145">
                  <c:v>41619</c:v>
                </c:pt>
                <c:pt idx="1146">
                  <c:v>41626</c:v>
                </c:pt>
                <c:pt idx="1147">
                  <c:v>41633</c:v>
                </c:pt>
                <c:pt idx="1148">
                  <c:v>41640</c:v>
                </c:pt>
                <c:pt idx="1149">
                  <c:v>41647</c:v>
                </c:pt>
                <c:pt idx="1150">
                  <c:v>41654</c:v>
                </c:pt>
                <c:pt idx="1151">
                  <c:v>41661</c:v>
                </c:pt>
                <c:pt idx="1152">
                  <c:v>41668</c:v>
                </c:pt>
                <c:pt idx="1153">
                  <c:v>41675</c:v>
                </c:pt>
                <c:pt idx="1154">
                  <c:v>41682</c:v>
                </c:pt>
                <c:pt idx="1155">
                  <c:v>41689</c:v>
                </c:pt>
                <c:pt idx="1156">
                  <c:v>41696</c:v>
                </c:pt>
                <c:pt idx="1157">
                  <c:v>41703</c:v>
                </c:pt>
                <c:pt idx="1158">
                  <c:v>41710</c:v>
                </c:pt>
                <c:pt idx="1159">
                  <c:v>41717</c:v>
                </c:pt>
                <c:pt idx="1160">
                  <c:v>41724</c:v>
                </c:pt>
                <c:pt idx="1161">
                  <c:v>41731</c:v>
                </c:pt>
                <c:pt idx="1162">
                  <c:v>41738</c:v>
                </c:pt>
                <c:pt idx="1163">
                  <c:v>41745</c:v>
                </c:pt>
                <c:pt idx="1164">
                  <c:v>41752</c:v>
                </c:pt>
                <c:pt idx="1165">
                  <c:v>41759</c:v>
                </c:pt>
                <c:pt idx="1166">
                  <c:v>41766</c:v>
                </c:pt>
                <c:pt idx="1167">
                  <c:v>41773</c:v>
                </c:pt>
                <c:pt idx="1168">
                  <c:v>41780</c:v>
                </c:pt>
                <c:pt idx="1169">
                  <c:v>41787</c:v>
                </c:pt>
                <c:pt idx="1170">
                  <c:v>41794</c:v>
                </c:pt>
                <c:pt idx="1171">
                  <c:v>41801</c:v>
                </c:pt>
                <c:pt idx="1172">
                  <c:v>41808</c:v>
                </c:pt>
                <c:pt idx="1173">
                  <c:v>41815</c:v>
                </c:pt>
                <c:pt idx="1174">
                  <c:v>41822</c:v>
                </c:pt>
                <c:pt idx="1175">
                  <c:v>41829</c:v>
                </c:pt>
                <c:pt idx="1176">
                  <c:v>41836</c:v>
                </c:pt>
                <c:pt idx="1177">
                  <c:v>41843</c:v>
                </c:pt>
                <c:pt idx="1178">
                  <c:v>41850</c:v>
                </c:pt>
                <c:pt idx="1179">
                  <c:v>41857</c:v>
                </c:pt>
                <c:pt idx="1180">
                  <c:v>41864</c:v>
                </c:pt>
                <c:pt idx="1181">
                  <c:v>41871</c:v>
                </c:pt>
                <c:pt idx="1182">
                  <c:v>41878</c:v>
                </c:pt>
                <c:pt idx="1183">
                  <c:v>41885</c:v>
                </c:pt>
                <c:pt idx="1184">
                  <c:v>41892</c:v>
                </c:pt>
                <c:pt idx="1185">
                  <c:v>41899</c:v>
                </c:pt>
                <c:pt idx="1186">
                  <c:v>41906</c:v>
                </c:pt>
                <c:pt idx="1187">
                  <c:v>41913</c:v>
                </c:pt>
                <c:pt idx="1188">
                  <c:v>41920</c:v>
                </c:pt>
                <c:pt idx="1189">
                  <c:v>41927</c:v>
                </c:pt>
                <c:pt idx="1190">
                  <c:v>41934</c:v>
                </c:pt>
                <c:pt idx="1191">
                  <c:v>41941</c:v>
                </c:pt>
                <c:pt idx="1192">
                  <c:v>41948</c:v>
                </c:pt>
                <c:pt idx="1193">
                  <c:v>41955</c:v>
                </c:pt>
                <c:pt idx="1194">
                  <c:v>41962</c:v>
                </c:pt>
                <c:pt idx="1195">
                  <c:v>41969</c:v>
                </c:pt>
                <c:pt idx="1196">
                  <c:v>41976</c:v>
                </c:pt>
                <c:pt idx="1197">
                  <c:v>41983</c:v>
                </c:pt>
                <c:pt idx="1198">
                  <c:v>41990</c:v>
                </c:pt>
                <c:pt idx="1199">
                  <c:v>41997</c:v>
                </c:pt>
                <c:pt idx="1200">
                  <c:v>42004</c:v>
                </c:pt>
                <c:pt idx="1201">
                  <c:v>42011</c:v>
                </c:pt>
                <c:pt idx="1202">
                  <c:v>42018</c:v>
                </c:pt>
                <c:pt idx="1203">
                  <c:v>42025</c:v>
                </c:pt>
                <c:pt idx="1204">
                  <c:v>42032</c:v>
                </c:pt>
                <c:pt idx="1205">
                  <c:v>42039</c:v>
                </c:pt>
                <c:pt idx="1206">
                  <c:v>42046</c:v>
                </c:pt>
                <c:pt idx="1207">
                  <c:v>42053</c:v>
                </c:pt>
                <c:pt idx="1208">
                  <c:v>42060</c:v>
                </c:pt>
                <c:pt idx="1209">
                  <c:v>42067</c:v>
                </c:pt>
                <c:pt idx="1210">
                  <c:v>42074</c:v>
                </c:pt>
                <c:pt idx="1211">
                  <c:v>42081</c:v>
                </c:pt>
                <c:pt idx="1212">
                  <c:v>42088</c:v>
                </c:pt>
                <c:pt idx="1213">
                  <c:v>42095</c:v>
                </c:pt>
                <c:pt idx="1214">
                  <c:v>42102</c:v>
                </c:pt>
                <c:pt idx="1215">
                  <c:v>42109</c:v>
                </c:pt>
                <c:pt idx="1216">
                  <c:v>42116</c:v>
                </c:pt>
                <c:pt idx="1217">
                  <c:v>42123</c:v>
                </c:pt>
                <c:pt idx="1218">
                  <c:v>42130</c:v>
                </c:pt>
                <c:pt idx="1219">
                  <c:v>42137</c:v>
                </c:pt>
                <c:pt idx="1220">
                  <c:v>42144</c:v>
                </c:pt>
                <c:pt idx="1221">
                  <c:v>42151</c:v>
                </c:pt>
                <c:pt idx="1222">
                  <c:v>42158</c:v>
                </c:pt>
                <c:pt idx="1223">
                  <c:v>42165</c:v>
                </c:pt>
                <c:pt idx="1224">
                  <c:v>42172</c:v>
                </c:pt>
                <c:pt idx="1225">
                  <c:v>42179</c:v>
                </c:pt>
                <c:pt idx="1226">
                  <c:v>42186</c:v>
                </c:pt>
                <c:pt idx="1227">
                  <c:v>42193</c:v>
                </c:pt>
                <c:pt idx="1228">
                  <c:v>42200</c:v>
                </c:pt>
                <c:pt idx="1229">
                  <c:v>42207</c:v>
                </c:pt>
                <c:pt idx="1230">
                  <c:v>42214</c:v>
                </c:pt>
                <c:pt idx="1231">
                  <c:v>42221</c:v>
                </c:pt>
                <c:pt idx="1232">
                  <c:v>42228</c:v>
                </c:pt>
                <c:pt idx="1233">
                  <c:v>42235</c:v>
                </c:pt>
                <c:pt idx="1234">
                  <c:v>42242</c:v>
                </c:pt>
                <c:pt idx="1235">
                  <c:v>42249</c:v>
                </c:pt>
                <c:pt idx="1236">
                  <c:v>42256</c:v>
                </c:pt>
                <c:pt idx="1237">
                  <c:v>42263</c:v>
                </c:pt>
                <c:pt idx="1238">
                  <c:v>42270</c:v>
                </c:pt>
                <c:pt idx="1239">
                  <c:v>42277</c:v>
                </c:pt>
                <c:pt idx="1240">
                  <c:v>42284</c:v>
                </c:pt>
                <c:pt idx="1241">
                  <c:v>42291</c:v>
                </c:pt>
                <c:pt idx="1242">
                  <c:v>42298</c:v>
                </c:pt>
                <c:pt idx="1243">
                  <c:v>42305</c:v>
                </c:pt>
                <c:pt idx="1244">
                  <c:v>42312</c:v>
                </c:pt>
                <c:pt idx="1245">
                  <c:v>42319</c:v>
                </c:pt>
                <c:pt idx="1246">
                  <c:v>42326</c:v>
                </c:pt>
                <c:pt idx="1247">
                  <c:v>42333</c:v>
                </c:pt>
                <c:pt idx="1248">
                  <c:v>42340</c:v>
                </c:pt>
                <c:pt idx="1249">
                  <c:v>42347</c:v>
                </c:pt>
                <c:pt idx="1250">
                  <c:v>42354</c:v>
                </c:pt>
                <c:pt idx="1251">
                  <c:v>42361</c:v>
                </c:pt>
                <c:pt idx="1252">
                  <c:v>42368</c:v>
                </c:pt>
                <c:pt idx="1253">
                  <c:v>42375</c:v>
                </c:pt>
                <c:pt idx="1254">
                  <c:v>42382</c:v>
                </c:pt>
                <c:pt idx="1255">
                  <c:v>42389</c:v>
                </c:pt>
                <c:pt idx="1256">
                  <c:v>42396</c:v>
                </c:pt>
                <c:pt idx="1257">
                  <c:v>42403</c:v>
                </c:pt>
                <c:pt idx="1258">
                  <c:v>42410</c:v>
                </c:pt>
                <c:pt idx="1259">
                  <c:v>42417</c:v>
                </c:pt>
                <c:pt idx="1260">
                  <c:v>42424</c:v>
                </c:pt>
                <c:pt idx="1261">
                  <c:v>42431</c:v>
                </c:pt>
                <c:pt idx="1262">
                  <c:v>42438</c:v>
                </c:pt>
                <c:pt idx="1263">
                  <c:v>42445</c:v>
                </c:pt>
                <c:pt idx="1264">
                  <c:v>42452</c:v>
                </c:pt>
                <c:pt idx="1265">
                  <c:v>42459</c:v>
                </c:pt>
                <c:pt idx="1266">
                  <c:v>42466</c:v>
                </c:pt>
                <c:pt idx="1267">
                  <c:v>42473</c:v>
                </c:pt>
                <c:pt idx="1268">
                  <c:v>42480</c:v>
                </c:pt>
                <c:pt idx="1269">
                  <c:v>42487</c:v>
                </c:pt>
                <c:pt idx="1270">
                  <c:v>42494</c:v>
                </c:pt>
                <c:pt idx="1271">
                  <c:v>42501</c:v>
                </c:pt>
                <c:pt idx="1272">
                  <c:v>42508</c:v>
                </c:pt>
                <c:pt idx="1273">
                  <c:v>42515</c:v>
                </c:pt>
                <c:pt idx="1274">
                  <c:v>42522</c:v>
                </c:pt>
                <c:pt idx="1275">
                  <c:v>42529</c:v>
                </c:pt>
                <c:pt idx="1276">
                  <c:v>42536</c:v>
                </c:pt>
                <c:pt idx="1277">
                  <c:v>42543</c:v>
                </c:pt>
                <c:pt idx="1278">
                  <c:v>42550</c:v>
                </c:pt>
                <c:pt idx="1279">
                  <c:v>42557</c:v>
                </c:pt>
                <c:pt idx="1280">
                  <c:v>42564</c:v>
                </c:pt>
                <c:pt idx="1281">
                  <c:v>42571</c:v>
                </c:pt>
                <c:pt idx="1282">
                  <c:v>42578</c:v>
                </c:pt>
                <c:pt idx="1283">
                  <c:v>42585</c:v>
                </c:pt>
                <c:pt idx="1284">
                  <c:v>42592</c:v>
                </c:pt>
                <c:pt idx="1285">
                  <c:v>42599</c:v>
                </c:pt>
                <c:pt idx="1286">
                  <c:v>42606</c:v>
                </c:pt>
                <c:pt idx="1287">
                  <c:v>42613</c:v>
                </c:pt>
                <c:pt idx="1288">
                  <c:v>42620</c:v>
                </c:pt>
                <c:pt idx="1289">
                  <c:v>42627</c:v>
                </c:pt>
                <c:pt idx="1290">
                  <c:v>42634</c:v>
                </c:pt>
                <c:pt idx="1291">
                  <c:v>42641</c:v>
                </c:pt>
                <c:pt idx="1292">
                  <c:v>42648</c:v>
                </c:pt>
                <c:pt idx="1293">
                  <c:v>42655</c:v>
                </c:pt>
                <c:pt idx="1294">
                  <c:v>42662</c:v>
                </c:pt>
                <c:pt idx="1295">
                  <c:v>42669</c:v>
                </c:pt>
                <c:pt idx="1296">
                  <c:v>42676</c:v>
                </c:pt>
                <c:pt idx="1297">
                  <c:v>42683</c:v>
                </c:pt>
                <c:pt idx="1298">
                  <c:v>42690</c:v>
                </c:pt>
                <c:pt idx="1299">
                  <c:v>42697</c:v>
                </c:pt>
                <c:pt idx="1300">
                  <c:v>42704</c:v>
                </c:pt>
                <c:pt idx="1301">
                  <c:v>42711</c:v>
                </c:pt>
                <c:pt idx="1302">
                  <c:v>42718</c:v>
                </c:pt>
                <c:pt idx="1303">
                  <c:v>42725</c:v>
                </c:pt>
                <c:pt idx="1304">
                  <c:v>42732</c:v>
                </c:pt>
                <c:pt idx="1305">
                  <c:v>42739</c:v>
                </c:pt>
                <c:pt idx="1306">
                  <c:v>42746</c:v>
                </c:pt>
                <c:pt idx="1307">
                  <c:v>42753</c:v>
                </c:pt>
                <c:pt idx="1308">
                  <c:v>42760</c:v>
                </c:pt>
                <c:pt idx="1309">
                  <c:v>42767</c:v>
                </c:pt>
                <c:pt idx="1310">
                  <c:v>42774</c:v>
                </c:pt>
                <c:pt idx="1311">
                  <c:v>42781</c:v>
                </c:pt>
                <c:pt idx="1312">
                  <c:v>42788</c:v>
                </c:pt>
                <c:pt idx="1313">
                  <c:v>42795</c:v>
                </c:pt>
                <c:pt idx="1314">
                  <c:v>42802</c:v>
                </c:pt>
                <c:pt idx="1315">
                  <c:v>42809</c:v>
                </c:pt>
                <c:pt idx="1316">
                  <c:v>42816</c:v>
                </c:pt>
                <c:pt idx="1317">
                  <c:v>42823</c:v>
                </c:pt>
                <c:pt idx="1318">
                  <c:v>42830</c:v>
                </c:pt>
                <c:pt idx="1319">
                  <c:v>42837</c:v>
                </c:pt>
                <c:pt idx="1320">
                  <c:v>42844</c:v>
                </c:pt>
                <c:pt idx="1321">
                  <c:v>42851</c:v>
                </c:pt>
                <c:pt idx="1322">
                  <c:v>42858</c:v>
                </c:pt>
                <c:pt idx="1323">
                  <c:v>42865</c:v>
                </c:pt>
                <c:pt idx="1324">
                  <c:v>42872</c:v>
                </c:pt>
                <c:pt idx="1325">
                  <c:v>42879</c:v>
                </c:pt>
                <c:pt idx="1326">
                  <c:v>42886</c:v>
                </c:pt>
                <c:pt idx="1327">
                  <c:v>42893</c:v>
                </c:pt>
                <c:pt idx="1328">
                  <c:v>42900</c:v>
                </c:pt>
                <c:pt idx="1329">
                  <c:v>42907</c:v>
                </c:pt>
                <c:pt idx="1330">
                  <c:v>42914</c:v>
                </c:pt>
                <c:pt idx="1331">
                  <c:v>42921</c:v>
                </c:pt>
                <c:pt idx="1332">
                  <c:v>42928</c:v>
                </c:pt>
                <c:pt idx="1333">
                  <c:v>42935</c:v>
                </c:pt>
                <c:pt idx="1334">
                  <c:v>42942</c:v>
                </c:pt>
                <c:pt idx="1335">
                  <c:v>42949</c:v>
                </c:pt>
                <c:pt idx="1336">
                  <c:v>42956</c:v>
                </c:pt>
                <c:pt idx="1337">
                  <c:v>42963</c:v>
                </c:pt>
                <c:pt idx="1338">
                  <c:v>42970</c:v>
                </c:pt>
                <c:pt idx="1339">
                  <c:v>42977</c:v>
                </c:pt>
                <c:pt idx="1340">
                  <c:v>42984</c:v>
                </c:pt>
                <c:pt idx="1341">
                  <c:v>42991</c:v>
                </c:pt>
                <c:pt idx="1342">
                  <c:v>42998</c:v>
                </c:pt>
                <c:pt idx="1343">
                  <c:v>43005</c:v>
                </c:pt>
                <c:pt idx="1344">
                  <c:v>43012</c:v>
                </c:pt>
                <c:pt idx="1345">
                  <c:v>43019</c:v>
                </c:pt>
                <c:pt idx="1346">
                  <c:v>43026</c:v>
                </c:pt>
                <c:pt idx="1347">
                  <c:v>43033</c:v>
                </c:pt>
                <c:pt idx="1348">
                  <c:v>43040</c:v>
                </c:pt>
                <c:pt idx="1349">
                  <c:v>43047</c:v>
                </c:pt>
                <c:pt idx="1350">
                  <c:v>43054</c:v>
                </c:pt>
                <c:pt idx="1351">
                  <c:v>43061</c:v>
                </c:pt>
                <c:pt idx="1352">
                  <c:v>43068</c:v>
                </c:pt>
                <c:pt idx="1353">
                  <c:v>43075</c:v>
                </c:pt>
                <c:pt idx="1354">
                  <c:v>43082</c:v>
                </c:pt>
                <c:pt idx="1355">
                  <c:v>43089</c:v>
                </c:pt>
                <c:pt idx="1356">
                  <c:v>43096</c:v>
                </c:pt>
                <c:pt idx="1357">
                  <c:v>43103</c:v>
                </c:pt>
                <c:pt idx="1358">
                  <c:v>43110</c:v>
                </c:pt>
                <c:pt idx="1359">
                  <c:v>43117</c:v>
                </c:pt>
                <c:pt idx="1360">
                  <c:v>43124</c:v>
                </c:pt>
                <c:pt idx="1361">
                  <c:v>43131</c:v>
                </c:pt>
                <c:pt idx="1362">
                  <c:v>43138</c:v>
                </c:pt>
                <c:pt idx="1363">
                  <c:v>43145</c:v>
                </c:pt>
                <c:pt idx="1364">
                  <c:v>43152</c:v>
                </c:pt>
                <c:pt idx="1365">
                  <c:v>43159</c:v>
                </c:pt>
                <c:pt idx="1366">
                  <c:v>43166</c:v>
                </c:pt>
                <c:pt idx="1367">
                  <c:v>43173</c:v>
                </c:pt>
                <c:pt idx="1368">
                  <c:v>43180</c:v>
                </c:pt>
                <c:pt idx="1369">
                  <c:v>43187</c:v>
                </c:pt>
                <c:pt idx="1370">
                  <c:v>43194</c:v>
                </c:pt>
                <c:pt idx="1371">
                  <c:v>43201</c:v>
                </c:pt>
                <c:pt idx="1372">
                  <c:v>43208</c:v>
                </c:pt>
                <c:pt idx="1373">
                  <c:v>43215</c:v>
                </c:pt>
                <c:pt idx="1374">
                  <c:v>43222</c:v>
                </c:pt>
                <c:pt idx="1375">
                  <c:v>43229</c:v>
                </c:pt>
                <c:pt idx="1376">
                  <c:v>43236</c:v>
                </c:pt>
                <c:pt idx="1377">
                  <c:v>43243</c:v>
                </c:pt>
                <c:pt idx="1378">
                  <c:v>43250</c:v>
                </c:pt>
                <c:pt idx="1379">
                  <c:v>43257</c:v>
                </c:pt>
                <c:pt idx="1380">
                  <c:v>43264</c:v>
                </c:pt>
                <c:pt idx="1381">
                  <c:v>43271</c:v>
                </c:pt>
                <c:pt idx="1382">
                  <c:v>43278</c:v>
                </c:pt>
                <c:pt idx="1383">
                  <c:v>43285</c:v>
                </c:pt>
                <c:pt idx="1384">
                  <c:v>43292</c:v>
                </c:pt>
                <c:pt idx="1385">
                  <c:v>43299</c:v>
                </c:pt>
                <c:pt idx="1386">
                  <c:v>43306</c:v>
                </c:pt>
                <c:pt idx="1387">
                  <c:v>43313</c:v>
                </c:pt>
                <c:pt idx="1388">
                  <c:v>43320</c:v>
                </c:pt>
                <c:pt idx="1389">
                  <c:v>43327</c:v>
                </c:pt>
                <c:pt idx="1390">
                  <c:v>43334</c:v>
                </c:pt>
                <c:pt idx="1391">
                  <c:v>43341</c:v>
                </c:pt>
                <c:pt idx="1392">
                  <c:v>43348</c:v>
                </c:pt>
                <c:pt idx="1393">
                  <c:v>43355</c:v>
                </c:pt>
                <c:pt idx="1394">
                  <c:v>43362</c:v>
                </c:pt>
                <c:pt idx="1395">
                  <c:v>43369</c:v>
                </c:pt>
                <c:pt idx="1396">
                  <c:v>43376</c:v>
                </c:pt>
                <c:pt idx="1397">
                  <c:v>43383</c:v>
                </c:pt>
                <c:pt idx="1398">
                  <c:v>43390</c:v>
                </c:pt>
                <c:pt idx="1399">
                  <c:v>43397</c:v>
                </c:pt>
                <c:pt idx="1400">
                  <c:v>43404</c:v>
                </c:pt>
                <c:pt idx="1401">
                  <c:v>43411</c:v>
                </c:pt>
                <c:pt idx="1402">
                  <c:v>43418</c:v>
                </c:pt>
                <c:pt idx="1403">
                  <c:v>43425</c:v>
                </c:pt>
                <c:pt idx="1404">
                  <c:v>43432</c:v>
                </c:pt>
                <c:pt idx="1405">
                  <c:v>43439</c:v>
                </c:pt>
                <c:pt idx="1406">
                  <c:v>43446</c:v>
                </c:pt>
                <c:pt idx="1407">
                  <c:v>43453</c:v>
                </c:pt>
                <c:pt idx="1408">
                  <c:v>43460</c:v>
                </c:pt>
                <c:pt idx="1409">
                  <c:v>43467</c:v>
                </c:pt>
                <c:pt idx="1410">
                  <c:v>43474</c:v>
                </c:pt>
                <c:pt idx="1411">
                  <c:v>43481</c:v>
                </c:pt>
                <c:pt idx="1412">
                  <c:v>43488</c:v>
                </c:pt>
                <c:pt idx="1413">
                  <c:v>43495</c:v>
                </c:pt>
                <c:pt idx="1414">
                  <c:v>43502</c:v>
                </c:pt>
                <c:pt idx="1415">
                  <c:v>43509</c:v>
                </c:pt>
                <c:pt idx="1416">
                  <c:v>43516</c:v>
                </c:pt>
                <c:pt idx="1417">
                  <c:v>43523</c:v>
                </c:pt>
                <c:pt idx="1418">
                  <c:v>43530</c:v>
                </c:pt>
                <c:pt idx="1419">
                  <c:v>43537</c:v>
                </c:pt>
                <c:pt idx="1420">
                  <c:v>43544</c:v>
                </c:pt>
                <c:pt idx="1421">
                  <c:v>43551</c:v>
                </c:pt>
                <c:pt idx="1422">
                  <c:v>43558</c:v>
                </c:pt>
                <c:pt idx="1423">
                  <c:v>43565</c:v>
                </c:pt>
                <c:pt idx="1424">
                  <c:v>43572</c:v>
                </c:pt>
                <c:pt idx="1425">
                  <c:v>43579</c:v>
                </c:pt>
                <c:pt idx="1426">
                  <c:v>43586</c:v>
                </c:pt>
                <c:pt idx="1427">
                  <c:v>43593</c:v>
                </c:pt>
                <c:pt idx="1428">
                  <c:v>43600</c:v>
                </c:pt>
                <c:pt idx="1429">
                  <c:v>43607</c:v>
                </c:pt>
                <c:pt idx="1430">
                  <c:v>43614</c:v>
                </c:pt>
                <c:pt idx="1431">
                  <c:v>43621</c:v>
                </c:pt>
                <c:pt idx="1432">
                  <c:v>43628</c:v>
                </c:pt>
                <c:pt idx="1433">
                  <c:v>43635</c:v>
                </c:pt>
                <c:pt idx="1434">
                  <c:v>43642</c:v>
                </c:pt>
                <c:pt idx="1435">
                  <c:v>43649</c:v>
                </c:pt>
                <c:pt idx="1436">
                  <c:v>43656</c:v>
                </c:pt>
                <c:pt idx="1437">
                  <c:v>43663</c:v>
                </c:pt>
                <c:pt idx="1438">
                  <c:v>43670</c:v>
                </c:pt>
                <c:pt idx="1439">
                  <c:v>43677</c:v>
                </c:pt>
                <c:pt idx="1440">
                  <c:v>43684</c:v>
                </c:pt>
                <c:pt idx="1441">
                  <c:v>43691</c:v>
                </c:pt>
                <c:pt idx="1442">
                  <c:v>43698</c:v>
                </c:pt>
                <c:pt idx="1443">
                  <c:v>43705</c:v>
                </c:pt>
                <c:pt idx="1444">
                  <c:v>43712</c:v>
                </c:pt>
                <c:pt idx="1445">
                  <c:v>43719</c:v>
                </c:pt>
                <c:pt idx="1446">
                  <c:v>43726</c:v>
                </c:pt>
                <c:pt idx="1447">
                  <c:v>43733</c:v>
                </c:pt>
                <c:pt idx="1448">
                  <c:v>43740</c:v>
                </c:pt>
                <c:pt idx="1449">
                  <c:v>43747</c:v>
                </c:pt>
                <c:pt idx="1450">
                  <c:v>43754</c:v>
                </c:pt>
                <c:pt idx="1451">
                  <c:v>43761</c:v>
                </c:pt>
                <c:pt idx="1452">
                  <c:v>43768</c:v>
                </c:pt>
                <c:pt idx="1453">
                  <c:v>43775</c:v>
                </c:pt>
                <c:pt idx="1454">
                  <c:v>43782</c:v>
                </c:pt>
                <c:pt idx="1455">
                  <c:v>43789</c:v>
                </c:pt>
                <c:pt idx="1456">
                  <c:v>43796</c:v>
                </c:pt>
                <c:pt idx="1457">
                  <c:v>43803</c:v>
                </c:pt>
                <c:pt idx="1458">
                  <c:v>43810</c:v>
                </c:pt>
                <c:pt idx="1459">
                  <c:v>43817</c:v>
                </c:pt>
                <c:pt idx="1460">
                  <c:v>43824</c:v>
                </c:pt>
                <c:pt idx="1461">
                  <c:v>43831</c:v>
                </c:pt>
                <c:pt idx="1462">
                  <c:v>43838</c:v>
                </c:pt>
                <c:pt idx="1463">
                  <c:v>43845</c:v>
                </c:pt>
                <c:pt idx="1464">
                  <c:v>43852</c:v>
                </c:pt>
                <c:pt idx="1465">
                  <c:v>43859</c:v>
                </c:pt>
                <c:pt idx="1466">
                  <c:v>43866</c:v>
                </c:pt>
                <c:pt idx="1467">
                  <c:v>43873</c:v>
                </c:pt>
                <c:pt idx="1468">
                  <c:v>43880</c:v>
                </c:pt>
                <c:pt idx="1469">
                  <c:v>43887</c:v>
                </c:pt>
                <c:pt idx="1470">
                  <c:v>43894</c:v>
                </c:pt>
                <c:pt idx="1471">
                  <c:v>43901</c:v>
                </c:pt>
                <c:pt idx="1472">
                  <c:v>43908</c:v>
                </c:pt>
                <c:pt idx="1473">
                  <c:v>43915</c:v>
                </c:pt>
                <c:pt idx="1474">
                  <c:v>43922</c:v>
                </c:pt>
                <c:pt idx="1475">
                  <c:v>43929</c:v>
                </c:pt>
                <c:pt idx="1476">
                  <c:v>43936</c:v>
                </c:pt>
                <c:pt idx="1477">
                  <c:v>43943</c:v>
                </c:pt>
                <c:pt idx="1478">
                  <c:v>43950</c:v>
                </c:pt>
                <c:pt idx="1479">
                  <c:v>43957</c:v>
                </c:pt>
                <c:pt idx="1480">
                  <c:v>43964</c:v>
                </c:pt>
                <c:pt idx="1481">
                  <c:v>43971</c:v>
                </c:pt>
                <c:pt idx="1482">
                  <c:v>43978</c:v>
                </c:pt>
                <c:pt idx="1483">
                  <c:v>43985</c:v>
                </c:pt>
                <c:pt idx="1484">
                  <c:v>43992</c:v>
                </c:pt>
                <c:pt idx="1485">
                  <c:v>43999</c:v>
                </c:pt>
                <c:pt idx="1486">
                  <c:v>44006</c:v>
                </c:pt>
                <c:pt idx="1487">
                  <c:v>44013</c:v>
                </c:pt>
                <c:pt idx="1488">
                  <c:v>44020</c:v>
                </c:pt>
                <c:pt idx="1489">
                  <c:v>44027</c:v>
                </c:pt>
                <c:pt idx="1490">
                  <c:v>44034</c:v>
                </c:pt>
                <c:pt idx="1491">
                  <c:v>44041</c:v>
                </c:pt>
                <c:pt idx="1492">
                  <c:v>44048</c:v>
                </c:pt>
                <c:pt idx="1493">
                  <c:v>44055</c:v>
                </c:pt>
                <c:pt idx="1494">
                  <c:v>44062</c:v>
                </c:pt>
                <c:pt idx="1495">
                  <c:v>44069</c:v>
                </c:pt>
                <c:pt idx="1496">
                  <c:v>44076</c:v>
                </c:pt>
                <c:pt idx="1497">
                  <c:v>44083</c:v>
                </c:pt>
                <c:pt idx="1498">
                  <c:v>44090</c:v>
                </c:pt>
                <c:pt idx="1499">
                  <c:v>44097</c:v>
                </c:pt>
                <c:pt idx="1500">
                  <c:v>44104</c:v>
                </c:pt>
                <c:pt idx="1501">
                  <c:v>44111</c:v>
                </c:pt>
                <c:pt idx="1502">
                  <c:v>44118</c:v>
                </c:pt>
                <c:pt idx="1503">
                  <c:v>44125</c:v>
                </c:pt>
                <c:pt idx="1504">
                  <c:v>44132</c:v>
                </c:pt>
                <c:pt idx="1505">
                  <c:v>44139</c:v>
                </c:pt>
                <c:pt idx="1506">
                  <c:v>44146</c:v>
                </c:pt>
                <c:pt idx="1507">
                  <c:v>44153</c:v>
                </c:pt>
                <c:pt idx="1508">
                  <c:v>44160</c:v>
                </c:pt>
                <c:pt idx="1509">
                  <c:v>44167</c:v>
                </c:pt>
                <c:pt idx="1510">
                  <c:v>44174</c:v>
                </c:pt>
                <c:pt idx="1511">
                  <c:v>44181</c:v>
                </c:pt>
                <c:pt idx="1512">
                  <c:v>44188</c:v>
                </c:pt>
                <c:pt idx="1513">
                  <c:v>44195</c:v>
                </c:pt>
                <c:pt idx="1514">
                  <c:v>44202</c:v>
                </c:pt>
                <c:pt idx="1515">
                  <c:v>44209</c:v>
                </c:pt>
                <c:pt idx="1516">
                  <c:v>44216</c:v>
                </c:pt>
                <c:pt idx="1517">
                  <c:v>44223</c:v>
                </c:pt>
                <c:pt idx="1518">
                  <c:v>44230</c:v>
                </c:pt>
                <c:pt idx="1519">
                  <c:v>44237</c:v>
                </c:pt>
                <c:pt idx="1520">
                  <c:v>44244</c:v>
                </c:pt>
                <c:pt idx="1521">
                  <c:v>44251</c:v>
                </c:pt>
                <c:pt idx="1522">
                  <c:v>44258</c:v>
                </c:pt>
                <c:pt idx="1523">
                  <c:v>44265</c:v>
                </c:pt>
                <c:pt idx="1524">
                  <c:v>44272</c:v>
                </c:pt>
                <c:pt idx="1525">
                  <c:v>44279</c:v>
                </c:pt>
                <c:pt idx="1526">
                  <c:v>44286</c:v>
                </c:pt>
                <c:pt idx="1527">
                  <c:v>44293</c:v>
                </c:pt>
                <c:pt idx="1528">
                  <c:v>44300</c:v>
                </c:pt>
                <c:pt idx="1529">
                  <c:v>44307</c:v>
                </c:pt>
                <c:pt idx="1530">
                  <c:v>44314</c:v>
                </c:pt>
                <c:pt idx="1531">
                  <c:v>44321</c:v>
                </c:pt>
                <c:pt idx="1532">
                  <c:v>44328</c:v>
                </c:pt>
                <c:pt idx="1533">
                  <c:v>44335</c:v>
                </c:pt>
                <c:pt idx="1534">
                  <c:v>44342</c:v>
                </c:pt>
                <c:pt idx="1535">
                  <c:v>44349</c:v>
                </c:pt>
                <c:pt idx="1536">
                  <c:v>44356</c:v>
                </c:pt>
                <c:pt idx="1537">
                  <c:v>44363</c:v>
                </c:pt>
                <c:pt idx="1538">
                  <c:v>44370</c:v>
                </c:pt>
                <c:pt idx="1539">
                  <c:v>44377</c:v>
                </c:pt>
                <c:pt idx="1540">
                  <c:v>44384</c:v>
                </c:pt>
                <c:pt idx="1541">
                  <c:v>44391</c:v>
                </c:pt>
                <c:pt idx="1542">
                  <c:v>44398</c:v>
                </c:pt>
                <c:pt idx="1543">
                  <c:v>44405</c:v>
                </c:pt>
                <c:pt idx="1544">
                  <c:v>44412</c:v>
                </c:pt>
                <c:pt idx="1545">
                  <c:v>44419</c:v>
                </c:pt>
                <c:pt idx="1546">
                  <c:v>44426</c:v>
                </c:pt>
                <c:pt idx="1547">
                  <c:v>44433</c:v>
                </c:pt>
                <c:pt idx="1548">
                  <c:v>44440</c:v>
                </c:pt>
                <c:pt idx="1549">
                  <c:v>44447</c:v>
                </c:pt>
                <c:pt idx="1550">
                  <c:v>44454</c:v>
                </c:pt>
                <c:pt idx="1551">
                  <c:v>44461</c:v>
                </c:pt>
                <c:pt idx="1552">
                  <c:v>44468</c:v>
                </c:pt>
                <c:pt idx="1553">
                  <c:v>44475</c:v>
                </c:pt>
                <c:pt idx="1554">
                  <c:v>44482</c:v>
                </c:pt>
                <c:pt idx="1555">
                  <c:v>44489</c:v>
                </c:pt>
                <c:pt idx="1556">
                  <c:v>44496</c:v>
                </c:pt>
                <c:pt idx="1557">
                  <c:v>44503</c:v>
                </c:pt>
                <c:pt idx="1558">
                  <c:v>44510</c:v>
                </c:pt>
                <c:pt idx="1559">
                  <c:v>44517</c:v>
                </c:pt>
                <c:pt idx="1560">
                  <c:v>44524</c:v>
                </c:pt>
                <c:pt idx="1561">
                  <c:v>44531</c:v>
                </c:pt>
                <c:pt idx="1562">
                  <c:v>44538</c:v>
                </c:pt>
                <c:pt idx="1563">
                  <c:v>44545</c:v>
                </c:pt>
                <c:pt idx="1564">
                  <c:v>44552</c:v>
                </c:pt>
                <c:pt idx="1565">
                  <c:v>44559</c:v>
                </c:pt>
                <c:pt idx="1566">
                  <c:v>44566</c:v>
                </c:pt>
                <c:pt idx="1567">
                  <c:v>44573</c:v>
                </c:pt>
                <c:pt idx="1568">
                  <c:v>44580</c:v>
                </c:pt>
                <c:pt idx="1569">
                  <c:v>44587</c:v>
                </c:pt>
                <c:pt idx="1570">
                  <c:v>44594</c:v>
                </c:pt>
                <c:pt idx="1571">
                  <c:v>44601</c:v>
                </c:pt>
                <c:pt idx="1572">
                  <c:v>44608</c:v>
                </c:pt>
                <c:pt idx="1573">
                  <c:v>44615</c:v>
                </c:pt>
                <c:pt idx="1574">
                  <c:v>44622</c:v>
                </c:pt>
                <c:pt idx="1575">
                  <c:v>44629</c:v>
                </c:pt>
                <c:pt idx="1576">
                  <c:v>44636</c:v>
                </c:pt>
                <c:pt idx="1577">
                  <c:v>44643</c:v>
                </c:pt>
                <c:pt idx="1578">
                  <c:v>44650</c:v>
                </c:pt>
              </c:numCache>
            </c:numRef>
          </c:cat>
          <c:val>
            <c:numRef>
              <c:f>IndexNRates!$C$551:$C$2129</c:f>
              <c:numCache>
                <c:formatCode>0.00%</c:formatCode>
                <c:ptCount val="1579"/>
                <c:pt idx="0">
                  <c:v>3.78E-2</c:v>
                </c:pt>
                <c:pt idx="1">
                  <c:v>2.63E-2</c:v>
                </c:pt>
                <c:pt idx="2">
                  <c:v>2.1899999999999999E-2</c:v>
                </c:pt>
                <c:pt idx="3">
                  <c:v>2.3099999999999999E-2</c:v>
                </c:pt>
                <c:pt idx="4">
                  <c:v>2.9700000000000001E-2</c:v>
                </c:pt>
                <c:pt idx="5">
                  <c:v>2.7300000000000001E-2</c:v>
                </c:pt>
                <c:pt idx="6">
                  <c:v>2.5000000000000001E-2</c:v>
                </c:pt>
                <c:pt idx="7">
                  <c:v>2.5600000000000001E-2</c:v>
                </c:pt>
                <c:pt idx="8">
                  <c:v>2.3300000000000001E-2</c:v>
                </c:pt>
                <c:pt idx="9">
                  <c:v>2.2700000000000001E-2</c:v>
                </c:pt>
                <c:pt idx="10">
                  <c:v>2.5699999999999997E-2</c:v>
                </c:pt>
                <c:pt idx="11">
                  <c:v>0.03</c:v>
                </c:pt>
                <c:pt idx="12">
                  <c:v>3.6200000000000003E-2</c:v>
                </c:pt>
                <c:pt idx="13">
                  <c:v>3.27E-2</c:v>
                </c:pt>
                <c:pt idx="14">
                  <c:v>3.2300000000000002E-2</c:v>
                </c:pt>
                <c:pt idx="15">
                  <c:v>3.39E-2</c:v>
                </c:pt>
                <c:pt idx="16">
                  <c:v>3.7100000000000001E-2</c:v>
                </c:pt>
                <c:pt idx="17">
                  <c:v>4.0800000000000003E-2</c:v>
                </c:pt>
                <c:pt idx="18">
                  <c:v>3.6499999999999998E-2</c:v>
                </c:pt>
                <c:pt idx="19">
                  <c:v>3.6299999999999999E-2</c:v>
                </c:pt>
                <c:pt idx="20">
                  <c:v>3.4799999999999998E-2</c:v>
                </c:pt>
                <c:pt idx="21">
                  <c:v>3.2300000000000002E-2</c:v>
                </c:pt>
                <c:pt idx="22">
                  <c:v>2.8500000000000001E-2</c:v>
                </c:pt>
                <c:pt idx="23">
                  <c:v>2.5000000000000001E-2</c:v>
                </c:pt>
                <c:pt idx="24">
                  <c:v>2.3300000000000001E-2</c:v>
                </c:pt>
                <c:pt idx="25">
                  <c:v>2.4700000000000003E-2</c:v>
                </c:pt>
                <c:pt idx="26">
                  <c:v>2.1000000000000001E-2</c:v>
                </c:pt>
                <c:pt idx="27">
                  <c:v>1.89E-2</c:v>
                </c:pt>
                <c:pt idx="28">
                  <c:v>2.2499999999999999E-2</c:v>
                </c:pt>
                <c:pt idx="29">
                  <c:v>2.23E-2</c:v>
                </c:pt>
                <c:pt idx="30">
                  <c:v>2.2499999999999999E-2</c:v>
                </c:pt>
                <c:pt idx="31">
                  <c:v>2.2799999999999997E-2</c:v>
                </c:pt>
                <c:pt idx="32">
                  <c:v>2.2599999999999999E-2</c:v>
                </c:pt>
                <c:pt idx="33">
                  <c:v>2.3399999999999997E-2</c:v>
                </c:pt>
                <c:pt idx="34">
                  <c:v>2.6800000000000001E-2</c:v>
                </c:pt>
                <c:pt idx="35">
                  <c:v>2.7999999999999997E-2</c:v>
                </c:pt>
                <c:pt idx="36">
                  <c:v>2.87E-2</c:v>
                </c:pt>
                <c:pt idx="37">
                  <c:v>3.1099999999999999E-2</c:v>
                </c:pt>
                <c:pt idx="38">
                  <c:v>3.5499999999999997E-2</c:v>
                </c:pt>
                <c:pt idx="39">
                  <c:v>3.3700000000000001E-2</c:v>
                </c:pt>
                <c:pt idx="40">
                  <c:v>2.41E-2</c:v>
                </c:pt>
                <c:pt idx="41">
                  <c:v>2.23E-2</c:v>
                </c:pt>
                <c:pt idx="42">
                  <c:v>2.35E-2</c:v>
                </c:pt>
                <c:pt idx="43">
                  <c:v>2.8399999999999998E-2</c:v>
                </c:pt>
                <c:pt idx="44">
                  <c:v>2.53E-2</c:v>
                </c:pt>
                <c:pt idx="45">
                  <c:v>2.4900000000000002E-2</c:v>
                </c:pt>
                <c:pt idx="46">
                  <c:v>2.5099999999999997E-2</c:v>
                </c:pt>
                <c:pt idx="47">
                  <c:v>2.4399999999999998E-2</c:v>
                </c:pt>
                <c:pt idx="48">
                  <c:v>2.35E-2</c:v>
                </c:pt>
                <c:pt idx="49">
                  <c:v>2.4500000000000001E-2</c:v>
                </c:pt>
                <c:pt idx="50">
                  <c:v>0.03</c:v>
                </c:pt>
                <c:pt idx="51">
                  <c:v>3.9199999999999999E-2</c:v>
                </c:pt>
                <c:pt idx="52">
                  <c:v>3.9199999999999999E-2</c:v>
                </c:pt>
                <c:pt idx="53">
                  <c:v>1.6399999999999998E-2</c:v>
                </c:pt>
                <c:pt idx="54">
                  <c:v>1.6399999999999998E-2</c:v>
                </c:pt>
                <c:pt idx="55">
                  <c:v>0.02</c:v>
                </c:pt>
                <c:pt idx="56">
                  <c:v>2.6800000000000001E-2</c:v>
                </c:pt>
                <c:pt idx="57">
                  <c:v>2.2200000000000001E-2</c:v>
                </c:pt>
                <c:pt idx="58">
                  <c:v>2.18E-2</c:v>
                </c:pt>
                <c:pt idx="59">
                  <c:v>2.1600000000000001E-2</c:v>
                </c:pt>
                <c:pt idx="60">
                  <c:v>1.8799999999999997E-2</c:v>
                </c:pt>
                <c:pt idx="61">
                  <c:v>1.84E-2</c:v>
                </c:pt>
                <c:pt idx="62">
                  <c:v>2.0899999999999998E-2</c:v>
                </c:pt>
                <c:pt idx="63">
                  <c:v>2.3199999999999998E-2</c:v>
                </c:pt>
                <c:pt idx="64">
                  <c:v>2.5399999999999999E-2</c:v>
                </c:pt>
                <c:pt idx="65">
                  <c:v>2.4300000000000002E-2</c:v>
                </c:pt>
                <c:pt idx="66">
                  <c:v>2.29E-2</c:v>
                </c:pt>
                <c:pt idx="67">
                  <c:v>2.5000000000000001E-2</c:v>
                </c:pt>
                <c:pt idx="68">
                  <c:v>2.5600000000000001E-2</c:v>
                </c:pt>
                <c:pt idx="69">
                  <c:v>2.4900000000000002E-2</c:v>
                </c:pt>
                <c:pt idx="70">
                  <c:v>2.3700000000000002E-2</c:v>
                </c:pt>
                <c:pt idx="71">
                  <c:v>2.5499999999999998E-2</c:v>
                </c:pt>
                <c:pt idx="72">
                  <c:v>2.8999999999999998E-2</c:v>
                </c:pt>
                <c:pt idx="73">
                  <c:v>2.9100000000000001E-2</c:v>
                </c:pt>
                <c:pt idx="74">
                  <c:v>2.5499999999999998E-2</c:v>
                </c:pt>
                <c:pt idx="75">
                  <c:v>2.2000000000000002E-2</c:v>
                </c:pt>
                <c:pt idx="76">
                  <c:v>1.8500000000000003E-2</c:v>
                </c:pt>
                <c:pt idx="77">
                  <c:v>2.1600000000000001E-2</c:v>
                </c:pt>
                <c:pt idx="78">
                  <c:v>2.0400000000000001E-2</c:v>
                </c:pt>
                <c:pt idx="79">
                  <c:v>1.6899999999999998E-2</c:v>
                </c:pt>
                <c:pt idx="80">
                  <c:v>2.1000000000000001E-2</c:v>
                </c:pt>
                <c:pt idx="81">
                  <c:v>2.4799999999999999E-2</c:v>
                </c:pt>
                <c:pt idx="82">
                  <c:v>2.8900000000000002E-2</c:v>
                </c:pt>
                <c:pt idx="83">
                  <c:v>2.7000000000000003E-2</c:v>
                </c:pt>
                <c:pt idx="84">
                  <c:v>2.5099999999999997E-2</c:v>
                </c:pt>
                <c:pt idx="85">
                  <c:v>2.52E-2</c:v>
                </c:pt>
                <c:pt idx="86">
                  <c:v>2.52E-2</c:v>
                </c:pt>
                <c:pt idx="87">
                  <c:v>2.4E-2</c:v>
                </c:pt>
                <c:pt idx="88">
                  <c:v>2.2700000000000001E-2</c:v>
                </c:pt>
                <c:pt idx="89">
                  <c:v>2.3700000000000002E-2</c:v>
                </c:pt>
                <c:pt idx="90">
                  <c:v>2.9700000000000001E-2</c:v>
                </c:pt>
                <c:pt idx="91">
                  <c:v>3.0899999999999997E-2</c:v>
                </c:pt>
                <c:pt idx="92">
                  <c:v>2.5600000000000001E-2</c:v>
                </c:pt>
                <c:pt idx="93">
                  <c:v>2.4E-2</c:v>
                </c:pt>
                <c:pt idx="94">
                  <c:v>2.3900000000000001E-2</c:v>
                </c:pt>
                <c:pt idx="95">
                  <c:v>2.5099999999999997E-2</c:v>
                </c:pt>
                <c:pt idx="96">
                  <c:v>2.4E-2</c:v>
                </c:pt>
                <c:pt idx="97">
                  <c:v>2.4E-2</c:v>
                </c:pt>
                <c:pt idx="98">
                  <c:v>2.41E-2</c:v>
                </c:pt>
                <c:pt idx="99">
                  <c:v>2.3199999999999998E-2</c:v>
                </c:pt>
                <c:pt idx="100">
                  <c:v>2.1899999999999999E-2</c:v>
                </c:pt>
                <c:pt idx="101">
                  <c:v>1.78E-2</c:v>
                </c:pt>
                <c:pt idx="102">
                  <c:v>2.23E-2</c:v>
                </c:pt>
                <c:pt idx="103">
                  <c:v>2.9500000000000002E-2</c:v>
                </c:pt>
                <c:pt idx="104">
                  <c:v>3.1200000000000002E-2</c:v>
                </c:pt>
                <c:pt idx="105">
                  <c:v>1.7000000000000001E-2</c:v>
                </c:pt>
                <c:pt idx="106">
                  <c:v>1.8600000000000002E-2</c:v>
                </c:pt>
                <c:pt idx="107">
                  <c:v>2.0400000000000001E-2</c:v>
                </c:pt>
                <c:pt idx="108">
                  <c:v>2.2499999999999999E-2</c:v>
                </c:pt>
                <c:pt idx="109">
                  <c:v>2.1000000000000001E-2</c:v>
                </c:pt>
                <c:pt idx="110">
                  <c:v>2.3599999999999999E-2</c:v>
                </c:pt>
                <c:pt idx="111">
                  <c:v>2.4799999999999999E-2</c:v>
                </c:pt>
                <c:pt idx="112">
                  <c:v>2.4500000000000001E-2</c:v>
                </c:pt>
                <c:pt idx="113">
                  <c:v>2.3900000000000001E-2</c:v>
                </c:pt>
                <c:pt idx="114">
                  <c:v>2.2700000000000001E-2</c:v>
                </c:pt>
                <c:pt idx="115">
                  <c:v>2.1499999999999998E-2</c:v>
                </c:pt>
                <c:pt idx="116">
                  <c:v>1.9799999999999998E-2</c:v>
                </c:pt>
                <c:pt idx="117">
                  <c:v>2.29E-2</c:v>
                </c:pt>
                <c:pt idx="118">
                  <c:v>2.1600000000000001E-2</c:v>
                </c:pt>
                <c:pt idx="119">
                  <c:v>1.9900000000000001E-2</c:v>
                </c:pt>
                <c:pt idx="120">
                  <c:v>2.87E-2</c:v>
                </c:pt>
                <c:pt idx="121">
                  <c:v>3.2400000000000005E-2</c:v>
                </c:pt>
                <c:pt idx="122">
                  <c:v>2.7699999999999999E-2</c:v>
                </c:pt>
                <c:pt idx="123">
                  <c:v>3.04E-2</c:v>
                </c:pt>
                <c:pt idx="124">
                  <c:v>2.98E-2</c:v>
                </c:pt>
                <c:pt idx="125">
                  <c:v>2.87E-2</c:v>
                </c:pt>
                <c:pt idx="126">
                  <c:v>2.6000000000000002E-2</c:v>
                </c:pt>
                <c:pt idx="127">
                  <c:v>2.1899999999999999E-2</c:v>
                </c:pt>
                <c:pt idx="128">
                  <c:v>2.3599999999999999E-2</c:v>
                </c:pt>
                <c:pt idx="129">
                  <c:v>2.7200000000000002E-2</c:v>
                </c:pt>
                <c:pt idx="130">
                  <c:v>2.4500000000000001E-2</c:v>
                </c:pt>
                <c:pt idx="131">
                  <c:v>1.8700000000000001E-2</c:v>
                </c:pt>
                <c:pt idx="132">
                  <c:v>2.1000000000000001E-2</c:v>
                </c:pt>
                <c:pt idx="133">
                  <c:v>2.8300000000000002E-2</c:v>
                </c:pt>
                <c:pt idx="134">
                  <c:v>2.8999999999999998E-2</c:v>
                </c:pt>
                <c:pt idx="135">
                  <c:v>2.7400000000000001E-2</c:v>
                </c:pt>
                <c:pt idx="136">
                  <c:v>2.7400000000000001E-2</c:v>
                </c:pt>
                <c:pt idx="137">
                  <c:v>2.8799999999999999E-2</c:v>
                </c:pt>
                <c:pt idx="138">
                  <c:v>3.1200000000000002E-2</c:v>
                </c:pt>
                <c:pt idx="139">
                  <c:v>3.1099999999999999E-2</c:v>
                </c:pt>
                <c:pt idx="140">
                  <c:v>3.0200000000000001E-2</c:v>
                </c:pt>
                <c:pt idx="141">
                  <c:v>3.1300000000000001E-2</c:v>
                </c:pt>
                <c:pt idx="142">
                  <c:v>3.3799999999999997E-2</c:v>
                </c:pt>
                <c:pt idx="143">
                  <c:v>3.6699999999999997E-2</c:v>
                </c:pt>
                <c:pt idx="144">
                  <c:v>3.1E-2</c:v>
                </c:pt>
                <c:pt idx="145">
                  <c:v>2.7400000000000001E-2</c:v>
                </c:pt>
                <c:pt idx="146">
                  <c:v>3.0600000000000002E-2</c:v>
                </c:pt>
                <c:pt idx="147">
                  <c:v>3.4099999999999998E-2</c:v>
                </c:pt>
                <c:pt idx="148">
                  <c:v>3.2199999999999999E-2</c:v>
                </c:pt>
                <c:pt idx="149">
                  <c:v>3.3700000000000001E-2</c:v>
                </c:pt>
                <c:pt idx="150">
                  <c:v>3.6499999999999998E-2</c:v>
                </c:pt>
                <c:pt idx="151">
                  <c:v>3.7200000000000004E-2</c:v>
                </c:pt>
                <c:pt idx="152">
                  <c:v>3.61E-2</c:v>
                </c:pt>
                <c:pt idx="153">
                  <c:v>2.9500000000000002E-2</c:v>
                </c:pt>
                <c:pt idx="154">
                  <c:v>4.1900000000000007E-2</c:v>
                </c:pt>
                <c:pt idx="155">
                  <c:v>5.2400000000000002E-2</c:v>
                </c:pt>
                <c:pt idx="156">
                  <c:v>5.5300000000000002E-2</c:v>
                </c:pt>
                <c:pt idx="157">
                  <c:v>3.4700000000000002E-2</c:v>
                </c:pt>
                <c:pt idx="158">
                  <c:v>2.7900000000000001E-2</c:v>
                </c:pt>
                <c:pt idx="159">
                  <c:v>2.81E-2</c:v>
                </c:pt>
                <c:pt idx="160">
                  <c:v>3.61E-2</c:v>
                </c:pt>
                <c:pt idx="161">
                  <c:v>3.4300000000000004E-2</c:v>
                </c:pt>
                <c:pt idx="162">
                  <c:v>3.7999999999999999E-2</c:v>
                </c:pt>
                <c:pt idx="163">
                  <c:v>4.0800000000000003E-2</c:v>
                </c:pt>
                <c:pt idx="164">
                  <c:v>4.0399999999999998E-2</c:v>
                </c:pt>
                <c:pt idx="165">
                  <c:v>3.8300000000000001E-2</c:v>
                </c:pt>
                <c:pt idx="166">
                  <c:v>3.5699999999999996E-2</c:v>
                </c:pt>
                <c:pt idx="167">
                  <c:v>3.7699999999999997E-2</c:v>
                </c:pt>
                <c:pt idx="168">
                  <c:v>3.9699999999999999E-2</c:v>
                </c:pt>
                <c:pt idx="169">
                  <c:v>4.1500000000000002E-2</c:v>
                </c:pt>
                <c:pt idx="170">
                  <c:v>3.7499999999999999E-2</c:v>
                </c:pt>
                <c:pt idx="171">
                  <c:v>4.1700000000000001E-2</c:v>
                </c:pt>
                <c:pt idx="172">
                  <c:v>4.3400000000000001E-2</c:v>
                </c:pt>
                <c:pt idx="173">
                  <c:v>4.6500000000000007E-2</c:v>
                </c:pt>
                <c:pt idx="174">
                  <c:v>4.5899999999999996E-2</c:v>
                </c:pt>
                <c:pt idx="175">
                  <c:v>4.7500000000000001E-2</c:v>
                </c:pt>
                <c:pt idx="176">
                  <c:v>4.3299999999999998E-2</c:v>
                </c:pt>
                <c:pt idx="177">
                  <c:v>4.0500000000000001E-2</c:v>
                </c:pt>
                <c:pt idx="178">
                  <c:v>3.6699999999999997E-2</c:v>
                </c:pt>
                <c:pt idx="179">
                  <c:v>2.7300000000000001E-2</c:v>
                </c:pt>
                <c:pt idx="180">
                  <c:v>4.0300000000000002E-2</c:v>
                </c:pt>
                <c:pt idx="181">
                  <c:v>4.2300000000000004E-2</c:v>
                </c:pt>
                <c:pt idx="182">
                  <c:v>4.0999999999999995E-2</c:v>
                </c:pt>
                <c:pt idx="183">
                  <c:v>3.1699999999999999E-2</c:v>
                </c:pt>
                <c:pt idx="184">
                  <c:v>2.87E-2</c:v>
                </c:pt>
                <c:pt idx="185">
                  <c:v>3.7599999999999995E-2</c:v>
                </c:pt>
                <c:pt idx="186">
                  <c:v>3.8100000000000002E-2</c:v>
                </c:pt>
                <c:pt idx="187">
                  <c:v>3.6000000000000004E-2</c:v>
                </c:pt>
                <c:pt idx="188">
                  <c:v>3.8300000000000001E-2</c:v>
                </c:pt>
                <c:pt idx="189">
                  <c:v>3.8399999999999997E-2</c:v>
                </c:pt>
                <c:pt idx="190">
                  <c:v>3.6600000000000001E-2</c:v>
                </c:pt>
                <c:pt idx="191">
                  <c:v>3.5699999999999996E-2</c:v>
                </c:pt>
                <c:pt idx="192">
                  <c:v>3.3599999999999998E-2</c:v>
                </c:pt>
                <c:pt idx="193">
                  <c:v>3.8399999999999997E-2</c:v>
                </c:pt>
                <c:pt idx="194">
                  <c:v>4.0199999999999993E-2</c:v>
                </c:pt>
                <c:pt idx="195">
                  <c:v>4.3400000000000001E-2</c:v>
                </c:pt>
                <c:pt idx="196">
                  <c:v>3.49E-2</c:v>
                </c:pt>
                <c:pt idx="197">
                  <c:v>3.6200000000000003E-2</c:v>
                </c:pt>
                <c:pt idx="198">
                  <c:v>3.78E-2</c:v>
                </c:pt>
                <c:pt idx="199">
                  <c:v>3.9199999999999999E-2</c:v>
                </c:pt>
                <c:pt idx="200">
                  <c:v>3.7599999999999995E-2</c:v>
                </c:pt>
                <c:pt idx="201">
                  <c:v>3.85E-2</c:v>
                </c:pt>
                <c:pt idx="202">
                  <c:v>3.95E-2</c:v>
                </c:pt>
                <c:pt idx="203">
                  <c:v>3.8199999999999998E-2</c:v>
                </c:pt>
                <c:pt idx="204">
                  <c:v>3.6699999999999997E-2</c:v>
                </c:pt>
                <c:pt idx="205">
                  <c:v>3.3700000000000001E-2</c:v>
                </c:pt>
                <c:pt idx="206">
                  <c:v>4.3099999999999999E-2</c:v>
                </c:pt>
                <c:pt idx="207">
                  <c:v>4.9400000000000006E-2</c:v>
                </c:pt>
                <c:pt idx="208">
                  <c:v>5.0999999999999997E-2</c:v>
                </c:pt>
                <c:pt idx="209">
                  <c:v>3.4099999999999998E-2</c:v>
                </c:pt>
                <c:pt idx="210">
                  <c:v>3.2799999999999996E-2</c:v>
                </c:pt>
                <c:pt idx="211">
                  <c:v>3.1899999999999998E-2</c:v>
                </c:pt>
                <c:pt idx="212">
                  <c:v>3.2000000000000001E-2</c:v>
                </c:pt>
                <c:pt idx="213">
                  <c:v>3.1699999999999999E-2</c:v>
                </c:pt>
                <c:pt idx="214">
                  <c:v>3.15E-2</c:v>
                </c:pt>
                <c:pt idx="215">
                  <c:v>3.2899999999999999E-2</c:v>
                </c:pt>
                <c:pt idx="216">
                  <c:v>3.3300000000000003E-2</c:v>
                </c:pt>
                <c:pt idx="217">
                  <c:v>3.27E-2</c:v>
                </c:pt>
                <c:pt idx="218">
                  <c:v>3.0899999999999997E-2</c:v>
                </c:pt>
                <c:pt idx="219">
                  <c:v>3.15E-2</c:v>
                </c:pt>
                <c:pt idx="220">
                  <c:v>3.3099999999999997E-2</c:v>
                </c:pt>
                <c:pt idx="221">
                  <c:v>3.3700000000000001E-2</c:v>
                </c:pt>
                <c:pt idx="222">
                  <c:v>3.0899999999999997E-2</c:v>
                </c:pt>
                <c:pt idx="223">
                  <c:v>3.4500000000000003E-2</c:v>
                </c:pt>
                <c:pt idx="224">
                  <c:v>3.6699999999999997E-2</c:v>
                </c:pt>
                <c:pt idx="225">
                  <c:v>4.1100000000000005E-2</c:v>
                </c:pt>
                <c:pt idx="226">
                  <c:v>4.0399999999999998E-2</c:v>
                </c:pt>
                <c:pt idx="227">
                  <c:v>4.0099999999999997E-2</c:v>
                </c:pt>
                <c:pt idx="228">
                  <c:v>3.95E-2</c:v>
                </c:pt>
                <c:pt idx="229">
                  <c:v>3.6900000000000002E-2</c:v>
                </c:pt>
                <c:pt idx="230">
                  <c:v>3.6000000000000004E-2</c:v>
                </c:pt>
                <c:pt idx="231">
                  <c:v>3.1099999999999999E-2</c:v>
                </c:pt>
                <c:pt idx="232">
                  <c:v>3.2799999999999996E-2</c:v>
                </c:pt>
                <c:pt idx="233">
                  <c:v>3.44E-2</c:v>
                </c:pt>
                <c:pt idx="234">
                  <c:v>3.3399999999999999E-2</c:v>
                </c:pt>
                <c:pt idx="235">
                  <c:v>2.4700000000000003E-2</c:v>
                </c:pt>
                <c:pt idx="236">
                  <c:v>2.4500000000000001E-2</c:v>
                </c:pt>
                <c:pt idx="237">
                  <c:v>3.4599999999999999E-2</c:v>
                </c:pt>
                <c:pt idx="238">
                  <c:v>3.5699999999999996E-2</c:v>
                </c:pt>
                <c:pt idx="239">
                  <c:v>3.6000000000000004E-2</c:v>
                </c:pt>
                <c:pt idx="240">
                  <c:v>3.49E-2</c:v>
                </c:pt>
                <c:pt idx="241">
                  <c:v>3.6200000000000003E-2</c:v>
                </c:pt>
                <c:pt idx="242">
                  <c:v>3.4700000000000002E-2</c:v>
                </c:pt>
                <c:pt idx="243">
                  <c:v>3.4599999999999999E-2</c:v>
                </c:pt>
                <c:pt idx="244">
                  <c:v>3.3000000000000002E-2</c:v>
                </c:pt>
                <c:pt idx="245">
                  <c:v>3.4500000000000003E-2</c:v>
                </c:pt>
                <c:pt idx="246">
                  <c:v>3.5900000000000001E-2</c:v>
                </c:pt>
                <c:pt idx="247">
                  <c:v>3.85E-2</c:v>
                </c:pt>
                <c:pt idx="248">
                  <c:v>3.2599999999999997E-2</c:v>
                </c:pt>
                <c:pt idx="249">
                  <c:v>3.4000000000000002E-2</c:v>
                </c:pt>
                <c:pt idx="250">
                  <c:v>3.5299999999999998E-2</c:v>
                </c:pt>
                <c:pt idx="251">
                  <c:v>3.5499999999999997E-2</c:v>
                </c:pt>
                <c:pt idx="252">
                  <c:v>3.5499999999999997E-2</c:v>
                </c:pt>
                <c:pt idx="253">
                  <c:v>3.2500000000000001E-2</c:v>
                </c:pt>
                <c:pt idx="254">
                  <c:v>3.5000000000000003E-2</c:v>
                </c:pt>
                <c:pt idx="255">
                  <c:v>3.4700000000000002E-2</c:v>
                </c:pt>
                <c:pt idx="256">
                  <c:v>3.5499999999999997E-2</c:v>
                </c:pt>
                <c:pt idx="257">
                  <c:v>3.1200000000000002E-2</c:v>
                </c:pt>
                <c:pt idx="258">
                  <c:v>3.5200000000000002E-2</c:v>
                </c:pt>
                <c:pt idx="259">
                  <c:v>3.9300000000000002E-2</c:v>
                </c:pt>
                <c:pt idx="260">
                  <c:v>4.1100000000000005E-2</c:v>
                </c:pt>
                <c:pt idx="261">
                  <c:v>3.0200000000000001E-2</c:v>
                </c:pt>
                <c:pt idx="262">
                  <c:v>3.3500000000000002E-2</c:v>
                </c:pt>
                <c:pt idx="263">
                  <c:v>3.4000000000000002E-2</c:v>
                </c:pt>
                <c:pt idx="264">
                  <c:v>3.39E-2</c:v>
                </c:pt>
                <c:pt idx="265">
                  <c:v>3.5299999999999998E-2</c:v>
                </c:pt>
                <c:pt idx="266">
                  <c:v>3.2400000000000005E-2</c:v>
                </c:pt>
                <c:pt idx="267">
                  <c:v>3.2599999999999997E-2</c:v>
                </c:pt>
                <c:pt idx="268">
                  <c:v>3.3000000000000002E-2</c:v>
                </c:pt>
                <c:pt idx="269">
                  <c:v>3.3000000000000002E-2</c:v>
                </c:pt>
                <c:pt idx="270">
                  <c:v>3.0699999999999998E-2</c:v>
                </c:pt>
                <c:pt idx="271">
                  <c:v>3.0499999999999999E-2</c:v>
                </c:pt>
                <c:pt idx="272">
                  <c:v>3.2599999999999997E-2</c:v>
                </c:pt>
                <c:pt idx="273">
                  <c:v>3.4599999999999999E-2</c:v>
                </c:pt>
                <c:pt idx="274">
                  <c:v>3.3300000000000003E-2</c:v>
                </c:pt>
                <c:pt idx="275">
                  <c:v>3.5900000000000001E-2</c:v>
                </c:pt>
                <c:pt idx="276">
                  <c:v>3.8699999999999998E-2</c:v>
                </c:pt>
                <c:pt idx="277">
                  <c:v>4.5700000000000005E-2</c:v>
                </c:pt>
                <c:pt idx="278">
                  <c:v>4.4900000000000002E-2</c:v>
                </c:pt>
                <c:pt idx="279">
                  <c:v>4.1100000000000005E-2</c:v>
                </c:pt>
                <c:pt idx="280">
                  <c:v>4.1799999999999997E-2</c:v>
                </c:pt>
                <c:pt idx="281">
                  <c:v>3.9399999999999998E-2</c:v>
                </c:pt>
                <c:pt idx="282">
                  <c:v>3.9100000000000003E-2</c:v>
                </c:pt>
                <c:pt idx="283">
                  <c:v>3.4500000000000003E-2</c:v>
                </c:pt>
                <c:pt idx="284">
                  <c:v>3.9900000000000005E-2</c:v>
                </c:pt>
                <c:pt idx="285">
                  <c:v>4.1299999999999996E-2</c:v>
                </c:pt>
                <c:pt idx="286">
                  <c:v>4.1500000000000002E-2</c:v>
                </c:pt>
                <c:pt idx="287">
                  <c:v>3.7100000000000001E-2</c:v>
                </c:pt>
                <c:pt idx="288">
                  <c:v>3.4500000000000003E-2</c:v>
                </c:pt>
                <c:pt idx="289">
                  <c:v>3.6699999999999997E-2</c:v>
                </c:pt>
                <c:pt idx="290">
                  <c:v>3.6900000000000002E-2</c:v>
                </c:pt>
                <c:pt idx="291">
                  <c:v>3.6299999999999999E-2</c:v>
                </c:pt>
                <c:pt idx="292">
                  <c:v>3.4000000000000002E-2</c:v>
                </c:pt>
                <c:pt idx="293">
                  <c:v>3.4200000000000001E-2</c:v>
                </c:pt>
                <c:pt idx="294">
                  <c:v>3.3399999999999999E-2</c:v>
                </c:pt>
                <c:pt idx="295">
                  <c:v>3.3099999999999997E-2</c:v>
                </c:pt>
                <c:pt idx="296">
                  <c:v>3.5099999999999999E-2</c:v>
                </c:pt>
                <c:pt idx="297">
                  <c:v>3.6400000000000002E-2</c:v>
                </c:pt>
                <c:pt idx="298">
                  <c:v>3.7900000000000003E-2</c:v>
                </c:pt>
                <c:pt idx="299">
                  <c:v>4.0800000000000003E-2</c:v>
                </c:pt>
                <c:pt idx="300">
                  <c:v>3.7200000000000004E-2</c:v>
                </c:pt>
                <c:pt idx="301">
                  <c:v>3.6000000000000004E-2</c:v>
                </c:pt>
                <c:pt idx="302">
                  <c:v>3.6000000000000004E-2</c:v>
                </c:pt>
                <c:pt idx="303">
                  <c:v>3.6799999999999999E-2</c:v>
                </c:pt>
                <c:pt idx="304">
                  <c:v>3.6400000000000002E-2</c:v>
                </c:pt>
                <c:pt idx="305">
                  <c:v>3.7200000000000004E-2</c:v>
                </c:pt>
                <c:pt idx="306">
                  <c:v>3.9399999999999998E-2</c:v>
                </c:pt>
                <c:pt idx="307">
                  <c:v>3.9800000000000002E-2</c:v>
                </c:pt>
                <c:pt idx="308">
                  <c:v>3.8900000000000004E-2</c:v>
                </c:pt>
                <c:pt idx="309">
                  <c:v>3.61E-2</c:v>
                </c:pt>
                <c:pt idx="310">
                  <c:v>3.7200000000000004E-2</c:v>
                </c:pt>
                <c:pt idx="311">
                  <c:v>3.95E-2</c:v>
                </c:pt>
                <c:pt idx="312">
                  <c:v>4.1200000000000001E-2</c:v>
                </c:pt>
                <c:pt idx="313">
                  <c:v>3.7200000000000004E-2</c:v>
                </c:pt>
                <c:pt idx="314">
                  <c:v>3.3599999999999998E-2</c:v>
                </c:pt>
                <c:pt idx="315">
                  <c:v>3.3399999999999999E-2</c:v>
                </c:pt>
                <c:pt idx="316">
                  <c:v>3.3500000000000002E-2</c:v>
                </c:pt>
                <c:pt idx="317">
                  <c:v>3.5299999999999998E-2</c:v>
                </c:pt>
                <c:pt idx="318">
                  <c:v>3.1800000000000002E-2</c:v>
                </c:pt>
                <c:pt idx="319">
                  <c:v>2.81E-2</c:v>
                </c:pt>
                <c:pt idx="320">
                  <c:v>3.1899999999999998E-2</c:v>
                </c:pt>
                <c:pt idx="321">
                  <c:v>3.4099999999999998E-2</c:v>
                </c:pt>
                <c:pt idx="322">
                  <c:v>2.9100000000000001E-2</c:v>
                </c:pt>
                <c:pt idx="323">
                  <c:v>2.9300000000000003E-2</c:v>
                </c:pt>
                <c:pt idx="324">
                  <c:v>3.4799999999999998E-2</c:v>
                </c:pt>
                <c:pt idx="325">
                  <c:v>3.6699999999999997E-2</c:v>
                </c:pt>
                <c:pt idx="326">
                  <c:v>3.6000000000000004E-2</c:v>
                </c:pt>
                <c:pt idx="327">
                  <c:v>3.7699999999999997E-2</c:v>
                </c:pt>
                <c:pt idx="328">
                  <c:v>3.9900000000000005E-2</c:v>
                </c:pt>
                <c:pt idx="329">
                  <c:v>4.3700000000000003E-2</c:v>
                </c:pt>
                <c:pt idx="330">
                  <c:v>4.0999999999999995E-2</c:v>
                </c:pt>
                <c:pt idx="331">
                  <c:v>3.8199999999999998E-2</c:v>
                </c:pt>
                <c:pt idx="332">
                  <c:v>3.9E-2</c:v>
                </c:pt>
                <c:pt idx="333">
                  <c:v>3.7999999999999999E-2</c:v>
                </c:pt>
                <c:pt idx="334">
                  <c:v>3.8699999999999998E-2</c:v>
                </c:pt>
                <c:pt idx="335">
                  <c:v>3.5000000000000003E-2</c:v>
                </c:pt>
                <c:pt idx="336">
                  <c:v>3.5799999999999998E-2</c:v>
                </c:pt>
                <c:pt idx="337">
                  <c:v>3.5499999999999997E-2</c:v>
                </c:pt>
                <c:pt idx="338">
                  <c:v>3.5299999999999998E-2</c:v>
                </c:pt>
                <c:pt idx="339">
                  <c:v>3.0899999999999997E-2</c:v>
                </c:pt>
                <c:pt idx="340">
                  <c:v>3.04E-2</c:v>
                </c:pt>
                <c:pt idx="341">
                  <c:v>3.5499999999999997E-2</c:v>
                </c:pt>
                <c:pt idx="342">
                  <c:v>3.5699999999999996E-2</c:v>
                </c:pt>
                <c:pt idx="343">
                  <c:v>3.5200000000000002E-2</c:v>
                </c:pt>
                <c:pt idx="344">
                  <c:v>3.1E-2</c:v>
                </c:pt>
                <c:pt idx="345">
                  <c:v>3.3000000000000002E-2</c:v>
                </c:pt>
                <c:pt idx="346">
                  <c:v>3.3000000000000002E-2</c:v>
                </c:pt>
                <c:pt idx="347">
                  <c:v>3.2599999999999997E-2</c:v>
                </c:pt>
                <c:pt idx="348">
                  <c:v>2.7900000000000001E-2</c:v>
                </c:pt>
                <c:pt idx="349">
                  <c:v>3.3000000000000002E-2</c:v>
                </c:pt>
                <c:pt idx="350">
                  <c:v>3.8100000000000002E-2</c:v>
                </c:pt>
                <c:pt idx="351">
                  <c:v>3.9699999999999999E-2</c:v>
                </c:pt>
                <c:pt idx="352">
                  <c:v>3.56E-2</c:v>
                </c:pt>
                <c:pt idx="353">
                  <c:v>3.2099999999999997E-2</c:v>
                </c:pt>
                <c:pt idx="354">
                  <c:v>3.32E-2</c:v>
                </c:pt>
                <c:pt idx="355">
                  <c:v>3.1E-2</c:v>
                </c:pt>
                <c:pt idx="356">
                  <c:v>3.1099999999999999E-2</c:v>
                </c:pt>
                <c:pt idx="357">
                  <c:v>2.9900000000000003E-2</c:v>
                </c:pt>
                <c:pt idx="358">
                  <c:v>3.2400000000000005E-2</c:v>
                </c:pt>
                <c:pt idx="359">
                  <c:v>3.4300000000000004E-2</c:v>
                </c:pt>
                <c:pt idx="360">
                  <c:v>3.1300000000000001E-2</c:v>
                </c:pt>
                <c:pt idx="361">
                  <c:v>2.8300000000000002E-2</c:v>
                </c:pt>
                <c:pt idx="362">
                  <c:v>3.1400000000000004E-2</c:v>
                </c:pt>
                <c:pt idx="363">
                  <c:v>3.4500000000000003E-2</c:v>
                </c:pt>
                <c:pt idx="364">
                  <c:v>3.7599999999999995E-2</c:v>
                </c:pt>
                <c:pt idx="365">
                  <c:v>0.04</c:v>
                </c:pt>
                <c:pt idx="366">
                  <c:v>2.86E-2</c:v>
                </c:pt>
                <c:pt idx="367">
                  <c:v>2.9700000000000001E-2</c:v>
                </c:pt>
                <c:pt idx="368">
                  <c:v>2.8900000000000002E-2</c:v>
                </c:pt>
                <c:pt idx="369">
                  <c:v>2.7200000000000002E-2</c:v>
                </c:pt>
                <c:pt idx="370">
                  <c:v>2.23E-2</c:v>
                </c:pt>
                <c:pt idx="371">
                  <c:v>2.1700000000000001E-2</c:v>
                </c:pt>
                <c:pt idx="372">
                  <c:v>2.7900000000000001E-2</c:v>
                </c:pt>
                <c:pt idx="373">
                  <c:v>2.92E-2</c:v>
                </c:pt>
                <c:pt idx="374">
                  <c:v>2.6800000000000001E-2</c:v>
                </c:pt>
                <c:pt idx="375">
                  <c:v>3.0800000000000001E-2</c:v>
                </c:pt>
                <c:pt idx="376">
                  <c:v>3.0899999999999997E-2</c:v>
                </c:pt>
                <c:pt idx="377">
                  <c:v>3.0099999999999998E-2</c:v>
                </c:pt>
                <c:pt idx="378">
                  <c:v>2.98E-2</c:v>
                </c:pt>
                <c:pt idx="379">
                  <c:v>2.8399999999999998E-2</c:v>
                </c:pt>
                <c:pt idx="380">
                  <c:v>3.15E-2</c:v>
                </c:pt>
                <c:pt idx="381">
                  <c:v>3.5000000000000003E-2</c:v>
                </c:pt>
                <c:pt idx="382">
                  <c:v>3.9599999999999996E-2</c:v>
                </c:pt>
                <c:pt idx="383">
                  <c:v>3.6499999999999998E-2</c:v>
                </c:pt>
                <c:pt idx="384">
                  <c:v>3.5400000000000001E-2</c:v>
                </c:pt>
                <c:pt idx="385">
                  <c:v>3.3500000000000002E-2</c:v>
                </c:pt>
                <c:pt idx="386">
                  <c:v>3.27E-2</c:v>
                </c:pt>
                <c:pt idx="387">
                  <c:v>2.9600000000000001E-2</c:v>
                </c:pt>
                <c:pt idx="388">
                  <c:v>3.1699999999999999E-2</c:v>
                </c:pt>
                <c:pt idx="389">
                  <c:v>3.3700000000000001E-2</c:v>
                </c:pt>
                <c:pt idx="390">
                  <c:v>3.6200000000000003E-2</c:v>
                </c:pt>
                <c:pt idx="391">
                  <c:v>3.4200000000000001E-2</c:v>
                </c:pt>
                <c:pt idx="392">
                  <c:v>2.8199999999999999E-2</c:v>
                </c:pt>
                <c:pt idx="393">
                  <c:v>2.9399999999999999E-2</c:v>
                </c:pt>
                <c:pt idx="394">
                  <c:v>3.15E-2</c:v>
                </c:pt>
                <c:pt idx="395">
                  <c:v>3.1099999999999999E-2</c:v>
                </c:pt>
                <c:pt idx="396">
                  <c:v>2.9600000000000001E-2</c:v>
                </c:pt>
                <c:pt idx="397">
                  <c:v>3.2199999999999999E-2</c:v>
                </c:pt>
                <c:pt idx="398">
                  <c:v>3.2000000000000001E-2</c:v>
                </c:pt>
                <c:pt idx="399">
                  <c:v>3.2400000000000005E-2</c:v>
                </c:pt>
                <c:pt idx="400">
                  <c:v>3.1400000000000004E-2</c:v>
                </c:pt>
                <c:pt idx="401">
                  <c:v>3.1699999999999999E-2</c:v>
                </c:pt>
                <c:pt idx="402">
                  <c:v>3.4700000000000002E-2</c:v>
                </c:pt>
                <c:pt idx="403">
                  <c:v>3.78E-2</c:v>
                </c:pt>
                <c:pt idx="404">
                  <c:v>3.7699999999999997E-2</c:v>
                </c:pt>
                <c:pt idx="405">
                  <c:v>3.1800000000000002E-2</c:v>
                </c:pt>
                <c:pt idx="406">
                  <c:v>3.39E-2</c:v>
                </c:pt>
                <c:pt idx="407">
                  <c:v>3.3799999999999997E-2</c:v>
                </c:pt>
                <c:pt idx="408">
                  <c:v>3.4700000000000002E-2</c:v>
                </c:pt>
                <c:pt idx="409">
                  <c:v>3.3399999999999999E-2</c:v>
                </c:pt>
                <c:pt idx="410">
                  <c:v>3.6799999999999999E-2</c:v>
                </c:pt>
                <c:pt idx="411">
                  <c:v>3.8399999999999997E-2</c:v>
                </c:pt>
                <c:pt idx="412">
                  <c:v>3.8699999999999998E-2</c:v>
                </c:pt>
                <c:pt idx="413">
                  <c:v>3.6699999999999997E-2</c:v>
                </c:pt>
                <c:pt idx="414">
                  <c:v>3.2899999999999999E-2</c:v>
                </c:pt>
                <c:pt idx="415">
                  <c:v>3.8900000000000004E-2</c:v>
                </c:pt>
                <c:pt idx="416">
                  <c:v>4.6600000000000003E-2</c:v>
                </c:pt>
                <c:pt idx="417">
                  <c:v>5.4600000000000003E-2</c:v>
                </c:pt>
                <c:pt idx="418">
                  <c:v>2.9300000000000003E-2</c:v>
                </c:pt>
                <c:pt idx="419">
                  <c:v>2.9700000000000001E-2</c:v>
                </c:pt>
                <c:pt idx="420">
                  <c:v>3.1699999999999999E-2</c:v>
                </c:pt>
                <c:pt idx="421">
                  <c:v>3.2000000000000001E-2</c:v>
                </c:pt>
                <c:pt idx="422">
                  <c:v>2.9700000000000001E-2</c:v>
                </c:pt>
                <c:pt idx="423">
                  <c:v>3.5299999999999998E-2</c:v>
                </c:pt>
                <c:pt idx="424">
                  <c:v>3.8399999999999997E-2</c:v>
                </c:pt>
                <c:pt idx="425">
                  <c:v>3.8599999999999995E-2</c:v>
                </c:pt>
                <c:pt idx="426">
                  <c:v>3.7699999999999997E-2</c:v>
                </c:pt>
                <c:pt idx="427">
                  <c:v>3.7400000000000003E-2</c:v>
                </c:pt>
                <c:pt idx="428">
                  <c:v>3.7499999999999999E-2</c:v>
                </c:pt>
                <c:pt idx="429">
                  <c:v>3.7200000000000004E-2</c:v>
                </c:pt>
                <c:pt idx="430">
                  <c:v>3.8599999999999995E-2</c:v>
                </c:pt>
                <c:pt idx="431">
                  <c:v>3.5400000000000001E-2</c:v>
                </c:pt>
                <c:pt idx="432">
                  <c:v>3.9599999999999996E-2</c:v>
                </c:pt>
                <c:pt idx="433">
                  <c:v>4.4699999999999997E-2</c:v>
                </c:pt>
                <c:pt idx="434">
                  <c:v>5.0299999999999997E-2</c:v>
                </c:pt>
                <c:pt idx="435">
                  <c:v>5.7099999999999998E-2</c:v>
                </c:pt>
                <c:pt idx="436">
                  <c:v>5.8400000000000001E-2</c:v>
                </c:pt>
                <c:pt idx="437">
                  <c:v>4.2500000000000003E-2</c:v>
                </c:pt>
                <c:pt idx="438">
                  <c:v>4.2999999999999997E-2</c:v>
                </c:pt>
                <c:pt idx="439">
                  <c:v>4.1200000000000001E-2</c:v>
                </c:pt>
                <c:pt idx="440">
                  <c:v>3.8100000000000002E-2</c:v>
                </c:pt>
                <c:pt idx="441">
                  <c:v>4.4499999999999998E-2</c:v>
                </c:pt>
                <c:pt idx="442">
                  <c:v>4.6199999999999998E-2</c:v>
                </c:pt>
                <c:pt idx="443">
                  <c:v>4.7699999999999999E-2</c:v>
                </c:pt>
                <c:pt idx="444">
                  <c:v>3.2099999999999997E-2</c:v>
                </c:pt>
                <c:pt idx="445">
                  <c:v>3.8100000000000002E-2</c:v>
                </c:pt>
                <c:pt idx="446">
                  <c:v>4.2299999999999997E-2</c:v>
                </c:pt>
                <c:pt idx="447">
                  <c:v>4.2299999999999997E-2</c:v>
                </c:pt>
                <c:pt idx="448">
                  <c:v>3.9899999999999998E-2</c:v>
                </c:pt>
                <c:pt idx="449">
                  <c:v>4.19E-2</c:v>
                </c:pt>
                <c:pt idx="450">
                  <c:v>4.19E-2</c:v>
                </c:pt>
                <c:pt idx="451">
                  <c:v>4.19E-2</c:v>
                </c:pt>
                <c:pt idx="452">
                  <c:v>4.2299999999999997E-2</c:v>
                </c:pt>
                <c:pt idx="453">
                  <c:v>3.8800000000000001E-2</c:v>
                </c:pt>
                <c:pt idx="454">
                  <c:v>4.1399999999999999E-2</c:v>
                </c:pt>
                <c:pt idx="455">
                  <c:v>4.3400000000000001E-2</c:v>
                </c:pt>
                <c:pt idx="456">
                  <c:v>5.5199999999999999E-2</c:v>
                </c:pt>
                <c:pt idx="457">
                  <c:v>4.1599999999999998E-2</c:v>
                </c:pt>
                <c:pt idx="458">
                  <c:v>4.2099999999999999E-2</c:v>
                </c:pt>
                <c:pt idx="459">
                  <c:v>4.2299999999999997E-2</c:v>
                </c:pt>
                <c:pt idx="460">
                  <c:v>4.3299999999999998E-2</c:v>
                </c:pt>
                <c:pt idx="461">
                  <c:v>4.2799999999999998E-2</c:v>
                </c:pt>
                <c:pt idx="462">
                  <c:v>4.3900000000000002E-2</c:v>
                </c:pt>
                <c:pt idx="463">
                  <c:v>4.5600000000000002E-2</c:v>
                </c:pt>
                <c:pt idx="464">
                  <c:v>4.2999999999999997E-2</c:v>
                </c:pt>
                <c:pt idx="465">
                  <c:v>4.1200000000000001E-2</c:v>
                </c:pt>
                <c:pt idx="466">
                  <c:v>3.6700000000000003E-2</c:v>
                </c:pt>
                <c:pt idx="467">
                  <c:v>4.2099999999999999E-2</c:v>
                </c:pt>
                <c:pt idx="468">
                  <c:v>4.6300000000000001E-2</c:v>
                </c:pt>
                <c:pt idx="469">
                  <c:v>4.8399999999999999E-2</c:v>
                </c:pt>
                <c:pt idx="470">
                  <c:v>2.98E-2</c:v>
                </c:pt>
                <c:pt idx="471">
                  <c:v>1.8100000000000002E-2</c:v>
                </c:pt>
                <c:pt idx="472">
                  <c:v>1.8599999999999998E-2</c:v>
                </c:pt>
                <c:pt idx="473">
                  <c:v>4.48E-2</c:v>
                </c:pt>
                <c:pt idx="474">
                  <c:v>3.9699999999999999E-2</c:v>
                </c:pt>
                <c:pt idx="475">
                  <c:v>3.1800000000000002E-2</c:v>
                </c:pt>
                <c:pt idx="476">
                  <c:v>3.6600000000000001E-2</c:v>
                </c:pt>
                <c:pt idx="477">
                  <c:v>3.4700000000000002E-2</c:v>
                </c:pt>
                <c:pt idx="478">
                  <c:v>3.15E-2</c:v>
                </c:pt>
                <c:pt idx="479">
                  <c:v>2.4299999999999999E-2</c:v>
                </c:pt>
                <c:pt idx="480">
                  <c:v>3.2599999999999997E-2</c:v>
                </c:pt>
                <c:pt idx="481">
                  <c:v>3.4799999999999998E-2</c:v>
                </c:pt>
                <c:pt idx="482">
                  <c:v>3.4500000000000003E-2</c:v>
                </c:pt>
                <c:pt idx="483">
                  <c:v>3.1899999999999998E-2</c:v>
                </c:pt>
                <c:pt idx="484">
                  <c:v>3.8800000000000001E-2</c:v>
                </c:pt>
                <c:pt idx="485">
                  <c:v>4.4499999999999998E-2</c:v>
                </c:pt>
                <c:pt idx="486">
                  <c:v>4.19E-2</c:v>
                </c:pt>
                <c:pt idx="487">
                  <c:v>3.9699999999999999E-2</c:v>
                </c:pt>
                <c:pt idx="488">
                  <c:v>3.3399999999999999E-2</c:v>
                </c:pt>
                <c:pt idx="489">
                  <c:v>2.9000000000000001E-2</c:v>
                </c:pt>
                <c:pt idx="490">
                  <c:v>3.0300000000000001E-2</c:v>
                </c:pt>
                <c:pt idx="491">
                  <c:v>2.9499999999999998E-2</c:v>
                </c:pt>
                <c:pt idx="492">
                  <c:v>2.1499999999999998E-2</c:v>
                </c:pt>
                <c:pt idx="493">
                  <c:v>3.0499999999999999E-2</c:v>
                </c:pt>
                <c:pt idx="494">
                  <c:v>2.9700000000000001E-2</c:v>
                </c:pt>
                <c:pt idx="495">
                  <c:v>2.6800000000000001E-2</c:v>
                </c:pt>
                <c:pt idx="496">
                  <c:v>2.12E-2</c:v>
                </c:pt>
                <c:pt idx="497">
                  <c:v>2.3400000000000001E-2</c:v>
                </c:pt>
                <c:pt idx="498">
                  <c:v>2.6800000000000001E-2</c:v>
                </c:pt>
                <c:pt idx="499">
                  <c:v>2.64E-2</c:v>
                </c:pt>
                <c:pt idx="500">
                  <c:v>2.4199999999999999E-2</c:v>
                </c:pt>
                <c:pt idx="501">
                  <c:v>2.1899999999999999E-2</c:v>
                </c:pt>
                <c:pt idx="502">
                  <c:v>2.3199999999999998E-2</c:v>
                </c:pt>
                <c:pt idx="503">
                  <c:v>2.1000000000000001E-2</c:v>
                </c:pt>
                <c:pt idx="504">
                  <c:v>2.01E-2</c:v>
                </c:pt>
                <c:pt idx="505">
                  <c:v>2.1499999999999998E-2</c:v>
                </c:pt>
                <c:pt idx="506">
                  <c:v>2.1999999999999999E-2</c:v>
                </c:pt>
                <c:pt idx="507">
                  <c:v>2.1100000000000001E-2</c:v>
                </c:pt>
                <c:pt idx="508">
                  <c:v>2.2800000000000001E-2</c:v>
                </c:pt>
                <c:pt idx="509">
                  <c:v>2.23E-2</c:v>
                </c:pt>
                <c:pt idx="510">
                  <c:v>0.02</c:v>
                </c:pt>
                <c:pt idx="511">
                  <c:v>1.95E-2</c:v>
                </c:pt>
                <c:pt idx="512">
                  <c:v>2.0799999999999999E-2</c:v>
                </c:pt>
                <c:pt idx="513">
                  <c:v>1.9699999999999999E-2</c:v>
                </c:pt>
                <c:pt idx="514">
                  <c:v>1.67E-2</c:v>
                </c:pt>
                <c:pt idx="515">
                  <c:v>1.7100000000000001E-2</c:v>
                </c:pt>
                <c:pt idx="516">
                  <c:v>1.66E-2</c:v>
                </c:pt>
                <c:pt idx="517">
                  <c:v>1.49E-2</c:v>
                </c:pt>
                <c:pt idx="518">
                  <c:v>1.0999999999999999E-2</c:v>
                </c:pt>
                <c:pt idx="519">
                  <c:v>1.1900000000000001E-2</c:v>
                </c:pt>
                <c:pt idx="520">
                  <c:v>1.5599999999999999E-2</c:v>
                </c:pt>
                <c:pt idx="521">
                  <c:v>1.61E-2</c:v>
                </c:pt>
                <c:pt idx="522">
                  <c:v>1.0800000000000001E-2</c:v>
                </c:pt>
                <c:pt idx="523">
                  <c:v>1.2699999999999999E-2</c:v>
                </c:pt>
                <c:pt idx="524">
                  <c:v>1.26E-2</c:v>
                </c:pt>
                <c:pt idx="525">
                  <c:v>1.26E-2</c:v>
                </c:pt>
                <c:pt idx="526">
                  <c:v>1.35E-2</c:v>
                </c:pt>
                <c:pt idx="527">
                  <c:v>1.2200000000000001E-2</c:v>
                </c:pt>
                <c:pt idx="528">
                  <c:v>1.2500000000000001E-2</c:v>
                </c:pt>
                <c:pt idx="529">
                  <c:v>1.23E-2</c:v>
                </c:pt>
                <c:pt idx="530">
                  <c:v>1.14E-2</c:v>
                </c:pt>
                <c:pt idx="531">
                  <c:v>1.12E-2</c:v>
                </c:pt>
                <c:pt idx="532">
                  <c:v>1.3299999999999999E-2</c:v>
                </c:pt>
                <c:pt idx="533">
                  <c:v>1.4800000000000001E-2</c:v>
                </c:pt>
                <c:pt idx="534">
                  <c:v>1.4800000000000001E-2</c:v>
                </c:pt>
                <c:pt idx="535">
                  <c:v>1.35E-2</c:v>
                </c:pt>
                <c:pt idx="536">
                  <c:v>1.43E-2</c:v>
                </c:pt>
                <c:pt idx="537">
                  <c:v>1.5800000000000002E-2</c:v>
                </c:pt>
                <c:pt idx="538">
                  <c:v>1.6799999999999999E-2</c:v>
                </c:pt>
                <c:pt idx="539">
                  <c:v>1.5800000000000002E-2</c:v>
                </c:pt>
                <c:pt idx="540">
                  <c:v>1.55E-2</c:v>
                </c:pt>
                <c:pt idx="541">
                  <c:v>1.5699999999999999E-2</c:v>
                </c:pt>
                <c:pt idx="542">
                  <c:v>1.5299999999999999E-2</c:v>
                </c:pt>
                <c:pt idx="543">
                  <c:v>1.4E-2</c:v>
                </c:pt>
                <c:pt idx="544">
                  <c:v>1.15E-2</c:v>
                </c:pt>
                <c:pt idx="545">
                  <c:v>1.37E-2</c:v>
                </c:pt>
                <c:pt idx="546">
                  <c:v>1.38E-2</c:v>
                </c:pt>
                <c:pt idx="547">
                  <c:v>1.23E-2</c:v>
                </c:pt>
                <c:pt idx="548">
                  <c:v>1.09E-2</c:v>
                </c:pt>
                <c:pt idx="549">
                  <c:v>1.2200000000000001E-2</c:v>
                </c:pt>
                <c:pt idx="550">
                  <c:v>1.3299999999999999E-2</c:v>
                </c:pt>
                <c:pt idx="551">
                  <c:v>1.44E-2</c:v>
                </c:pt>
                <c:pt idx="552">
                  <c:v>1.3299999999999999E-2</c:v>
                </c:pt>
                <c:pt idx="553">
                  <c:v>1.21E-2</c:v>
                </c:pt>
                <c:pt idx="554">
                  <c:v>1.3100000000000001E-2</c:v>
                </c:pt>
                <c:pt idx="555">
                  <c:v>1.2800000000000001E-2</c:v>
                </c:pt>
                <c:pt idx="556">
                  <c:v>1.3599999999999999E-2</c:v>
                </c:pt>
                <c:pt idx="557">
                  <c:v>1.29E-2</c:v>
                </c:pt>
                <c:pt idx="558">
                  <c:v>1.46E-2</c:v>
                </c:pt>
                <c:pt idx="559">
                  <c:v>1.54E-2</c:v>
                </c:pt>
                <c:pt idx="560">
                  <c:v>1.6799999999999999E-2</c:v>
                </c:pt>
                <c:pt idx="561">
                  <c:v>1.5699999999999999E-2</c:v>
                </c:pt>
                <c:pt idx="562">
                  <c:v>1.4999999999999999E-2</c:v>
                </c:pt>
                <c:pt idx="563">
                  <c:v>1.7600000000000001E-2</c:v>
                </c:pt>
                <c:pt idx="564">
                  <c:v>1.83E-2</c:v>
                </c:pt>
                <c:pt idx="565">
                  <c:v>1.8499999999999999E-2</c:v>
                </c:pt>
                <c:pt idx="566">
                  <c:v>1.7100000000000001E-2</c:v>
                </c:pt>
                <c:pt idx="567">
                  <c:v>1.38E-2</c:v>
                </c:pt>
                <c:pt idx="568">
                  <c:v>1.2699999999999999E-2</c:v>
                </c:pt>
                <c:pt idx="569">
                  <c:v>1.1599999999999999E-2</c:v>
                </c:pt>
                <c:pt idx="570">
                  <c:v>1.04E-2</c:v>
                </c:pt>
                <c:pt idx="571">
                  <c:v>1.01E-2</c:v>
                </c:pt>
                <c:pt idx="572">
                  <c:v>1.18E-2</c:v>
                </c:pt>
                <c:pt idx="573">
                  <c:v>1.52E-2</c:v>
                </c:pt>
                <c:pt idx="574">
                  <c:v>1.09E-2</c:v>
                </c:pt>
                <c:pt idx="575">
                  <c:v>9.4999999999999998E-3</c:v>
                </c:pt>
                <c:pt idx="576">
                  <c:v>9.5999999999999992E-3</c:v>
                </c:pt>
                <c:pt idx="577">
                  <c:v>1.0800000000000001E-2</c:v>
                </c:pt>
                <c:pt idx="578">
                  <c:v>1.1299999999999999E-2</c:v>
                </c:pt>
                <c:pt idx="579">
                  <c:v>1.0200000000000001E-2</c:v>
                </c:pt>
                <c:pt idx="580">
                  <c:v>1.0800000000000001E-2</c:v>
                </c:pt>
                <c:pt idx="581">
                  <c:v>1.0999999999999999E-2</c:v>
                </c:pt>
                <c:pt idx="582">
                  <c:v>1.0800000000000001E-2</c:v>
                </c:pt>
                <c:pt idx="583">
                  <c:v>0.01</c:v>
                </c:pt>
                <c:pt idx="584">
                  <c:v>1.12E-2</c:v>
                </c:pt>
                <c:pt idx="585">
                  <c:v>1.14E-2</c:v>
                </c:pt>
                <c:pt idx="586">
                  <c:v>1.15E-2</c:v>
                </c:pt>
                <c:pt idx="587">
                  <c:v>1.0800000000000001E-2</c:v>
                </c:pt>
                <c:pt idx="588">
                  <c:v>1.14E-2</c:v>
                </c:pt>
                <c:pt idx="589">
                  <c:v>1.24E-2</c:v>
                </c:pt>
                <c:pt idx="590">
                  <c:v>1.3599999999999999E-2</c:v>
                </c:pt>
                <c:pt idx="591">
                  <c:v>1.35E-2</c:v>
                </c:pt>
                <c:pt idx="592">
                  <c:v>1.23E-2</c:v>
                </c:pt>
                <c:pt idx="593">
                  <c:v>1.2200000000000001E-2</c:v>
                </c:pt>
                <c:pt idx="594">
                  <c:v>1.2E-2</c:v>
                </c:pt>
                <c:pt idx="595">
                  <c:v>1.1900000000000001E-2</c:v>
                </c:pt>
                <c:pt idx="596">
                  <c:v>1.03E-2</c:v>
                </c:pt>
                <c:pt idx="597">
                  <c:v>1.06E-2</c:v>
                </c:pt>
                <c:pt idx="598">
                  <c:v>1.04E-2</c:v>
                </c:pt>
                <c:pt idx="599">
                  <c:v>9.7999999999999997E-3</c:v>
                </c:pt>
                <c:pt idx="600">
                  <c:v>8.0000000000000002E-3</c:v>
                </c:pt>
                <c:pt idx="601">
                  <c:v>7.0000000000000001E-3</c:v>
                </c:pt>
                <c:pt idx="602">
                  <c:v>7.9000000000000008E-3</c:v>
                </c:pt>
                <c:pt idx="603">
                  <c:v>8.5000000000000006E-3</c:v>
                </c:pt>
                <c:pt idx="604">
                  <c:v>8.5000000000000006E-3</c:v>
                </c:pt>
                <c:pt idx="605">
                  <c:v>7.3000000000000001E-3</c:v>
                </c:pt>
                <c:pt idx="606">
                  <c:v>8.2000000000000007E-3</c:v>
                </c:pt>
                <c:pt idx="607">
                  <c:v>8.2000000000000007E-3</c:v>
                </c:pt>
                <c:pt idx="608">
                  <c:v>8.3000000000000001E-3</c:v>
                </c:pt>
                <c:pt idx="609">
                  <c:v>8.3000000000000001E-3</c:v>
                </c:pt>
                <c:pt idx="610">
                  <c:v>8.8999999999999999E-3</c:v>
                </c:pt>
                <c:pt idx="611">
                  <c:v>9.9000000000000008E-3</c:v>
                </c:pt>
                <c:pt idx="612">
                  <c:v>1.0800000000000001E-2</c:v>
                </c:pt>
                <c:pt idx="613">
                  <c:v>1.04E-2</c:v>
                </c:pt>
                <c:pt idx="614">
                  <c:v>9.1999999999999998E-3</c:v>
                </c:pt>
                <c:pt idx="615">
                  <c:v>9.2999999999999992E-3</c:v>
                </c:pt>
                <c:pt idx="616">
                  <c:v>9.7000000000000003E-3</c:v>
                </c:pt>
                <c:pt idx="617">
                  <c:v>1.0500000000000001E-2</c:v>
                </c:pt>
                <c:pt idx="618">
                  <c:v>1.06E-2</c:v>
                </c:pt>
                <c:pt idx="619">
                  <c:v>1.12E-2</c:v>
                </c:pt>
                <c:pt idx="620">
                  <c:v>1.12E-2</c:v>
                </c:pt>
                <c:pt idx="621">
                  <c:v>1.0999999999999999E-2</c:v>
                </c:pt>
                <c:pt idx="622">
                  <c:v>1.01E-2</c:v>
                </c:pt>
                <c:pt idx="623">
                  <c:v>1.0200000000000001E-2</c:v>
                </c:pt>
                <c:pt idx="624">
                  <c:v>1.11E-2</c:v>
                </c:pt>
                <c:pt idx="625">
                  <c:v>1.23E-2</c:v>
                </c:pt>
                <c:pt idx="626">
                  <c:v>1.14E-2</c:v>
                </c:pt>
                <c:pt idx="627">
                  <c:v>9.1000000000000004E-3</c:v>
                </c:pt>
                <c:pt idx="628">
                  <c:v>9.4999999999999998E-3</c:v>
                </c:pt>
                <c:pt idx="629">
                  <c:v>9.4000000000000004E-3</c:v>
                </c:pt>
                <c:pt idx="630">
                  <c:v>9.4999999999999998E-3</c:v>
                </c:pt>
                <c:pt idx="631">
                  <c:v>8.8000000000000005E-3</c:v>
                </c:pt>
                <c:pt idx="632">
                  <c:v>9.4000000000000004E-3</c:v>
                </c:pt>
                <c:pt idx="633">
                  <c:v>9.4999999999999998E-3</c:v>
                </c:pt>
                <c:pt idx="634">
                  <c:v>9.4000000000000004E-3</c:v>
                </c:pt>
                <c:pt idx="635">
                  <c:v>8.6999999999999994E-3</c:v>
                </c:pt>
                <c:pt idx="636">
                  <c:v>9.1999999999999998E-3</c:v>
                </c:pt>
                <c:pt idx="637">
                  <c:v>9.7999999999999997E-3</c:v>
                </c:pt>
                <c:pt idx="638">
                  <c:v>1.0200000000000001E-2</c:v>
                </c:pt>
                <c:pt idx="639">
                  <c:v>1.03E-2</c:v>
                </c:pt>
                <c:pt idx="640">
                  <c:v>1.01E-2</c:v>
                </c:pt>
                <c:pt idx="641">
                  <c:v>1.0800000000000001E-2</c:v>
                </c:pt>
                <c:pt idx="642">
                  <c:v>1.09E-2</c:v>
                </c:pt>
                <c:pt idx="643">
                  <c:v>1.09E-2</c:v>
                </c:pt>
                <c:pt idx="644">
                  <c:v>1.0500000000000001E-2</c:v>
                </c:pt>
                <c:pt idx="645">
                  <c:v>1.0699999999999999E-2</c:v>
                </c:pt>
                <c:pt idx="646">
                  <c:v>1.0699999999999999E-2</c:v>
                </c:pt>
                <c:pt idx="647">
                  <c:v>1.06E-2</c:v>
                </c:pt>
                <c:pt idx="648">
                  <c:v>1.03E-2</c:v>
                </c:pt>
                <c:pt idx="649">
                  <c:v>1.0699999999999999E-2</c:v>
                </c:pt>
                <c:pt idx="650">
                  <c:v>1.0699999999999999E-2</c:v>
                </c:pt>
                <c:pt idx="651">
                  <c:v>1.0800000000000001E-2</c:v>
                </c:pt>
                <c:pt idx="652">
                  <c:v>1.0500000000000001E-2</c:v>
                </c:pt>
                <c:pt idx="653">
                  <c:v>0.01</c:v>
                </c:pt>
                <c:pt idx="654">
                  <c:v>1.01E-2</c:v>
                </c:pt>
                <c:pt idx="655">
                  <c:v>1.04E-2</c:v>
                </c:pt>
                <c:pt idx="656">
                  <c:v>1.0800000000000001E-2</c:v>
                </c:pt>
                <c:pt idx="657">
                  <c:v>1.0699999999999999E-2</c:v>
                </c:pt>
                <c:pt idx="658">
                  <c:v>1.0800000000000001E-2</c:v>
                </c:pt>
                <c:pt idx="659">
                  <c:v>1.2500000000000001E-2</c:v>
                </c:pt>
                <c:pt idx="660">
                  <c:v>1.32E-2</c:v>
                </c:pt>
                <c:pt idx="661">
                  <c:v>1.3100000000000001E-2</c:v>
                </c:pt>
                <c:pt idx="662">
                  <c:v>1.32E-2</c:v>
                </c:pt>
                <c:pt idx="663">
                  <c:v>1.3899999999999999E-2</c:v>
                </c:pt>
                <c:pt idx="664">
                  <c:v>1.5100000000000001E-2</c:v>
                </c:pt>
                <c:pt idx="665">
                  <c:v>1.6899999999999998E-2</c:v>
                </c:pt>
                <c:pt idx="666">
                  <c:v>1.6199999999999999E-2</c:v>
                </c:pt>
                <c:pt idx="667">
                  <c:v>1.7100000000000001E-2</c:v>
                </c:pt>
                <c:pt idx="668">
                  <c:v>1.7500000000000002E-2</c:v>
                </c:pt>
                <c:pt idx="669">
                  <c:v>1.7600000000000001E-2</c:v>
                </c:pt>
                <c:pt idx="670">
                  <c:v>1.6400000000000001E-2</c:v>
                </c:pt>
                <c:pt idx="671">
                  <c:v>1.67E-2</c:v>
                </c:pt>
                <c:pt idx="672">
                  <c:v>1.6500000000000001E-2</c:v>
                </c:pt>
                <c:pt idx="673">
                  <c:v>1.67E-2</c:v>
                </c:pt>
                <c:pt idx="674">
                  <c:v>1.55E-2</c:v>
                </c:pt>
                <c:pt idx="675">
                  <c:v>1.43E-2</c:v>
                </c:pt>
                <c:pt idx="676">
                  <c:v>1.6500000000000001E-2</c:v>
                </c:pt>
                <c:pt idx="677">
                  <c:v>1.9300000000000001E-2</c:v>
                </c:pt>
                <c:pt idx="678">
                  <c:v>1.9900000000000001E-2</c:v>
                </c:pt>
                <c:pt idx="679">
                  <c:v>1.4800000000000001E-2</c:v>
                </c:pt>
                <c:pt idx="680">
                  <c:v>1.78E-2</c:v>
                </c:pt>
                <c:pt idx="681">
                  <c:v>1.8499999999999999E-2</c:v>
                </c:pt>
                <c:pt idx="682">
                  <c:v>1.84E-2</c:v>
                </c:pt>
                <c:pt idx="683">
                  <c:v>1.8200000000000001E-2</c:v>
                </c:pt>
                <c:pt idx="684">
                  <c:v>1.95E-2</c:v>
                </c:pt>
                <c:pt idx="685">
                  <c:v>1.9300000000000001E-2</c:v>
                </c:pt>
                <c:pt idx="686">
                  <c:v>1.8599999999999998E-2</c:v>
                </c:pt>
                <c:pt idx="687">
                  <c:v>1.7399999999999999E-2</c:v>
                </c:pt>
                <c:pt idx="688">
                  <c:v>1.7999999999999999E-2</c:v>
                </c:pt>
                <c:pt idx="689">
                  <c:v>1.9800000000000002E-2</c:v>
                </c:pt>
                <c:pt idx="690">
                  <c:v>2.12E-2</c:v>
                </c:pt>
                <c:pt idx="691">
                  <c:v>2.2800000000000001E-2</c:v>
                </c:pt>
                <c:pt idx="692">
                  <c:v>2.1600000000000001E-2</c:v>
                </c:pt>
                <c:pt idx="693">
                  <c:v>2.4E-2</c:v>
                </c:pt>
                <c:pt idx="694">
                  <c:v>2.9399999999999999E-2</c:v>
                </c:pt>
                <c:pt idx="695">
                  <c:v>2.9899999999999999E-2</c:v>
                </c:pt>
                <c:pt idx="696">
                  <c:v>2.93E-2</c:v>
                </c:pt>
                <c:pt idx="697">
                  <c:v>0.03</c:v>
                </c:pt>
                <c:pt idx="698">
                  <c:v>2.98E-2</c:v>
                </c:pt>
                <c:pt idx="699">
                  <c:v>2.9600000000000001E-2</c:v>
                </c:pt>
                <c:pt idx="700">
                  <c:v>2.63E-2</c:v>
                </c:pt>
                <c:pt idx="701">
                  <c:v>2.0899999999999998E-2</c:v>
                </c:pt>
                <c:pt idx="702">
                  <c:v>2.41E-2</c:v>
                </c:pt>
                <c:pt idx="703">
                  <c:v>2.5399999999999999E-2</c:v>
                </c:pt>
                <c:pt idx="704">
                  <c:v>2.2800000000000001E-2</c:v>
                </c:pt>
                <c:pt idx="705">
                  <c:v>1.9699999999999999E-2</c:v>
                </c:pt>
                <c:pt idx="706">
                  <c:v>2.3199999999999998E-2</c:v>
                </c:pt>
                <c:pt idx="707">
                  <c:v>2.4E-2</c:v>
                </c:pt>
                <c:pt idx="708">
                  <c:v>2.3300000000000001E-2</c:v>
                </c:pt>
                <c:pt idx="709">
                  <c:v>2.0799999999999999E-2</c:v>
                </c:pt>
                <c:pt idx="710">
                  <c:v>2.6100000000000002E-2</c:v>
                </c:pt>
                <c:pt idx="711">
                  <c:v>2.5499999999999998E-2</c:v>
                </c:pt>
                <c:pt idx="712">
                  <c:v>2.4899999999999999E-2</c:v>
                </c:pt>
                <c:pt idx="713">
                  <c:v>2.3599999999999999E-2</c:v>
                </c:pt>
                <c:pt idx="714">
                  <c:v>2.4299999999999999E-2</c:v>
                </c:pt>
                <c:pt idx="715">
                  <c:v>2.5600000000000001E-2</c:v>
                </c:pt>
                <c:pt idx="716">
                  <c:v>2.6599999999999999E-2</c:v>
                </c:pt>
                <c:pt idx="717">
                  <c:v>2.76E-2</c:v>
                </c:pt>
                <c:pt idx="718">
                  <c:v>2.6800000000000001E-2</c:v>
                </c:pt>
                <c:pt idx="719">
                  <c:v>2.63E-2</c:v>
                </c:pt>
                <c:pt idx="720">
                  <c:v>2.64E-2</c:v>
                </c:pt>
                <c:pt idx="721">
                  <c:v>2.7199999999999998E-2</c:v>
                </c:pt>
                <c:pt idx="722">
                  <c:v>2.6499999999999999E-2</c:v>
                </c:pt>
                <c:pt idx="723">
                  <c:v>2.8299999999999999E-2</c:v>
                </c:pt>
                <c:pt idx="724">
                  <c:v>3.0499999999999999E-2</c:v>
                </c:pt>
                <c:pt idx="725">
                  <c:v>3.0499999999999999E-2</c:v>
                </c:pt>
                <c:pt idx="726">
                  <c:v>0.03</c:v>
                </c:pt>
                <c:pt idx="727">
                  <c:v>2.8899999999999999E-2</c:v>
                </c:pt>
                <c:pt idx="728">
                  <c:v>2.8899999999999999E-2</c:v>
                </c:pt>
                <c:pt idx="729">
                  <c:v>3.3799999999999997E-2</c:v>
                </c:pt>
                <c:pt idx="730">
                  <c:v>3.5000000000000003E-2</c:v>
                </c:pt>
                <c:pt idx="731">
                  <c:v>0.03</c:v>
                </c:pt>
                <c:pt idx="732">
                  <c:v>0.03</c:v>
                </c:pt>
                <c:pt idx="733">
                  <c:v>3.0099999999999998E-2</c:v>
                </c:pt>
                <c:pt idx="734">
                  <c:v>3.0200000000000001E-2</c:v>
                </c:pt>
                <c:pt idx="735">
                  <c:v>2.98E-2</c:v>
                </c:pt>
                <c:pt idx="736">
                  <c:v>3.1099999999999999E-2</c:v>
                </c:pt>
                <c:pt idx="737">
                  <c:v>3.2199999999999999E-2</c:v>
                </c:pt>
                <c:pt idx="738">
                  <c:v>3.1800000000000002E-2</c:v>
                </c:pt>
                <c:pt idx="739">
                  <c:v>3.0200000000000001E-2</c:v>
                </c:pt>
                <c:pt idx="740">
                  <c:v>3.0499999999999999E-2</c:v>
                </c:pt>
                <c:pt idx="741">
                  <c:v>3.1399999999999997E-2</c:v>
                </c:pt>
                <c:pt idx="742">
                  <c:v>3.1600000000000003E-2</c:v>
                </c:pt>
                <c:pt idx="743">
                  <c:v>3.1699999999999999E-2</c:v>
                </c:pt>
                <c:pt idx="744">
                  <c:v>3.0599999999999999E-2</c:v>
                </c:pt>
                <c:pt idx="745">
                  <c:v>3.44E-2</c:v>
                </c:pt>
                <c:pt idx="746">
                  <c:v>3.6999999999999998E-2</c:v>
                </c:pt>
                <c:pt idx="747">
                  <c:v>3.7999999999999999E-2</c:v>
                </c:pt>
                <c:pt idx="748">
                  <c:v>3.5900000000000001E-2</c:v>
                </c:pt>
                <c:pt idx="749">
                  <c:v>3.56E-2</c:v>
                </c:pt>
                <c:pt idx="750">
                  <c:v>3.44E-2</c:v>
                </c:pt>
                <c:pt idx="751">
                  <c:v>3.4700000000000002E-2</c:v>
                </c:pt>
                <c:pt idx="752">
                  <c:v>3.2199999999999999E-2</c:v>
                </c:pt>
                <c:pt idx="753">
                  <c:v>3.4799999999999998E-2</c:v>
                </c:pt>
                <c:pt idx="754">
                  <c:v>3.8800000000000001E-2</c:v>
                </c:pt>
                <c:pt idx="755">
                  <c:v>3.9699999999999999E-2</c:v>
                </c:pt>
                <c:pt idx="756">
                  <c:v>3.9699999999999999E-2</c:v>
                </c:pt>
                <c:pt idx="757">
                  <c:v>3.6700000000000003E-2</c:v>
                </c:pt>
                <c:pt idx="758">
                  <c:v>3.4299999999999997E-2</c:v>
                </c:pt>
                <c:pt idx="759">
                  <c:v>3.56E-2</c:v>
                </c:pt>
                <c:pt idx="760">
                  <c:v>3.6400000000000002E-2</c:v>
                </c:pt>
                <c:pt idx="761">
                  <c:v>3.44E-2</c:v>
                </c:pt>
                <c:pt idx="762">
                  <c:v>3.4200000000000001E-2</c:v>
                </c:pt>
                <c:pt idx="763">
                  <c:v>3.6499999999999998E-2</c:v>
                </c:pt>
                <c:pt idx="764">
                  <c:v>3.5799999999999998E-2</c:v>
                </c:pt>
                <c:pt idx="765">
                  <c:v>3.4099999999999998E-2</c:v>
                </c:pt>
                <c:pt idx="766">
                  <c:v>3.3500000000000002E-2</c:v>
                </c:pt>
                <c:pt idx="767">
                  <c:v>3.5400000000000001E-2</c:v>
                </c:pt>
                <c:pt idx="768">
                  <c:v>3.73E-2</c:v>
                </c:pt>
                <c:pt idx="769">
                  <c:v>3.7400000000000003E-2</c:v>
                </c:pt>
                <c:pt idx="770">
                  <c:v>3.3700000000000001E-2</c:v>
                </c:pt>
                <c:pt idx="771">
                  <c:v>3.5099999999999999E-2</c:v>
                </c:pt>
                <c:pt idx="772">
                  <c:v>3.5699999999999996E-2</c:v>
                </c:pt>
                <c:pt idx="773">
                  <c:v>3.56E-2</c:v>
                </c:pt>
                <c:pt idx="774">
                  <c:v>3.39E-2</c:v>
                </c:pt>
                <c:pt idx="775">
                  <c:v>3.6299999999999999E-2</c:v>
                </c:pt>
                <c:pt idx="776">
                  <c:v>3.6700000000000003E-2</c:v>
                </c:pt>
                <c:pt idx="777">
                  <c:v>3.6299999999999999E-2</c:v>
                </c:pt>
                <c:pt idx="778">
                  <c:v>3.4799999999999998E-2</c:v>
                </c:pt>
                <c:pt idx="779">
                  <c:v>3.4000000000000002E-2</c:v>
                </c:pt>
                <c:pt idx="780">
                  <c:v>3.5900000000000001E-2</c:v>
                </c:pt>
                <c:pt idx="781">
                  <c:v>3.8900000000000004E-2</c:v>
                </c:pt>
                <c:pt idx="782">
                  <c:v>3.9100000000000003E-2</c:v>
                </c:pt>
                <c:pt idx="783">
                  <c:v>3.4500000000000003E-2</c:v>
                </c:pt>
                <c:pt idx="784">
                  <c:v>3.6299999999999999E-2</c:v>
                </c:pt>
                <c:pt idx="785">
                  <c:v>3.6200000000000003E-2</c:v>
                </c:pt>
                <c:pt idx="786">
                  <c:v>3.61E-2</c:v>
                </c:pt>
                <c:pt idx="787">
                  <c:v>3.5000000000000003E-2</c:v>
                </c:pt>
                <c:pt idx="788">
                  <c:v>3.5900000000000001E-2</c:v>
                </c:pt>
                <c:pt idx="789">
                  <c:v>3.6499999999999998E-2</c:v>
                </c:pt>
                <c:pt idx="790">
                  <c:v>3.6499999999999998E-2</c:v>
                </c:pt>
                <c:pt idx="791">
                  <c:v>3.5099999999999999E-2</c:v>
                </c:pt>
                <c:pt idx="792">
                  <c:v>3.5200000000000002E-2</c:v>
                </c:pt>
                <c:pt idx="793">
                  <c:v>3.6000000000000004E-2</c:v>
                </c:pt>
                <c:pt idx="794">
                  <c:v>3.6499999999999998E-2</c:v>
                </c:pt>
                <c:pt idx="795">
                  <c:v>3.6499999999999998E-2</c:v>
                </c:pt>
                <c:pt idx="796">
                  <c:v>3.61E-2</c:v>
                </c:pt>
                <c:pt idx="797">
                  <c:v>3.6999999999999998E-2</c:v>
                </c:pt>
                <c:pt idx="798">
                  <c:v>3.78E-2</c:v>
                </c:pt>
                <c:pt idx="799">
                  <c:v>3.9199999999999999E-2</c:v>
                </c:pt>
                <c:pt idx="800">
                  <c:v>3.9199999999999999E-2</c:v>
                </c:pt>
                <c:pt idx="801">
                  <c:v>3.9100000000000003E-2</c:v>
                </c:pt>
                <c:pt idx="802">
                  <c:v>3.85E-2</c:v>
                </c:pt>
                <c:pt idx="803">
                  <c:v>3.8300000000000001E-2</c:v>
                </c:pt>
                <c:pt idx="804">
                  <c:v>3.7600000000000001E-2</c:v>
                </c:pt>
                <c:pt idx="805">
                  <c:v>3.61E-2</c:v>
                </c:pt>
                <c:pt idx="806">
                  <c:v>3.7100000000000001E-2</c:v>
                </c:pt>
                <c:pt idx="807">
                  <c:v>3.73E-2</c:v>
                </c:pt>
                <c:pt idx="808">
                  <c:v>3.73E-2</c:v>
                </c:pt>
                <c:pt idx="809">
                  <c:v>3.5999999999999997E-2</c:v>
                </c:pt>
                <c:pt idx="810">
                  <c:v>3.5799999999999998E-2</c:v>
                </c:pt>
                <c:pt idx="811">
                  <c:v>3.61E-2</c:v>
                </c:pt>
                <c:pt idx="812">
                  <c:v>3.61E-2</c:v>
                </c:pt>
                <c:pt idx="813">
                  <c:v>3.5200000000000002E-2</c:v>
                </c:pt>
                <c:pt idx="814">
                  <c:v>3.5099999999999999E-2</c:v>
                </c:pt>
                <c:pt idx="815">
                  <c:v>3.6900000000000002E-2</c:v>
                </c:pt>
                <c:pt idx="816">
                  <c:v>3.8899999999999997E-2</c:v>
                </c:pt>
                <c:pt idx="817">
                  <c:v>3.95E-2</c:v>
                </c:pt>
                <c:pt idx="818">
                  <c:v>3.85E-2</c:v>
                </c:pt>
                <c:pt idx="819">
                  <c:v>3.73E-2</c:v>
                </c:pt>
                <c:pt idx="820">
                  <c:v>3.7699999999999997E-2</c:v>
                </c:pt>
                <c:pt idx="821">
                  <c:v>3.8399999999999997E-2</c:v>
                </c:pt>
                <c:pt idx="822">
                  <c:v>3.56E-2</c:v>
                </c:pt>
                <c:pt idx="823">
                  <c:v>3.5499999999999997E-2</c:v>
                </c:pt>
                <c:pt idx="824">
                  <c:v>3.5400000000000001E-2</c:v>
                </c:pt>
                <c:pt idx="825">
                  <c:v>3.4299999999999997E-2</c:v>
                </c:pt>
                <c:pt idx="826">
                  <c:v>3.2599999999999997E-2</c:v>
                </c:pt>
                <c:pt idx="827">
                  <c:v>3.4099999999999998E-2</c:v>
                </c:pt>
                <c:pt idx="828">
                  <c:v>3.5400000000000001E-2</c:v>
                </c:pt>
                <c:pt idx="829">
                  <c:v>3.5799999999999998E-2</c:v>
                </c:pt>
                <c:pt idx="830">
                  <c:v>3.5799999999999998E-2</c:v>
                </c:pt>
                <c:pt idx="831">
                  <c:v>3.4000000000000002E-2</c:v>
                </c:pt>
                <c:pt idx="832">
                  <c:v>3.09E-2</c:v>
                </c:pt>
                <c:pt idx="833">
                  <c:v>3.1600000000000003E-2</c:v>
                </c:pt>
                <c:pt idx="834">
                  <c:v>3.4200000000000001E-2</c:v>
                </c:pt>
                <c:pt idx="835">
                  <c:v>3.0599999999999999E-2</c:v>
                </c:pt>
                <c:pt idx="836">
                  <c:v>3.0200000000000001E-2</c:v>
                </c:pt>
                <c:pt idx="837">
                  <c:v>2.93E-2</c:v>
                </c:pt>
                <c:pt idx="838">
                  <c:v>2.7799999999999998E-2</c:v>
                </c:pt>
                <c:pt idx="839">
                  <c:v>2.1999999999999999E-2</c:v>
                </c:pt>
                <c:pt idx="840">
                  <c:v>1.7299999999999999E-2</c:v>
                </c:pt>
                <c:pt idx="841">
                  <c:v>1.24E-2</c:v>
                </c:pt>
                <c:pt idx="842">
                  <c:v>2.3700000000000002E-2</c:v>
                </c:pt>
                <c:pt idx="843">
                  <c:v>3.1600000000000003E-2</c:v>
                </c:pt>
                <c:pt idx="844">
                  <c:v>2.9600000000000001E-2</c:v>
                </c:pt>
                <c:pt idx="845">
                  <c:v>2.75E-2</c:v>
                </c:pt>
                <c:pt idx="846">
                  <c:v>2.3300000000000001E-2</c:v>
                </c:pt>
                <c:pt idx="847">
                  <c:v>2.2099999999999998E-2</c:v>
                </c:pt>
                <c:pt idx="848">
                  <c:v>1.89E-2</c:v>
                </c:pt>
                <c:pt idx="849">
                  <c:v>1.8000000000000002E-2</c:v>
                </c:pt>
                <c:pt idx="850">
                  <c:v>2.1000000000000001E-2</c:v>
                </c:pt>
                <c:pt idx="851">
                  <c:v>2.4300000000000002E-2</c:v>
                </c:pt>
                <c:pt idx="852">
                  <c:v>2.6699999999999998E-2</c:v>
                </c:pt>
                <c:pt idx="853">
                  <c:v>2.3300000000000001E-2</c:v>
                </c:pt>
                <c:pt idx="854">
                  <c:v>1.83E-2</c:v>
                </c:pt>
                <c:pt idx="855">
                  <c:v>1.7000000000000001E-2</c:v>
                </c:pt>
                <c:pt idx="856">
                  <c:v>1.6200000000000003E-2</c:v>
                </c:pt>
                <c:pt idx="857">
                  <c:v>1.4800000000000001E-2</c:v>
                </c:pt>
                <c:pt idx="858">
                  <c:v>1.6399999999999998E-2</c:v>
                </c:pt>
                <c:pt idx="859">
                  <c:v>1.66E-2</c:v>
                </c:pt>
                <c:pt idx="860">
                  <c:v>1.55E-2</c:v>
                </c:pt>
                <c:pt idx="861">
                  <c:v>1.3999999999999999E-2</c:v>
                </c:pt>
                <c:pt idx="862">
                  <c:v>1.3600000000000001E-2</c:v>
                </c:pt>
                <c:pt idx="863">
                  <c:v>1.49E-2</c:v>
                </c:pt>
                <c:pt idx="864">
                  <c:v>2.35E-2</c:v>
                </c:pt>
                <c:pt idx="865">
                  <c:v>2.2400000000000003E-2</c:v>
                </c:pt>
                <c:pt idx="866">
                  <c:v>1.7999999999999999E-2</c:v>
                </c:pt>
                <c:pt idx="867">
                  <c:v>1.66E-2</c:v>
                </c:pt>
                <c:pt idx="868">
                  <c:v>1.66E-2</c:v>
                </c:pt>
                <c:pt idx="869">
                  <c:v>1.66E-2</c:v>
                </c:pt>
                <c:pt idx="870">
                  <c:v>1.84E-2</c:v>
                </c:pt>
                <c:pt idx="871">
                  <c:v>1.7899999999999999E-2</c:v>
                </c:pt>
                <c:pt idx="872">
                  <c:v>5.1500000000000004E-2</c:v>
                </c:pt>
                <c:pt idx="873">
                  <c:v>7.9600000000000004E-2</c:v>
                </c:pt>
                <c:pt idx="874">
                  <c:v>5.74E-2</c:v>
                </c:pt>
                <c:pt idx="875">
                  <c:v>4.82E-2</c:v>
                </c:pt>
                <c:pt idx="876">
                  <c:v>3.4500000000000003E-2</c:v>
                </c:pt>
                <c:pt idx="877">
                  <c:v>2.2799999999999997E-2</c:v>
                </c:pt>
                <c:pt idx="878">
                  <c:v>1.8200000000000001E-2</c:v>
                </c:pt>
                <c:pt idx="879">
                  <c:v>1.26E-2</c:v>
                </c:pt>
                <c:pt idx="880">
                  <c:v>1.1399999999999999E-2</c:v>
                </c:pt>
                <c:pt idx="881">
                  <c:v>1.1200000000000002E-2</c:v>
                </c:pt>
                <c:pt idx="882">
                  <c:v>1.03E-2</c:v>
                </c:pt>
                <c:pt idx="883">
                  <c:v>1.03E-2</c:v>
                </c:pt>
                <c:pt idx="884">
                  <c:v>1.03E-2</c:v>
                </c:pt>
                <c:pt idx="885">
                  <c:v>1.03E-2</c:v>
                </c:pt>
                <c:pt idx="886">
                  <c:v>1.0800000000000001E-2</c:v>
                </c:pt>
                <c:pt idx="887">
                  <c:v>8.9999999999999993E-3</c:v>
                </c:pt>
                <c:pt idx="888">
                  <c:v>5.8999999999999999E-3</c:v>
                </c:pt>
                <c:pt idx="889">
                  <c:v>4.5999999999999999E-3</c:v>
                </c:pt>
                <c:pt idx="890">
                  <c:v>5.1000000000000004E-3</c:v>
                </c:pt>
                <c:pt idx="891">
                  <c:v>5.3E-3</c:v>
                </c:pt>
                <c:pt idx="892">
                  <c:v>4.7999999999999996E-3</c:v>
                </c:pt>
                <c:pt idx="893">
                  <c:v>5.4999999999999997E-3</c:v>
                </c:pt>
                <c:pt idx="894">
                  <c:v>6.6E-3</c:v>
                </c:pt>
                <c:pt idx="895">
                  <c:v>6.7000000000000002E-3</c:v>
                </c:pt>
                <c:pt idx="896">
                  <c:v>5.4999999999999997E-3</c:v>
                </c:pt>
                <c:pt idx="897">
                  <c:v>5.7999999999999996E-3</c:v>
                </c:pt>
                <c:pt idx="898">
                  <c:v>5.7000000000000002E-3</c:v>
                </c:pt>
                <c:pt idx="899">
                  <c:v>5.7000000000000002E-3</c:v>
                </c:pt>
                <c:pt idx="900">
                  <c:v>4.7999999999999996E-3</c:v>
                </c:pt>
                <c:pt idx="901">
                  <c:v>5.1000000000000004E-3</c:v>
                </c:pt>
                <c:pt idx="902">
                  <c:v>5.3E-3</c:v>
                </c:pt>
                <c:pt idx="903">
                  <c:v>5.7000000000000002E-3</c:v>
                </c:pt>
                <c:pt idx="904">
                  <c:v>6.3E-3</c:v>
                </c:pt>
                <c:pt idx="905">
                  <c:v>4.7000000000000002E-3</c:v>
                </c:pt>
                <c:pt idx="906">
                  <c:v>4.4000000000000003E-3</c:v>
                </c:pt>
                <c:pt idx="907">
                  <c:v>4.1999999999999997E-3</c:v>
                </c:pt>
                <c:pt idx="908">
                  <c:v>3.8999999999999998E-3</c:v>
                </c:pt>
                <c:pt idx="909">
                  <c:v>3.3999999999999998E-3</c:v>
                </c:pt>
                <c:pt idx="910">
                  <c:v>3.5999999999999999E-3</c:v>
                </c:pt>
                <c:pt idx="911">
                  <c:v>3.5999999999999999E-3</c:v>
                </c:pt>
                <c:pt idx="912">
                  <c:v>3.5000000000000001E-3</c:v>
                </c:pt>
                <c:pt idx="913">
                  <c:v>3.0000000000000001E-3</c:v>
                </c:pt>
                <c:pt idx="914">
                  <c:v>2.7000000000000001E-3</c:v>
                </c:pt>
                <c:pt idx="915">
                  <c:v>3.2000000000000002E-3</c:v>
                </c:pt>
                <c:pt idx="916">
                  <c:v>3.7000000000000002E-3</c:v>
                </c:pt>
                <c:pt idx="917">
                  <c:v>4.1000000000000003E-3</c:v>
                </c:pt>
                <c:pt idx="918">
                  <c:v>3.5000000000000001E-3</c:v>
                </c:pt>
                <c:pt idx="919">
                  <c:v>4.3E-3</c:v>
                </c:pt>
                <c:pt idx="920">
                  <c:v>4.1999999999999997E-3</c:v>
                </c:pt>
                <c:pt idx="921">
                  <c:v>3.8999999999999998E-3</c:v>
                </c:pt>
                <c:pt idx="922">
                  <c:v>2.8E-3</c:v>
                </c:pt>
                <c:pt idx="923">
                  <c:v>3.0999999999999999E-3</c:v>
                </c:pt>
                <c:pt idx="924">
                  <c:v>3.0999999999999999E-3</c:v>
                </c:pt>
                <c:pt idx="925">
                  <c:v>4.0000000000000001E-3</c:v>
                </c:pt>
                <c:pt idx="926">
                  <c:v>3.3999999999999998E-3</c:v>
                </c:pt>
                <c:pt idx="927">
                  <c:v>2.3999999999999998E-3</c:v>
                </c:pt>
                <c:pt idx="928">
                  <c:v>2.5999999999999999E-3</c:v>
                </c:pt>
                <c:pt idx="929">
                  <c:v>2.5999999999999999E-3</c:v>
                </c:pt>
                <c:pt idx="930">
                  <c:v>2.5999999999999999E-3</c:v>
                </c:pt>
                <c:pt idx="931">
                  <c:v>2.3E-3</c:v>
                </c:pt>
                <c:pt idx="932">
                  <c:v>2.5999999999999999E-3</c:v>
                </c:pt>
                <c:pt idx="933">
                  <c:v>2.8E-3</c:v>
                </c:pt>
                <c:pt idx="934">
                  <c:v>2.7000000000000001E-3</c:v>
                </c:pt>
                <c:pt idx="935">
                  <c:v>2.2000000000000001E-3</c:v>
                </c:pt>
                <c:pt idx="936">
                  <c:v>2.3999999999999998E-3</c:v>
                </c:pt>
                <c:pt idx="937">
                  <c:v>2.7000000000000001E-3</c:v>
                </c:pt>
                <c:pt idx="938">
                  <c:v>3.2000000000000002E-3</c:v>
                </c:pt>
                <c:pt idx="939">
                  <c:v>2.5000000000000001E-3</c:v>
                </c:pt>
                <c:pt idx="940">
                  <c:v>1.5E-3</c:v>
                </c:pt>
                <c:pt idx="941">
                  <c:v>1.6000000000000001E-3</c:v>
                </c:pt>
                <c:pt idx="942">
                  <c:v>1.6000000000000001E-3</c:v>
                </c:pt>
                <c:pt idx="943">
                  <c:v>2E-3</c:v>
                </c:pt>
                <c:pt idx="944">
                  <c:v>1.6999999999999999E-3</c:v>
                </c:pt>
                <c:pt idx="945">
                  <c:v>2E-3</c:v>
                </c:pt>
                <c:pt idx="946">
                  <c:v>2.3E-3</c:v>
                </c:pt>
                <c:pt idx="947">
                  <c:v>2E-3</c:v>
                </c:pt>
                <c:pt idx="948">
                  <c:v>1.6999999999999999E-3</c:v>
                </c:pt>
                <c:pt idx="949">
                  <c:v>2.3E-3</c:v>
                </c:pt>
                <c:pt idx="950">
                  <c:v>2.3999999999999998E-3</c:v>
                </c:pt>
                <c:pt idx="951">
                  <c:v>2.8999999999999998E-3</c:v>
                </c:pt>
                <c:pt idx="952">
                  <c:v>2.8999999999999998E-3</c:v>
                </c:pt>
                <c:pt idx="953">
                  <c:v>2.3999999999999998E-3</c:v>
                </c:pt>
                <c:pt idx="954">
                  <c:v>3.0000000000000001E-3</c:v>
                </c:pt>
                <c:pt idx="955">
                  <c:v>3.2000000000000002E-3</c:v>
                </c:pt>
                <c:pt idx="956">
                  <c:v>3.0000000000000001E-3</c:v>
                </c:pt>
                <c:pt idx="957">
                  <c:v>2.5000000000000001E-3</c:v>
                </c:pt>
                <c:pt idx="958">
                  <c:v>3.0000000000000001E-3</c:v>
                </c:pt>
                <c:pt idx="959">
                  <c:v>3.0999999999999999E-3</c:v>
                </c:pt>
                <c:pt idx="960">
                  <c:v>2.8999999999999998E-3</c:v>
                </c:pt>
                <c:pt idx="961">
                  <c:v>2.5999999999999999E-3</c:v>
                </c:pt>
                <c:pt idx="962">
                  <c:v>2.8999999999999998E-3</c:v>
                </c:pt>
                <c:pt idx="963">
                  <c:v>3.2000000000000002E-3</c:v>
                </c:pt>
                <c:pt idx="964">
                  <c:v>3.0999999999999999E-3</c:v>
                </c:pt>
                <c:pt idx="965">
                  <c:v>2.5000000000000001E-3</c:v>
                </c:pt>
                <c:pt idx="966">
                  <c:v>2.5000000000000001E-3</c:v>
                </c:pt>
                <c:pt idx="967">
                  <c:v>2.5999999999999999E-3</c:v>
                </c:pt>
                <c:pt idx="968">
                  <c:v>2.8999999999999998E-3</c:v>
                </c:pt>
                <c:pt idx="969">
                  <c:v>2.8E-3</c:v>
                </c:pt>
                <c:pt idx="970">
                  <c:v>2.5000000000000001E-3</c:v>
                </c:pt>
                <c:pt idx="971">
                  <c:v>2.7000000000000001E-3</c:v>
                </c:pt>
                <c:pt idx="972">
                  <c:v>3.0000000000000001E-3</c:v>
                </c:pt>
                <c:pt idx="973">
                  <c:v>3.0000000000000001E-3</c:v>
                </c:pt>
                <c:pt idx="974">
                  <c:v>2.5000000000000001E-3</c:v>
                </c:pt>
                <c:pt idx="975">
                  <c:v>2.7000000000000001E-3</c:v>
                </c:pt>
                <c:pt idx="976">
                  <c:v>2.8999999999999998E-3</c:v>
                </c:pt>
                <c:pt idx="977">
                  <c:v>3.0000000000000001E-3</c:v>
                </c:pt>
                <c:pt idx="978">
                  <c:v>2.7000000000000001E-3</c:v>
                </c:pt>
                <c:pt idx="979">
                  <c:v>2.5000000000000001E-3</c:v>
                </c:pt>
                <c:pt idx="980">
                  <c:v>2.7000000000000001E-3</c:v>
                </c:pt>
                <c:pt idx="981">
                  <c:v>3.0000000000000001E-3</c:v>
                </c:pt>
                <c:pt idx="982">
                  <c:v>2.8E-3</c:v>
                </c:pt>
                <c:pt idx="983">
                  <c:v>2.5999999999999999E-3</c:v>
                </c:pt>
                <c:pt idx="984">
                  <c:v>2.7000000000000001E-3</c:v>
                </c:pt>
                <c:pt idx="985">
                  <c:v>2.8E-3</c:v>
                </c:pt>
                <c:pt idx="986">
                  <c:v>3.0000000000000001E-3</c:v>
                </c:pt>
                <c:pt idx="987">
                  <c:v>2.7000000000000001E-3</c:v>
                </c:pt>
                <c:pt idx="988">
                  <c:v>2.7000000000000001E-3</c:v>
                </c:pt>
                <c:pt idx="989">
                  <c:v>3.0000000000000001E-3</c:v>
                </c:pt>
                <c:pt idx="990">
                  <c:v>3.3999999999999998E-3</c:v>
                </c:pt>
                <c:pt idx="991">
                  <c:v>3.3999999999999998E-3</c:v>
                </c:pt>
                <c:pt idx="992">
                  <c:v>2.3E-3</c:v>
                </c:pt>
                <c:pt idx="993">
                  <c:v>2.3999999999999998E-3</c:v>
                </c:pt>
                <c:pt idx="994">
                  <c:v>2.7000000000000001E-3</c:v>
                </c:pt>
                <c:pt idx="995">
                  <c:v>2.8999999999999998E-3</c:v>
                </c:pt>
                <c:pt idx="996">
                  <c:v>2.5999999999999999E-3</c:v>
                </c:pt>
                <c:pt idx="997">
                  <c:v>2.7000000000000001E-3</c:v>
                </c:pt>
                <c:pt idx="998">
                  <c:v>2.8E-3</c:v>
                </c:pt>
                <c:pt idx="999">
                  <c:v>2.5999999999999999E-3</c:v>
                </c:pt>
                <c:pt idx="1000">
                  <c:v>2.3999999999999998E-3</c:v>
                </c:pt>
                <c:pt idx="1001">
                  <c:v>2.5000000000000001E-3</c:v>
                </c:pt>
                <c:pt idx="1002">
                  <c:v>2.5999999999999999E-3</c:v>
                </c:pt>
                <c:pt idx="1003">
                  <c:v>2.5999999999999999E-3</c:v>
                </c:pt>
                <c:pt idx="1004">
                  <c:v>2.5000000000000001E-3</c:v>
                </c:pt>
                <c:pt idx="1005">
                  <c:v>2.3E-3</c:v>
                </c:pt>
                <c:pt idx="1006">
                  <c:v>2.5000000000000001E-3</c:v>
                </c:pt>
                <c:pt idx="1007">
                  <c:v>2.7000000000000001E-3</c:v>
                </c:pt>
                <c:pt idx="1008">
                  <c:v>2.5999999999999999E-3</c:v>
                </c:pt>
                <c:pt idx="1009">
                  <c:v>2.3E-3</c:v>
                </c:pt>
                <c:pt idx="1010">
                  <c:v>2.0999999999999999E-3</c:v>
                </c:pt>
                <c:pt idx="1011">
                  <c:v>2E-3</c:v>
                </c:pt>
                <c:pt idx="1012">
                  <c:v>1.8E-3</c:v>
                </c:pt>
                <c:pt idx="1013">
                  <c:v>1.5E-3</c:v>
                </c:pt>
                <c:pt idx="1014">
                  <c:v>1.2999999999999999E-3</c:v>
                </c:pt>
                <c:pt idx="1015">
                  <c:v>1.1999999999999999E-3</c:v>
                </c:pt>
                <c:pt idx="1016">
                  <c:v>1.1000000000000001E-3</c:v>
                </c:pt>
                <c:pt idx="1017">
                  <c:v>8.9999999999999998E-4</c:v>
                </c:pt>
                <c:pt idx="1018">
                  <c:v>8.0000000000000004E-4</c:v>
                </c:pt>
                <c:pt idx="1019">
                  <c:v>6.9999999999999999E-4</c:v>
                </c:pt>
                <c:pt idx="1020">
                  <c:v>6.9999999999999999E-4</c:v>
                </c:pt>
                <c:pt idx="1021">
                  <c:v>8.0000000000000004E-4</c:v>
                </c:pt>
                <c:pt idx="1022">
                  <c:v>1.8E-3</c:v>
                </c:pt>
                <c:pt idx="1023">
                  <c:v>1.8E-3</c:v>
                </c:pt>
                <c:pt idx="1024">
                  <c:v>2E-3</c:v>
                </c:pt>
                <c:pt idx="1025">
                  <c:v>2.0999999999999999E-3</c:v>
                </c:pt>
                <c:pt idx="1026">
                  <c:v>1.8E-3</c:v>
                </c:pt>
                <c:pt idx="1027">
                  <c:v>1.5E-3</c:v>
                </c:pt>
                <c:pt idx="1028">
                  <c:v>1.6000000000000001E-3</c:v>
                </c:pt>
                <c:pt idx="1029">
                  <c:v>1.6999999999999999E-3</c:v>
                </c:pt>
                <c:pt idx="1030">
                  <c:v>1.6000000000000001E-3</c:v>
                </c:pt>
                <c:pt idx="1031">
                  <c:v>1.4E-3</c:v>
                </c:pt>
                <c:pt idx="1032">
                  <c:v>1.4E-3</c:v>
                </c:pt>
                <c:pt idx="1033">
                  <c:v>1.4E-3</c:v>
                </c:pt>
                <c:pt idx="1034">
                  <c:v>1.4E-3</c:v>
                </c:pt>
                <c:pt idx="1035">
                  <c:v>1.2999999999999999E-3</c:v>
                </c:pt>
                <c:pt idx="1036">
                  <c:v>1.2999999999999999E-3</c:v>
                </c:pt>
                <c:pt idx="1037">
                  <c:v>1.4E-3</c:v>
                </c:pt>
                <c:pt idx="1038">
                  <c:v>1.4E-3</c:v>
                </c:pt>
                <c:pt idx="1039">
                  <c:v>1.1999999999999999E-3</c:v>
                </c:pt>
                <c:pt idx="1040">
                  <c:v>1.1000000000000001E-3</c:v>
                </c:pt>
                <c:pt idx="1041">
                  <c:v>1.1000000000000001E-3</c:v>
                </c:pt>
                <c:pt idx="1042">
                  <c:v>1.1999999999999999E-3</c:v>
                </c:pt>
                <c:pt idx="1043">
                  <c:v>1E-3</c:v>
                </c:pt>
                <c:pt idx="1044">
                  <c:v>6.9999999999999999E-4</c:v>
                </c:pt>
                <c:pt idx="1045">
                  <c:v>5.9999999999999995E-4</c:v>
                </c:pt>
                <c:pt idx="1046">
                  <c:v>6.9999999999999999E-4</c:v>
                </c:pt>
                <c:pt idx="1047">
                  <c:v>8.0000000000000004E-4</c:v>
                </c:pt>
                <c:pt idx="1048">
                  <c:v>8.0000000000000004E-4</c:v>
                </c:pt>
                <c:pt idx="1049">
                  <c:v>1.5E-3</c:v>
                </c:pt>
                <c:pt idx="1050">
                  <c:v>1.6999999999999999E-3</c:v>
                </c:pt>
                <c:pt idx="1051">
                  <c:v>1.6000000000000001E-3</c:v>
                </c:pt>
                <c:pt idx="1052">
                  <c:v>1.4E-3</c:v>
                </c:pt>
                <c:pt idx="1053">
                  <c:v>1.2999999999999999E-3</c:v>
                </c:pt>
                <c:pt idx="1054">
                  <c:v>1.4E-3</c:v>
                </c:pt>
                <c:pt idx="1055">
                  <c:v>1.6000000000000001E-3</c:v>
                </c:pt>
                <c:pt idx="1056">
                  <c:v>1.9E-3</c:v>
                </c:pt>
                <c:pt idx="1057">
                  <c:v>1.8E-3</c:v>
                </c:pt>
                <c:pt idx="1058">
                  <c:v>2.3E-3</c:v>
                </c:pt>
                <c:pt idx="1059">
                  <c:v>2.5999999999999999E-3</c:v>
                </c:pt>
                <c:pt idx="1060">
                  <c:v>2.5000000000000001E-3</c:v>
                </c:pt>
                <c:pt idx="1061">
                  <c:v>2.3E-3</c:v>
                </c:pt>
                <c:pt idx="1062">
                  <c:v>2.2000000000000001E-3</c:v>
                </c:pt>
                <c:pt idx="1063">
                  <c:v>2.2000000000000001E-3</c:v>
                </c:pt>
                <c:pt idx="1064">
                  <c:v>2E-3</c:v>
                </c:pt>
                <c:pt idx="1065">
                  <c:v>1.8E-3</c:v>
                </c:pt>
                <c:pt idx="1066">
                  <c:v>1.6000000000000001E-3</c:v>
                </c:pt>
                <c:pt idx="1067">
                  <c:v>1.9E-3</c:v>
                </c:pt>
                <c:pt idx="1068">
                  <c:v>2E-3</c:v>
                </c:pt>
                <c:pt idx="1069">
                  <c:v>1.8E-3</c:v>
                </c:pt>
                <c:pt idx="1070">
                  <c:v>1.5E-3</c:v>
                </c:pt>
                <c:pt idx="1071">
                  <c:v>1.5E-3</c:v>
                </c:pt>
                <c:pt idx="1072">
                  <c:v>1.6000000000000001E-3</c:v>
                </c:pt>
                <c:pt idx="1073">
                  <c:v>1.5E-3</c:v>
                </c:pt>
                <c:pt idx="1074">
                  <c:v>1.4E-3</c:v>
                </c:pt>
                <c:pt idx="1075">
                  <c:v>1.2999999999999999E-3</c:v>
                </c:pt>
                <c:pt idx="1076">
                  <c:v>1.2999999999999999E-3</c:v>
                </c:pt>
                <c:pt idx="1077">
                  <c:v>1.4E-3</c:v>
                </c:pt>
                <c:pt idx="1078">
                  <c:v>1.6999999999999999E-3</c:v>
                </c:pt>
                <c:pt idx="1079">
                  <c:v>1.5E-3</c:v>
                </c:pt>
                <c:pt idx="1080">
                  <c:v>1.6000000000000001E-3</c:v>
                </c:pt>
                <c:pt idx="1081">
                  <c:v>1.6999999999999999E-3</c:v>
                </c:pt>
                <c:pt idx="1082">
                  <c:v>1.8E-3</c:v>
                </c:pt>
                <c:pt idx="1083">
                  <c:v>1.6000000000000001E-3</c:v>
                </c:pt>
                <c:pt idx="1084">
                  <c:v>1.8E-3</c:v>
                </c:pt>
                <c:pt idx="1085">
                  <c:v>2E-3</c:v>
                </c:pt>
                <c:pt idx="1086">
                  <c:v>2.0999999999999999E-3</c:v>
                </c:pt>
                <c:pt idx="1087">
                  <c:v>2.0999999999999999E-3</c:v>
                </c:pt>
                <c:pt idx="1088">
                  <c:v>2E-3</c:v>
                </c:pt>
                <c:pt idx="1089">
                  <c:v>2E-3</c:v>
                </c:pt>
                <c:pt idx="1090">
                  <c:v>1.8E-3</c:v>
                </c:pt>
                <c:pt idx="1091">
                  <c:v>1.6000000000000001E-3</c:v>
                </c:pt>
                <c:pt idx="1092">
                  <c:v>1.2999999999999999E-3</c:v>
                </c:pt>
                <c:pt idx="1093">
                  <c:v>1.2999999999999999E-3</c:v>
                </c:pt>
                <c:pt idx="1094">
                  <c:v>1.2999999999999999E-3</c:v>
                </c:pt>
                <c:pt idx="1095">
                  <c:v>1.2999999999999999E-3</c:v>
                </c:pt>
                <c:pt idx="1096">
                  <c:v>1E-3</c:v>
                </c:pt>
                <c:pt idx="1097">
                  <c:v>8.0000000000000004E-4</c:v>
                </c:pt>
                <c:pt idx="1098">
                  <c:v>8.9999999999999998E-4</c:v>
                </c:pt>
                <c:pt idx="1099">
                  <c:v>1E-3</c:v>
                </c:pt>
                <c:pt idx="1100">
                  <c:v>1E-3</c:v>
                </c:pt>
                <c:pt idx="1101">
                  <c:v>8.9999999999999998E-4</c:v>
                </c:pt>
                <c:pt idx="1102">
                  <c:v>1.1000000000000001E-3</c:v>
                </c:pt>
                <c:pt idx="1103">
                  <c:v>1.1000000000000001E-3</c:v>
                </c:pt>
                <c:pt idx="1104">
                  <c:v>1.1000000000000001E-3</c:v>
                </c:pt>
                <c:pt idx="1105">
                  <c:v>1E-3</c:v>
                </c:pt>
                <c:pt idx="1106">
                  <c:v>1.1999999999999999E-3</c:v>
                </c:pt>
                <c:pt idx="1107">
                  <c:v>1.1999999999999999E-3</c:v>
                </c:pt>
                <c:pt idx="1108">
                  <c:v>1.1999999999999999E-3</c:v>
                </c:pt>
                <c:pt idx="1109">
                  <c:v>1.1000000000000001E-3</c:v>
                </c:pt>
                <c:pt idx="1110">
                  <c:v>1.6000000000000001E-3</c:v>
                </c:pt>
                <c:pt idx="1111">
                  <c:v>2.3E-3</c:v>
                </c:pt>
                <c:pt idx="1112">
                  <c:v>2.2000000000000001E-3</c:v>
                </c:pt>
                <c:pt idx="1113">
                  <c:v>1.9E-3</c:v>
                </c:pt>
                <c:pt idx="1114">
                  <c:v>1.8E-3</c:v>
                </c:pt>
                <c:pt idx="1115">
                  <c:v>1.8E-3</c:v>
                </c:pt>
                <c:pt idx="1116">
                  <c:v>1.5E-3</c:v>
                </c:pt>
                <c:pt idx="1117">
                  <c:v>1.1999999999999999E-3</c:v>
                </c:pt>
                <c:pt idx="1118">
                  <c:v>8.0000000000000004E-4</c:v>
                </c:pt>
                <c:pt idx="1119">
                  <c:v>8.0000000000000004E-4</c:v>
                </c:pt>
                <c:pt idx="1120">
                  <c:v>6.9999999999999999E-4</c:v>
                </c:pt>
                <c:pt idx="1121">
                  <c:v>5.9999999999999995E-4</c:v>
                </c:pt>
                <c:pt idx="1122">
                  <c:v>5.0000000000000001E-4</c:v>
                </c:pt>
                <c:pt idx="1123">
                  <c:v>5.0000000000000001E-4</c:v>
                </c:pt>
                <c:pt idx="1124">
                  <c:v>5.0000000000000001E-4</c:v>
                </c:pt>
                <c:pt idx="1125">
                  <c:v>5.9999999999999995E-4</c:v>
                </c:pt>
                <c:pt idx="1126">
                  <c:v>5.0000000000000001E-4</c:v>
                </c:pt>
                <c:pt idx="1127">
                  <c:v>5.0000000000000001E-4</c:v>
                </c:pt>
                <c:pt idx="1128">
                  <c:v>5.9999999999999995E-4</c:v>
                </c:pt>
                <c:pt idx="1129">
                  <c:v>5.9999999999999995E-4</c:v>
                </c:pt>
                <c:pt idx="1130">
                  <c:v>5.9999999999999995E-4</c:v>
                </c:pt>
                <c:pt idx="1131">
                  <c:v>5.0000000000000001E-4</c:v>
                </c:pt>
                <c:pt idx="1132">
                  <c:v>5.9999999999999995E-4</c:v>
                </c:pt>
                <c:pt idx="1133">
                  <c:v>6.9999999999999999E-4</c:v>
                </c:pt>
                <c:pt idx="1134">
                  <c:v>6.9999999999999999E-4</c:v>
                </c:pt>
                <c:pt idx="1135">
                  <c:v>5.9999999999999995E-4</c:v>
                </c:pt>
                <c:pt idx="1136">
                  <c:v>6.9999999999999999E-4</c:v>
                </c:pt>
                <c:pt idx="1137">
                  <c:v>8.9999999999999998E-4</c:v>
                </c:pt>
                <c:pt idx="1138">
                  <c:v>1E-3</c:v>
                </c:pt>
                <c:pt idx="1139">
                  <c:v>8.0000000000000004E-4</c:v>
                </c:pt>
                <c:pt idx="1140">
                  <c:v>5.9999999999999995E-4</c:v>
                </c:pt>
                <c:pt idx="1141">
                  <c:v>5.9999999999999995E-4</c:v>
                </c:pt>
                <c:pt idx="1142">
                  <c:v>5.9999999999999995E-4</c:v>
                </c:pt>
                <c:pt idx="1143">
                  <c:v>5.0000000000000001E-4</c:v>
                </c:pt>
                <c:pt idx="1144">
                  <c:v>5.0000000000000001E-4</c:v>
                </c:pt>
                <c:pt idx="1145">
                  <c:v>5.9999999999999995E-4</c:v>
                </c:pt>
                <c:pt idx="1146">
                  <c:v>5.9999999999999995E-4</c:v>
                </c:pt>
                <c:pt idx="1147">
                  <c:v>5.9999999999999995E-4</c:v>
                </c:pt>
                <c:pt idx="1148">
                  <c:v>4.0000000000000002E-4</c:v>
                </c:pt>
                <c:pt idx="1149">
                  <c:v>2.9999999999999997E-4</c:v>
                </c:pt>
                <c:pt idx="1150">
                  <c:v>4.0000000000000002E-4</c:v>
                </c:pt>
                <c:pt idx="1151">
                  <c:v>4.0000000000000002E-4</c:v>
                </c:pt>
                <c:pt idx="1152">
                  <c:v>4.0000000000000002E-4</c:v>
                </c:pt>
                <c:pt idx="1153">
                  <c:v>4.0000000000000002E-4</c:v>
                </c:pt>
                <c:pt idx="1154">
                  <c:v>2.9999999999999997E-4</c:v>
                </c:pt>
                <c:pt idx="1155">
                  <c:v>4.0000000000000002E-4</c:v>
                </c:pt>
                <c:pt idx="1156">
                  <c:v>2.9999999999999997E-4</c:v>
                </c:pt>
                <c:pt idx="1157">
                  <c:v>4.0000000000000002E-4</c:v>
                </c:pt>
                <c:pt idx="1158">
                  <c:v>5.0000000000000001E-4</c:v>
                </c:pt>
                <c:pt idx="1159">
                  <c:v>5.9999999999999995E-4</c:v>
                </c:pt>
                <c:pt idx="1160">
                  <c:v>5.9999999999999995E-4</c:v>
                </c:pt>
                <c:pt idx="1161">
                  <c:v>5.9999999999999995E-4</c:v>
                </c:pt>
                <c:pt idx="1162">
                  <c:v>7.000000000000001E-4</c:v>
                </c:pt>
                <c:pt idx="1163">
                  <c:v>1.1000000000000001E-3</c:v>
                </c:pt>
                <c:pt idx="1164">
                  <c:v>1.1999999999999999E-3</c:v>
                </c:pt>
                <c:pt idx="1165">
                  <c:v>1E-3</c:v>
                </c:pt>
                <c:pt idx="1166">
                  <c:v>8.0000000000000004E-4</c:v>
                </c:pt>
                <c:pt idx="1167">
                  <c:v>8.0000000000000004E-4</c:v>
                </c:pt>
                <c:pt idx="1168">
                  <c:v>8.0000000000000004E-4</c:v>
                </c:pt>
                <c:pt idx="1169">
                  <c:v>5.9999999999999995E-4</c:v>
                </c:pt>
                <c:pt idx="1170">
                  <c:v>5.0000000000000001E-4</c:v>
                </c:pt>
                <c:pt idx="1171">
                  <c:v>5.9999999999999995E-4</c:v>
                </c:pt>
                <c:pt idx="1172">
                  <c:v>7.000000000000001E-4</c:v>
                </c:pt>
                <c:pt idx="1173">
                  <c:v>5.9999999999999995E-4</c:v>
                </c:pt>
                <c:pt idx="1174">
                  <c:v>4.0000000000000002E-4</c:v>
                </c:pt>
                <c:pt idx="1175">
                  <c:v>4.0000000000000002E-4</c:v>
                </c:pt>
                <c:pt idx="1176">
                  <c:v>5.0000000000000001E-4</c:v>
                </c:pt>
                <c:pt idx="1177">
                  <c:v>5.9999999999999995E-4</c:v>
                </c:pt>
                <c:pt idx="1178">
                  <c:v>5.9999999999999995E-4</c:v>
                </c:pt>
                <c:pt idx="1179">
                  <c:v>5.0000000000000001E-4</c:v>
                </c:pt>
                <c:pt idx="1180">
                  <c:v>5.0000000000000001E-4</c:v>
                </c:pt>
                <c:pt idx="1181">
                  <c:v>5.0000000000000001E-4</c:v>
                </c:pt>
                <c:pt idx="1182">
                  <c:v>5.0000000000000001E-4</c:v>
                </c:pt>
                <c:pt idx="1183">
                  <c:v>4.0000000000000002E-4</c:v>
                </c:pt>
                <c:pt idx="1184">
                  <c:v>4.0000000000000002E-4</c:v>
                </c:pt>
                <c:pt idx="1185">
                  <c:v>4.0000000000000002E-4</c:v>
                </c:pt>
                <c:pt idx="1186">
                  <c:v>4.0000000000000002E-4</c:v>
                </c:pt>
                <c:pt idx="1187">
                  <c:v>4.0000000000000002E-4</c:v>
                </c:pt>
                <c:pt idx="1188">
                  <c:v>2.9999999999999997E-4</c:v>
                </c:pt>
                <c:pt idx="1189">
                  <c:v>4.0000000000000002E-4</c:v>
                </c:pt>
                <c:pt idx="1190">
                  <c:v>4.0000000000000002E-4</c:v>
                </c:pt>
                <c:pt idx="1191">
                  <c:v>4.0000000000000002E-4</c:v>
                </c:pt>
                <c:pt idx="1192">
                  <c:v>5.0000000000000001E-4</c:v>
                </c:pt>
                <c:pt idx="1193">
                  <c:v>4.0000000000000002E-4</c:v>
                </c:pt>
                <c:pt idx="1194">
                  <c:v>5.0000000000000001E-4</c:v>
                </c:pt>
                <c:pt idx="1195">
                  <c:v>5.0000000000000001E-4</c:v>
                </c:pt>
                <c:pt idx="1196">
                  <c:v>4.0000000000000002E-4</c:v>
                </c:pt>
                <c:pt idx="1197">
                  <c:v>2.9999999999999997E-4</c:v>
                </c:pt>
                <c:pt idx="1198">
                  <c:v>4.0000000000000002E-4</c:v>
                </c:pt>
                <c:pt idx="1199">
                  <c:v>4.0000000000000002E-4</c:v>
                </c:pt>
                <c:pt idx="1200">
                  <c:v>4.0000000000000002E-4</c:v>
                </c:pt>
                <c:pt idx="1201">
                  <c:v>2.9999999999999997E-4</c:v>
                </c:pt>
                <c:pt idx="1202">
                  <c:v>2.0000000000000001E-4</c:v>
                </c:pt>
                <c:pt idx="1203">
                  <c:v>2.0000000000000001E-4</c:v>
                </c:pt>
                <c:pt idx="1204">
                  <c:v>2.0000000000000001E-4</c:v>
                </c:pt>
                <c:pt idx="1205">
                  <c:v>2.0000000000000001E-4</c:v>
                </c:pt>
                <c:pt idx="1206">
                  <c:v>2.0000000000000001E-4</c:v>
                </c:pt>
                <c:pt idx="1207">
                  <c:v>2.0000000000000001E-4</c:v>
                </c:pt>
                <c:pt idx="1208">
                  <c:v>2.0000000000000001E-4</c:v>
                </c:pt>
                <c:pt idx="1209">
                  <c:v>2.0000000000000001E-4</c:v>
                </c:pt>
                <c:pt idx="1210">
                  <c:v>2.0000000000000001E-4</c:v>
                </c:pt>
                <c:pt idx="1211">
                  <c:v>2.0000000000000001E-4</c:v>
                </c:pt>
                <c:pt idx="1212">
                  <c:v>2.0000000000000001E-4</c:v>
                </c:pt>
                <c:pt idx="1213">
                  <c:v>2.0000000000000001E-4</c:v>
                </c:pt>
                <c:pt idx="1214">
                  <c:v>2.0000000000000001E-4</c:v>
                </c:pt>
                <c:pt idx="1215">
                  <c:v>2.0000000000000001E-4</c:v>
                </c:pt>
                <c:pt idx="1216">
                  <c:v>4.0000000000000002E-4</c:v>
                </c:pt>
                <c:pt idx="1217">
                  <c:v>8.0000000000000004E-4</c:v>
                </c:pt>
                <c:pt idx="1218">
                  <c:v>1.1000000000000001E-3</c:v>
                </c:pt>
                <c:pt idx="1219">
                  <c:v>1E-3</c:v>
                </c:pt>
                <c:pt idx="1220">
                  <c:v>1.1000000000000001E-3</c:v>
                </c:pt>
                <c:pt idx="1221">
                  <c:v>1.1000000000000001E-3</c:v>
                </c:pt>
                <c:pt idx="1222">
                  <c:v>1E-3</c:v>
                </c:pt>
                <c:pt idx="1223">
                  <c:v>6.9999999999999999E-4</c:v>
                </c:pt>
                <c:pt idx="1224">
                  <c:v>6.9999999999999999E-4</c:v>
                </c:pt>
                <c:pt idx="1225">
                  <c:v>8.0000000000000004E-4</c:v>
                </c:pt>
                <c:pt idx="1226">
                  <c:v>6.9999999999999999E-4</c:v>
                </c:pt>
                <c:pt idx="1227">
                  <c:v>5.0000000000000001E-4</c:v>
                </c:pt>
                <c:pt idx="1228">
                  <c:v>4.0000000000000002E-4</c:v>
                </c:pt>
                <c:pt idx="1229">
                  <c:v>2.9999999999999997E-4</c:v>
                </c:pt>
                <c:pt idx="1230">
                  <c:v>2.9999999999999997E-4</c:v>
                </c:pt>
                <c:pt idx="1231">
                  <c:v>2.0000000000000001E-4</c:v>
                </c:pt>
                <c:pt idx="1232">
                  <c:v>2.0000000000000001E-4</c:v>
                </c:pt>
                <c:pt idx="1233">
                  <c:v>2.0000000000000001E-4</c:v>
                </c:pt>
                <c:pt idx="1234">
                  <c:v>2.0000000000000001E-4</c:v>
                </c:pt>
                <c:pt idx="1235">
                  <c:v>2.0000000000000001E-4</c:v>
                </c:pt>
                <c:pt idx="1236">
                  <c:v>2.0000000000000001E-4</c:v>
                </c:pt>
                <c:pt idx="1237">
                  <c:v>2.0000000000000001E-4</c:v>
                </c:pt>
                <c:pt idx="1238">
                  <c:v>2.0000000000000001E-4</c:v>
                </c:pt>
                <c:pt idx="1239">
                  <c:v>2.0000000000000001E-4</c:v>
                </c:pt>
                <c:pt idx="1240">
                  <c:v>2.0000000000000001E-4</c:v>
                </c:pt>
                <c:pt idx="1241">
                  <c:v>2.0000000000000001E-4</c:v>
                </c:pt>
                <c:pt idx="1242">
                  <c:v>2.0000000000000001E-4</c:v>
                </c:pt>
                <c:pt idx="1243">
                  <c:v>1E-4</c:v>
                </c:pt>
                <c:pt idx="1244">
                  <c:v>1E-4</c:v>
                </c:pt>
                <c:pt idx="1245">
                  <c:v>1E-4</c:v>
                </c:pt>
                <c:pt idx="1246">
                  <c:v>1E-4</c:v>
                </c:pt>
                <c:pt idx="1247">
                  <c:v>1E-4</c:v>
                </c:pt>
                <c:pt idx="1248">
                  <c:v>1E-4</c:v>
                </c:pt>
                <c:pt idx="1249">
                  <c:v>1E-4</c:v>
                </c:pt>
                <c:pt idx="1250">
                  <c:v>1E-4</c:v>
                </c:pt>
                <c:pt idx="1251">
                  <c:v>1E-4</c:v>
                </c:pt>
                <c:pt idx="1252">
                  <c:v>1E-4</c:v>
                </c:pt>
                <c:pt idx="1253">
                  <c:v>1E-4</c:v>
                </c:pt>
                <c:pt idx="1254">
                  <c:v>1E-4</c:v>
                </c:pt>
                <c:pt idx="1255">
                  <c:v>1E-4</c:v>
                </c:pt>
                <c:pt idx="1256">
                  <c:v>1E-4</c:v>
                </c:pt>
                <c:pt idx="1257">
                  <c:v>1E-4</c:v>
                </c:pt>
                <c:pt idx="1258">
                  <c:v>1E-4</c:v>
                </c:pt>
                <c:pt idx="1259">
                  <c:v>1E-4</c:v>
                </c:pt>
                <c:pt idx="1260">
                  <c:v>1E-4</c:v>
                </c:pt>
                <c:pt idx="1261">
                  <c:v>2.0000000000000001E-4</c:v>
                </c:pt>
                <c:pt idx="1262">
                  <c:v>4.0000000000000002E-4</c:v>
                </c:pt>
                <c:pt idx="1263">
                  <c:v>5.9999999999999995E-4</c:v>
                </c:pt>
                <c:pt idx="1264">
                  <c:v>1.2999999999999999E-3</c:v>
                </c:pt>
                <c:pt idx="1265">
                  <c:v>2.8999999999999998E-3</c:v>
                </c:pt>
                <c:pt idx="1266">
                  <c:v>4.0000000000000001E-3</c:v>
                </c:pt>
                <c:pt idx="1267">
                  <c:v>3.8999999999999998E-3</c:v>
                </c:pt>
                <c:pt idx="1268">
                  <c:v>4.0000000000000001E-3</c:v>
                </c:pt>
                <c:pt idx="1269">
                  <c:v>4.1000000000000003E-3</c:v>
                </c:pt>
                <c:pt idx="1270">
                  <c:v>4.1000000000000003E-3</c:v>
                </c:pt>
                <c:pt idx="1271">
                  <c:v>3.8999999999999998E-3</c:v>
                </c:pt>
                <c:pt idx="1272">
                  <c:v>3.8999999999999998E-3</c:v>
                </c:pt>
                <c:pt idx="1273">
                  <c:v>4.0000000000000001E-3</c:v>
                </c:pt>
                <c:pt idx="1274">
                  <c:v>4.0000000000000001E-3</c:v>
                </c:pt>
                <c:pt idx="1275">
                  <c:v>3.9000000000000003E-3</c:v>
                </c:pt>
                <c:pt idx="1276">
                  <c:v>3.9000000000000003E-3</c:v>
                </c:pt>
                <c:pt idx="1277">
                  <c:v>4.0999999999999995E-3</c:v>
                </c:pt>
                <c:pt idx="1278">
                  <c:v>4.3E-3</c:v>
                </c:pt>
                <c:pt idx="1279">
                  <c:v>4.0999999999999995E-3</c:v>
                </c:pt>
                <c:pt idx="1280">
                  <c:v>3.9000000000000003E-3</c:v>
                </c:pt>
                <c:pt idx="1281">
                  <c:v>4.0000000000000001E-3</c:v>
                </c:pt>
                <c:pt idx="1282">
                  <c:v>4.1999999999999997E-3</c:v>
                </c:pt>
                <c:pt idx="1283">
                  <c:v>4.4000000000000003E-3</c:v>
                </c:pt>
                <c:pt idx="1284">
                  <c:v>4.4000000000000003E-3</c:v>
                </c:pt>
                <c:pt idx="1285">
                  <c:v>4.5999999999999999E-3</c:v>
                </c:pt>
                <c:pt idx="1286">
                  <c:v>4.8999999999999998E-3</c:v>
                </c:pt>
                <c:pt idx="1287">
                  <c:v>5.5999999999999999E-3</c:v>
                </c:pt>
                <c:pt idx="1288">
                  <c:v>6.3E-3</c:v>
                </c:pt>
                <c:pt idx="1289">
                  <c:v>6.4000000000000003E-3</c:v>
                </c:pt>
                <c:pt idx="1290">
                  <c:v>7.0000000000000001E-3</c:v>
                </c:pt>
                <c:pt idx="1291">
                  <c:v>7.7999999999999996E-3</c:v>
                </c:pt>
                <c:pt idx="1292">
                  <c:v>8.3999999999999995E-3</c:v>
                </c:pt>
                <c:pt idx="1293">
                  <c:v>8.6999999999999994E-3</c:v>
                </c:pt>
                <c:pt idx="1294">
                  <c:v>7.4000000000000003E-3</c:v>
                </c:pt>
                <c:pt idx="1295">
                  <c:v>7.4000000000000003E-3</c:v>
                </c:pt>
                <c:pt idx="1296">
                  <c:v>6.3E-3</c:v>
                </c:pt>
                <c:pt idx="1297">
                  <c:v>5.5999999999999999E-3</c:v>
                </c:pt>
                <c:pt idx="1298">
                  <c:v>5.4999999999999997E-3</c:v>
                </c:pt>
                <c:pt idx="1299">
                  <c:v>5.4999999999999997E-3</c:v>
                </c:pt>
                <c:pt idx="1300">
                  <c:v>5.4999999999999997E-3</c:v>
                </c:pt>
                <c:pt idx="1301">
                  <c:v>5.5999999999999999E-3</c:v>
                </c:pt>
                <c:pt idx="1302">
                  <c:v>5.7000000000000002E-3</c:v>
                </c:pt>
                <c:pt idx="1303">
                  <c:v>6.6E-3</c:v>
                </c:pt>
                <c:pt idx="1304">
                  <c:v>7.3000000000000001E-3</c:v>
                </c:pt>
                <c:pt idx="1305">
                  <c:v>7.1999999999999998E-3</c:v>
                </c:pt>
                <c:pt idx="1306">
                  <c:v>6.7999999999999996E-3</c:v>
                </c:pt>
                <c:pt idx="1307">
                  <c:v>6.7000000000000002E-3</c:v>
                </c:pt>
                <c:pt idx="1308">
                  <c:v>6.7999999999999996E-3</c:v>
                </c:pt>
                <c:pt idx="1309">
                  <c:v>6.6E-3</c:v>
                </c:pt>
                <c:pt idx="1310">
                  <c:v>6.4999999999999997E-3</c:v>
                </c:pt>
                <c:pt idx="1311">
                  <c:v>6.4999999999999997E-3</c:v>
                </c:pt>
                <c:pt idx="1312">
                  <c:v>6.4999999999999997E-3</c:v>
                </c:pt>
                <c:pt idx="1313">
                  <c:v>6.4000000000000003E-3</c:v>
                </c:pt>
                <c:pt idx="1314">
                  <c:v>6.1999999999999998E-3</c:v>
                </c:pt>
                <c:pt idx="1315">
                  <c:v>6.1999999999999998E-3</c:v>
                </c:pt>
                <c:pt idx="1316">
                  <c:v>7.1000000000000004E-3</c:v>
                </c:pt>
                <c:pt idx="1317">
                  <c:v>7.9000000000000008E-3</c:v>
                </c:pt>
                <c:pt idx="1318">
                  <c:v>9.1000000000000004E-3</c:v>
                </c:pt>
                <c:pt idx="1319">
                  <c:v>8.8000000000000005E-3</c:v>
                </c:pt>
                <c:pt idx="1320">
                  <c:v>8.8999999999999999E-3</c:v>
                </c:pt>
                <c:pt idx="1321">
                  <c:v>9.1999999999999998E-3</c:v>
                </c:pt>
                <c:pt idx="1322">
                  <c:v>8.9999999999999993E-3</c:v>
                </c:pt>
                <c:pt idx="1323">
                  <c:v>8.5000000000000006E-3</c:v>
                </c:pt>
                <c:pt idx="1324">
                  <c:v>7.9000000000000008E-3</c:v>
                </c:pt>
                <c:pt idx="1325">
                  <c:v>7.7999999999999996E-3</c:v>
                </c:pt>
                <c:pt idx="1326">
                  <c:v>7.7999999999999996E-3</c:v>
                </c:pt>
                <c:pt idx="1327">
                  <c:v>7.6E-3</c:v>
                </c:pt>
                <c:pt idx="1328">
                  <c:v>7.4000000000000003E-3</c:v>
                </c:pt>
                <c:pt idx="1329">
                  <c:v>8.0999999999999996E-3</c:v>
                </c:pt>
                <c:pt idx="1330">
                  <c:v>8.6999999999999994E-3</c:v>
                </c:pt>
                <c:pt idx="1331">
                  <c:v>9.1000000000000004E-3</c:v>
                </c:pt>
                <c:pt idx="1332">
                  <c:v>8.6E-3</c:v>
                </c:pt>
                <c:pt idx="1333">
                  <c:v>8.3000000000000001E-3</c:v>
                </c:pt>
                <c:pt idx="1334">
                  <c:v>8.2000000000000007E-3</c:v>
                </c:pt>
                <c:pt idx="1335">
                  <c:v>8.2000000000000007E-3</c:v>
                </c:pt>
                <c:pt idx="1336">
                  <c:v>7.9000000000000008E-3</c:v>
                </c:pt>
                <c:pt idx="1337">
                  <c:v>7.7999999999999996E-3</c:v>
                </c:pt>
                <c:pt idx="1338">
                  <c:v>7.7000000000000002E-3</c:v>
                </c:pt>
                <c:pt idx="1339">
                  <c:v>7.7999999999999996E-3</c:v>
                </c:pt>
                <c:pt idx="1340">
                  <c:v>7.9000000000000008E-3</c:v>
                </c:pt>
                <c:pt idx="1341">
                  <c:v>7.7999999999999996E-3</c:v>
                </c:pt>
                <c:pt idx="1342">
                  <c:v>8.2000000000000007E-3</c:v>
                </c:pt>
                <c:pt idx="1343">
                  <c:v>9.4000000000000004E-3</c:v>
                </c:pt>
                <c:pt idx="1344">
                  <c:v>9.4000000000000004E-3</c:v>
                </c:pt>
                <c:pt idx="1345">
                  <c:v>9.1999999999999998E-3</c:v>
                </c:pt>
                <c:pt idx="1346">
                  <c:v>9.1000000000000004E-3</c:v>
                </c:pt>
                <c:pt idx="1347">
                  <c:v>9.1000000000000004E-3</c:v>
                </c:pt>
                <c:pt idx="1348">
                  <c:v>9.1999999999999998E-3</c:v>
                </c:pt>
                <c:pt idx="1349">
                  <c:v>9.1999999999999998E-3</c:v>
                </c:pt>
                <c:pt idx="1350">
                  <c:v>9.1999999999999998E-3</c:v>
                </c:pt>
                <c:pt idx="1351">
                  <c:v>9.3999999999999986E-3</c:v>
                </c:pt>
                <c:pt idx="1352">
                  <c:v>9.5999999999999992E-3</c:v>
                </c:pt>
                <c:pt idx="1353">
                  <c:v>9.7000000000000003E-3</c:v>
                </c:pt>
                <c:pt idx="1354">
                  <c:v>0.01</c:v>
                </c:pt>
                <c:pt idx="1355">
                  <c:v>1.11E-2</c:v>
                </c:pt>
                <c:pt idx="1356">
                  <c:v>1.3999999999999999E-2</c:v>
                </c:pt>
                <c:pt idx="1357">
                  <c:v>1.7100000000000001E-2</c:v>
                </c:pt>
                <c:pt idx="1358">
                  <c:v>1.47E-2</c:v>
                </c:pt>
                <c:pt idx="1359">
                  <c:v>1.3100000000000001E-2</c:v>
                </c:pt>
                <c:pt idx="1360">
                  <c:v>1.23E-2</c:v>
                </c:pt>
                <c:pt idx="1361">
                  <c:v>1.1599999999999999E-2</c:v>
                </c:pt>
                <c:pt idx="1362">
                  <c:v>1.0800000000000001E-2</c:v>
                </c:pt>
                <c:pt idx="1363">
                  <c:v>9.7999999999999997E-3</c:v>
                </c:pt>
                <c:pt idx="1364">
                  <c:v>0.01</c:v>
                </c:pt>
                <c:pt idx="1365">
                  <c:v>1.09E-2</c:v>
                </c:pt>
                <c:pt idx="1366">
                  <c:v>1.0900000000000002E-2</c:v>
                </c:pt>
                <c:pt idx="1367">
                  <c:v>1.1299999999999999E-2</c:v>
                </c:pt>
                <c:pt idx="1368">
                  <c:v>1.2200000000000001E-2</c:v>
                </c:pt>
                <c:pt idx="1369">
                  <c:v>1.3600000000000001E-2</c:v>
                </c:pt>
                <c:pt idx="1370">
                  <c:v>1.5800000000000002E-2</c:v>
                </c:pt>
                <c:pt idx="1371">
                  <c:v>1.6E-2</c:v>
                </c:pt>
                <c:pt idx="1372">
                  <c:v>1.72E-2</c:v>
                </c:pt>
                <c:pt idx="1373">
                  <c:v>1.8100000000000002E-2</c:v>
                </c:pt>
                <c:pt idx="1374">
                  <c:v>1.7500000000000002E-2</c:v>
                </c:pt>
                <c:pt idx="1375">
                  <c:v>1.61E-2</c:v>
                </c:pt>
                <c:pt idx="1376">
                  <c:v>1.5100000000000001E-2</c:v>
                </c:pt>
                <c:pt idx="1377">
                  <c:v>1.38E-2</c:v>
                </c:pt>
                <c:pt idx="1378">
                  <c:v>1.2E-2</c:v>
                </c:pt>
                <c:pt idx="1379">
                  <c:v>1.06E-2</c:v>
                </c:pt>
                <c:pt idx="1380">
                  <c:v>1.0500000000000001E-2</c:v>
                </c:pt>
                <c:pt idx="1381">
                  <c:v>1.3299999999999999E-2</c:v>
                </c:pt>
                <c:pt idx="1382">
                  <c:v>1.4999999999999999E-2</c:v>
                </c:pt>
                <c:pt idx="1383">
                  <c:v>1.1900000000000001E-2</c:v>
                </c:pt>
                <c:pt idx="1384">
                  <c:v>1.1900000000000001E-2</c:v>
                </c:pt>
                <c:pt idx="1385">
                  <c:v>1.01E-2</c:v>
                </c:pt>
                <c:pt idx="1386">
                  <c:v>9.4000000000000004E-3</c:v>
                </c:pt>
                <c:pt idx="1387">
                  <c:v>9.4000000000000004E-3</c:v>
                </c:pt>
                <c:pt idx="1388">
                  <c:v>1.29E-2</c:v>
                </c:pt>
                <c:pt idx="1389">
                  <c:v>1.4500000000000001E-2</c:v>
                </c:pt>
                <c:pt idx="1390">
                  <c:v>1.5700000000000002E-2</c:v>
                </c:pt>
                <c:pt idx="1391">
                  <c:v>1.5800000000000002E-2</c:v>
                </c:pt>
                <c:pt idx="1392">
                  <c:v>1.5600000000000001E-2</c:v>
                </c:pt>
                <c:pt idx="1393">
                  <c:v>1.49E-2</c:v>
                </c:pt>
                <c:pt idx="1394">
                  <c:v>1.49E-2</c:v>
                </c:pt>
                <c:pt idx="1395">
                  <c:v>1.4800000000000001E-2</c:v>
                </c:pt>
                <c:pt idx="1396">
                  <c:v>1.5600000000000001E-2</c:v>
                </c:pt>
                <c:pt idx="1397">
                  <c:v>1.5300000000000001E-2</c:v>
                </c:pt>
                <c:pt idx="1398">
                  <c:v>1.5300000000000001E-2</c:v>
                </c:pt>
                <c:pt idx="1399">
                  <c:v>1.5700000000000002E-2</c:v>
                </c:pt>
                <c:pt idx="1400">
                  <c:v>1.6E-2</c:v>
                </c:pt>
                <c:pt idx="1401">
                  <c:v>1.61E-2</c:v>
                </c:pt>
                <c:pt idx="1402">
                  <c:v>1.6200000000000003E-2</c:v>
                </c:pt>
                <c:pt idx="1403">
                  <c:v>1.66E-2</c:v>
                </c:pt>
                <c:pt idx="1404">
                  <c:v>1.6899999999999998E-2</c:v>
                </c:pt>
                <c:pt idx="1405">
                  <c:v>1.6500000000000001E-2</c:v>
                </c:pt>
                <c:pt idx="1406">
                  <c:v>1.6500000000000001E-2</c:v>
                </c:pt>
                <c:pt idx="1407">
                  <c:v>1.6399999999999998E-2</c:v>
                </c:pt>
                <c:pt idx="1408">
                  <c:v>1.6799999999999999E-2</c:v>
                </c:pt>
                <c:pt idx="1409">
                  <c:v>1.7100000000000001E-2</c:v>
                </c:pt>
                <c:pt idx="1410">
                  <c:v>1.6299999999999999E-2</c:v>
                </c:pt>
                <c:pt idx="1411">
                  <c:v>1.3899999999999999E-2</c:v>
                </c:pt>
                <c:pt idx="1412">
                  <c:v>1.2800000000000001E-2</c:v>
                </c:pt>
                <c:pt idx="1413">
                  <c:v>1.29E-2</c:v>
                </c:pt>
                <c:pt idx="1414">
                  <c:v>1.43E-2</c:v>
                </c:pt>
                <c:pt idx="1415">
                  <c:v>1.5100000000000001E-2</c:v>
                </c:pt>
                <c:pt idx="1416">
                  <c:v>1.72E-2</c:v>
                </c:pt>
                <c:pt idx="1417">
                  <c:v>1.7500000000000002E-2</c:v>
                </c:pt>
                <c:pt idx="1418">
                  <c:v>1.7399999999999999E-2</c:v>
                </c:pt>
                <c:pt idx="1419">
                  <c:v>1.67E-2</c:v>
                </c:pt>
                <c:pt idx="1420">
                  <c:v>1.61E-2</c:v>
                </c:pt>
                <c:pt idx="1421">
                  <c:v>1.5300000000000001E-2</c:v>
                </c:pt>
                <c:pt idx="1422">
                  <c:v>1.4999999999999999E-2</c:v>
                </c:pt>
                <c:pt idx="1423">
                  <c:v>1.4800000000000001E-2</c:v>
                </c:pt>
                <c:pt idx="1424">
                  <c:v>1.54E-2</c:v>
                </c:pt>
                <c:pt idx="1425">
                  <c:v>2.0400000000000001E-2</c:v>
                </c:pt>
                <c:pt idx="1426">
                  <c:v>2.3E-2</c:v>
                </c:pt>
                <c:pt idx="1427">
                  <c:v>2.12E-2</c:v>
                </c:pt>
                <c:pt idx="1428">
                  <c:v>1.5900000000000001E-2</c:v>
                </c:pt>
                <c:pt idx="1429">
                  <c:v>1.35E-2</c:v>
                </c:pt>
                <c:pt idx="1430">
                  <c:v>1.32E-2</c:v>
                </c:pt>
                <c:pt idx="1431">
                  <c:v>1.4200000000000001E-2</c:v>
                </c:pt>
                <c:pt idx="1432">
                  <c:v>1.7100000000000001E-2</c:v>
                </c:pt>
                <c:pt idx="1433">
                  <c:v>1.7100000000000001E-2</c:v>
                </c:pt>
                <c:pt idx="1434">
                  <c:v>1.9E-2</c:v>
                </c:pt>
                <c:pt idx="1435">
                  <c:v>1.9E-2</c:v>
                </c:pt>
                <c:pt idx="1436">
                  <c:v>1.49E-2</c:v>
                </c:pt>
                <c:pt idx="1437">
                  <c:v>1.18E-2</c:v>
                </c:pt>
                <c:pt idx="1438">
                  <c:v>1.2699999999999999E-2</c:v>
                </c:pt>
                <c:pt idx="1439">
                  <c:v>1.4E-2</c:v>
                </c:pt>
                <c:pt idx="1440">
                  <c:v>1.4E-2</c:v>
                </c:pt>
                <c:pt idx="1441">
                  <c:v>1.32E-2</c:v>
                </c:pt>
                <c:pt idx="1442">
                  <c:v>1.35E-2</c:v>
                </c:pt>
                <c:pt idx="1443">
                  <c:v>1.3599999999999999E-2</c:v>
                </c:pt>
                <c:pt idx="1444">
                  <c:v>1.35E-2</c:v>
                </c:pt>
                <c:pt idx="1445">
                  <c:v>1.2800000000000001E-2</c:v>
                </c:pt>
                <c:pt idx="1446">
                  <c:v>1.3100000000000001E-2</c:v>
                </c:pt>
                <c:pt idx="1447">
                  <c:v>1.47E-2</c:v>
                </c:pt>
                <c:pt idx="1448">
                  <c:v>1.5800000000000002E-2</c:v>
                </c:pt>
                <c:pt idx="1449">
                  <c:v>1.49E-2</c:v>
                </c:pt>
                <c:pt idx="1450">
                  <c:v>1.4E-2</c:v>
                </c:pt>
                <c:pt idx="1451">
                  <c:v>1.29E-2</c:v>
                </c:pt>
                <c:pt idx="1452">
                  <c:v>1.1900000000000001E-2</c:v>
                </c:pt>
                <c:pt idx="1453">
                  <c:v>1.1200000000000002E-2</c:v>
                </c:pt>
                <c:pt idx="1454">
                  <c:v>1.09E-2</c:v>
                </c:pt>
                <c:pt idx="1455">
                  <c:v>1.1200000000000002E-2</c:v>
                </c:pt>
                <c:pt idx="1456">
                  <c:v>1.0700000000000001E-2</c:v>
                </c:pt>
                <c:pt idx="1457">
                  <c:v>1.1000000000000001E-2</c:v>
                </c:pt>
                <c:pt idx="1458">
                  <c:v>1.06E-2</c:v>
                </c:pt>
                <c:pt idx="1459">
                  <c:v>1.11E-2</c:v>
                </c:pt>
                <c:pt idx="1460">
                  <c:v>1.6399999999999998E-2</c:v>
                </c:pt>
                <c:pt idx="1461">
                  <c:v>1.3200000000000002E-2</c:v>
                </c:pt>
                <c:pt idx="1462">
                  <c:v>1.3200000000000002E-2</c:v>
                </c:pt>
                <c:pt idx="1463">
                  <c:v>9.4000000000000004E-3</c:v>
                </c:pt>
                <c:pt idx="1464">
                  <c:v>8.0000000000000002E-3</c:v>
                </c:pt>
                <c:pt idx="1465">
                  <c:v>8.199999999999999E-3</c:v>
                </c:pt>
                <c:pt idx="1466">
                  <c:v>9.4000000000000004E-3</c:v>
                </c:pt>
                <c:pt idx="1467">
                  <c:v>1.01E-2</c:v>
                </c:pt>
                <c:pt idx="1468">
                  <c:v>1.1299999999999999E-2</c:v>
                </c:pt>
                <c:pt idx="1469">
                  <c:v>1.18E-2</c:v>
                </c:pt>
                <c:pt idx="1470">
                  <c:v>1.15E-2</c:v>
                </c:pt>
                <c:pt idx="1471">
                  <c:v>1.2500000000000001E-2</c:v>
                </c:pt>
                <c:pt idx="1472">
                  <c:v>1.2800000000000001E-2</c:v>
                </c:pt>
                <c:pt idx="1473">
                  <c:v>5.2000000000000005E-2</c:v>
                </c:pt>
                <c:pt idx="1474">
                  <c:v>4.7100000000000003E-2</c:v>
                </c:pt>
                <c:pt idx="1475">
                  <c:v>1.83E-2</c:v>
                </c:pt>
                <c:pt idx="1476">
                  <c:v>7.4000000000000003E-3</c:v>
                </c:pt>
                <c:pt idx="1477">
                  <c:v>3.5999999999999999E-3</c:v>
                </c:pt>
                <c:pt idx="1478">
                  <c:v>2.0999999999999999E-3</c:v>
                </c:pt>
                <c:pt idx="1479">
                  <c:v>2.2000000000000001E-3</c:v>
                </c:pt>
                <c:pt idx="1480">
                  <c:v>1.9E-3</c:v>
                </c:pt>
                <c:pt idx="1481">
                  <c:v>1.7000000000000001E-3</c:v>
                </c:pt>
                <c:pt idx="1482">
                  <c:v>1.6000000000000001E-3</c:v>
                </c:pt>
                <c:pt idx="1483">
                  <c:v>1.4000000000000002E-3</c:v>
                </c:pt>
                <c:pt idx="1484">
                  <c:v>1.1000000000000001E-3</c:v>
                </c:pt>
                <c:pt idx="1485">
                  <c:v>1.1000000000000001E-3</c:v>
                </c:pt>
                <c:pt idx="1486">
                  <c:v>1.1999999999999999E-3</c:v>
                </c:pt>
                <c:pt idx="1487">
                  <c:v>1.2999999999999999E-3</c:v>
                </c:pt>
                <c:pt idx="1488">
                  <c:v>8.9999999999999998E-4</c:v>
                </c:pt>
                <c:pt idx="1489">
                  <c:v>1.1000000000000001E-3</c:v>
                </c:pt>
                <c:pt idx="1490">
                  <c:v>2.0999999999999999E-3</c:v>
                </c:pt>
                <c:pt idx="1491">
                  <c:v>1.8E-3</c:v>
                </c:pt>
                <c:pt idx="1492">
                  <c:v>1.6000000000000001E-3</c:v>
                </c:pt>
                <c:pt idx="1493">
                  <c:v>1.1000000000000001E-3</c:v>
                </c:pt>
                <c:pt idx="1494">
                  <c:v>1.1000000000000001E-3</c:v>
                </c:pt>
                <c:pt idx="1495">
                  <c:v>1E-3</c:v>
                </c:pt>
                <c:pt idx="1496">
                  <c:v>8.9999999999999998E-4</c:v>
                </c:pt>
                <c:pt idx="1497">
                  <c:v>8.0000000000000004E-4</c:v>
                </c:pt>
                <c:pt idx="1498">
                  <c:v>8.0000000000000004E-4</c:v>
                </c:pt>
                <c:pt idx="1499">
                  <c:v>1.1999999999999999E-3</c:v>
                </c:pt>
                <c:pt idx="1500">
                  <c:v>1.1999999999999999E-3</c:v>
                </c:pt>
                <c:pt idx="1501">
                  <c:v>1.1000000000000001E-3</c:v>
                </c:pt>
                <c:pt idx="1502">
                  <c:v>1.1000000000000001E-3</c:v>
                </c:pt>
                <c:pt idx="1503">
                  <c:v>1.1999999999999999E-3</c:v>
                </c:pt>
                <c:pt idx="1504">
                  <c:v>1.2999999999999999E-3</c:v>
                </c:pt>
                <c:pt idx="1505">
                  <c:v>1.1999999999999999E-3</c:v>
                </c:pt>
                <c:pt idx="1506">
                  <c:v>1.1000000000000001E-3</c:v>
                </c:pt>
                <c:pt idx="1507">
                  <c:v>1.1000000000000001E-3</c:v>
                </c:pt>
                <c:pt idx="1508">
                  <c:v>1.1000000000000001E-3</c:v>
                </c:pt>
                <c:pt idx="1509">
                  <c:v>1.1000000000000001E-3</c:v>
                </c:pt>
                <c:pt idx="1510">
                  <c:v>1E-3</c:v>
                </c:pt>
                <c:pt idx="1511">
                  <c:v>8.9999999999999998E-4</c:v>
                </c:pt>
                <c:pt idx="1512">
                  <c:v>8.9999999999999998E-4</c:v>
                </c:pt>
                <c:pt idx="1513">
                  <c:v>8.9999999999999998E-4</c:v>
                </c:pt>
                <c:pt idx="1514">
                  <c:v>8.9999999999999998E-4</c:v>
                </c:pt>
                <c:pt idx="1515">
                  <c:v>7.000000000000001E-4</c:v>
                </c:pt>
                <c:pt idx="1516">
                  <c:v>5.9999999999999995E-4</c:v>
                </c:pt>
                <c:pt idx="1517">
                  <c:v>5.0000000000000001E-4</c:v>
                </c:pt>
                <c:pt idx="1518">
                  <c:v>4.0000000000000002E-4</c:v>
                </c:pt>
                <c:pt idx="1519">
                  <c:v>2.9999999999999997E-4</c:v>
                </c:pt>
                <c:pt idx="1520">
                  <c:v>2.9999999999999997E-4</c:v>
                </c:pt>
                <c:pt idx="1521">
                  <c:v>2.9999999999999997E-4</c:v>
                </c:pt>
                <c:pt idx="1522">
                  <c:v>2.9999999999999997E-4</c:v>
                </c:pt>
                <c:pt idx="1523">
                  <c:v>2.9999999999999997E-4</c:v>
                </c:pt>
                <c:pt idx="1524">
                  <c:v>4.0000000000000002E-4</c:v>
                </c:pt>
                <c:pt idx="1525">
                  <c:v>4.0000000000000002E-4</c:v>
                </c:pt>
                <c:pt idx="1526">
                  <c:v>5.0000000000000001E-4</c:v>
                </c:pt>
                <c:pt idx="1527">
                  <c:v>7.000000000000001E-4</c:v>
                </c:pt>
                <c:pt idx="1528">
                  <c:v>5.9999999999999995E-4</c:v>
                </c:pt>
                <c:pt idx="1529">
                  <c:v>5.9999999999999995E-4</c:v>
                </c:pt>
                <c:pt idx="1530">
                  <c:v>5.9999999999999995E-4</c:v>
                </c:pt>
                <c:pt idx="1531">
                  <c:v>5.9999999999999995E-4</c:v>
                </c:pt>
                <c:pt idx="1532">
                  <c:v>5.0000000000000001E-4</c:v>
                </c:pt>
                <c:pt idx="1533">
                  <c:v>7.000000000000001E-4</c:v>
                </c:pt>
                <c:pt idx="1534">
                  <c:v>7.000000000000001E-4</c:v>
                </c:pt>
                <c:pt idx="1535">
                  <c:v>5.0000000000000001E-4</c:v>
                </c:pt>
                <c:pt idx="1536">
                  <c:v>2.9999999999999997E-4</c:v>
                </c:pt>
                <c:pt idx="1537">
                  <c:v>2.9999999999999997E-4</c:v>
                </c:pt>
                <c:pt idx="1538">
                  <c:v>2.9999999999999997E-4</c:v>
                </c:pt>
                <c:pt idx="1539">
                  <c:v>2.9999999999999997E-4</c:v>
                </c:pt>
                <c:pt idx="1540">
                  <c:v>2.9999999999999997E-4</c:v>
                </c:pt>
                <c:pt idx="1541">
                  <c:v>2.0000000000000001E-4</c:v>
                </c:pt>
                <c:pt idx="1542">
                  <c:v>2.0000000000000001E-4</c:v>
                </c:pt>
                <c:pt idx="1543">
                  <c:v>2.0000000000000001E-4</c:v>
                </c:pt>
                <c:pt idx="1544">
                  <c:v>2.0000000000000001E-4</c:v>
                </c:pt>
                <c:pt idx="1545">
                  <c:v>2.0000000000000001E-4</c:v>
                </c:pt>
                <c:pt idx="1546">
                  <c:v>2.0000000000000001E-4</c:v>
                </c:pt>
                <c:pt idx="1547">
                  <c:v>2.0000000000000001E-4</c:v>
                </c:pt>
                <c:pt idx="1548">
                  <c:v>2.0000000000000001E-4</c:v>
                </c:pt>
                <c:pt idx="1549">
                  <c:v>2.0000000000000001E-4</c:v>
                </c:pt>
                <c:pt idx="1550">
                  <c:v>2.0000000000000001E-4</c:v>
                </c:pt>
                <c:pt idx="1551">
                  <c:v>2.0000000000000001E-4</c:v>
                </c:pt>
                <c:pt idx="1552">
                  <c:v>2.0000000000000001E-4</c:v>
                </c:pt>
                <c:pt idx="1553">
                  <c:v>5.0000000000000001E-4</c:v>
                </c:pt>
                <c:pt idx="1554">
                  <c:v>5.0000000000000001E-4</c:v>
                </c:pt>
                <c:pt idx="1555">
                  <c:v>5.0000000000000001E-4</c:v>
                </c:pt>
                <c:pt idx="1556">
                  <c:v>5.0000000000000001E-4</c:v>
                </c:pt>
                <c:pt idx="1557">
                  <c:v>5.0000000000000001E-4</c:v>
                </c:pt>
                <c:pt idx="1558">
                  <c:v>4.0000000000000002E-4</c:v>
                </c:pt>
                <c:pt idx="1559">
                  <c:v>4.0000000000000002E-4</c:v>
                </c:pt>
                <c:pt idx="1560">
                  <c:v>4.0000000000000002E-4</c:v>
                </c:pt>
                <c:pt idx="1561">
                  <c:v>5.0000000000000001E-4</c:v>
                </c:pt>
                <c:pt idx="1562">
                  <c:v>5.0000000000000001E-4</c:v>
                </c:pt>
                <c:pt idx="1563">
                  <c:v>5.9999999999999995E-4</c:v>
                </c:pt>
                <c:pt idx="1564">
                  <c:v>8.9999999999999998E-4</c:v>
                </c:pt>
                <c:pt idx="1565">
                  <c:v>1.1000000000000001E-3</c:v>
                </c:pt>
                <c:pt idx="1566">
                  <c:v>1E-3</c:v>
                </c:pt>
                <c:pt idx="1567">
                  <c:v>5.9999999999999995E-4</c:v>
                </c:pt>
                <c:pt idx="1568">
                  <c:v>4.0000000000000002E-4</c:v>
                </c:pt>
                <c:pt idx="1569">
                  <c:v>4.0000000000000002E-4</c:v>
                </c:pt>
                <c:pt idx="1570">
                  <c:v>5.9999999999999995E-4</c:v>
                </c:pt>
                <c:pt idx="1571">
                  <c:v>1.1000000000000001E-3</c:v>
                </c:pt>
                <c:pt idx="1572">
                  <c:v>1.7000000000000001E-3</c:v>
                </c:pt>
                <c:pt idx="1573">
                  <c:v>1.9E-3</c:v>
                </c:pt>
                <c:pt idx="1574">
                  <c:v>2E-3</c:v>
                </c:pt>
                <c:pt idx="1575">
                  <c:v>2E-3</c:v>
                </c:pt>
                <c:pt idx="1576">
                  <c:v>2.3999999999999998E-3</c:v>
                </c:pt>
                <c:pt idx="1577">
                  <c:v>3.7000000000000002E-3</c:v>
                </c:pt>
              </c:numCache>
            </c:numRef>
          </c:val>
          <c:extLst>
            <c:ext xmlns:c16="http://schemas.microsoft.com/office/drawing/2014/chart" uri="{C3380CC4-5D6E-409C-BE32-E72D297353CC}">
              <c16:uniqueId val="{00000001-1F17-4ACE-96C5-243AF15D5A27}"/>
            </c:ext>
          </c:extLst>
        </c:ser>
        <c:dLbls>
          <c:showLegendKey val="0"/>
          <c:showVal val="0"/>
          <c:showCatName val="0"/>
          <c:showSerName val="0"/>
          <c:showPercent val="0"/>
          <c:showBubbleSize val="0"/>
        </c:dLbls>
        <c:axId val="463880424"/>
        <c:axId val="1"/>
      </c:areaChart>
      <c:dateAx>
        <c:axId val="463880424"/>
        <c:scaling>
          <c:orientation val="minMax"/>
        </c:scaling>
        <c:delete val="0"/>
        <c:axPos val="b"/>
        <c:numFmt formatCode="m/d/yyyy" sourceLinked="0"/>
        <c:majorTickMark val="out"/>
        <c:minorTickMark val="none"/>
        <c:tickLblPos val="nextTo"/>
        <c:spPr>
          <a:ln w="3175">
            <a:solidFill>
              <a:srgbClr val="000000"/>
            </a:solidFill>
            <a:prstDash val="solid"/>
          </a:ln>
        </c:spPr>
        <c:txPr>
          <a:bodyPr rot="-3420000" vert="horz"/>
          <a:lstStyle/>
          <a:p>
            <a:pPr>
              <a:defRPr sz="900" b="0" i="0" u="none" strike="noStrike" baseline="0">
                <a:solidFill>
                  <a:srgbClr val="000000"/>
                </a:solidFill>
                <a:latin typeface="Arial"/>
                <a:ea typeface="Arial"/>
                <a:cs typeface="Arial"/>
              </a:defRPr>
            </a:pPr>
            <a:endParaRPr lang="en-US"/>
          </a:p>
        </c:txPr>
        <c:crossAx val="1"/>
        <c:crosses val="autoZero"/>
        <c:auto val="1"/>
        <c:lblOffset val="100"/>
        <c:baseTimeUnit val="days"/>
      </c:dateAx>
      <c:valAx>
        <c:axId val="1"/>
        <c:scaling>
          <c:orientation val="minMax"/>
          <c:max val="9.0000000000000024E-2"/>
        </c:scaling>
        <c:delete val="0"/>
        <c:axPos val="l"/>
        <c:majorGridlines>
          <c:spPr>
            <a:ln w="3175">
              <a:solidFill>
                <a:srgbClr val="000000"/>
              </a:solidFill>
              <a:prstDash val="solid"/>
            </a:ln>
          </c:spPr>
        </c:majorGridlines>
        <c:numFmt formatCode="0%" sourceLinked="0"/>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463880424"/>
        <c:crosses val="autoZero"/>
        <c:crossBetween val="between"/>
      </c:valAx>
      <c:spPr>
        <a:noFill/>
        <a:ln w="3175">
          <a:solidFill>
            <a:srgbClr val="000000"/>
          </a:solidFill>
          <a:prstDash val="solid"/>
        </a:ln>
      </c:spPr>
    </c:plotArea>
    <c:legend>
      <c:legendPos val="b"/>
      <c:legendEntry>
        <c:idx val="1"/>
        <c:txPr>
          <a:bodyPr/>
          <a:lstStyle/>
          <a:p>
            <a:pPr>
              <a:defRPr sz="1010" b="0" i="0" u="none" strike="noStrike" baseline="0">
                <a:solidFill>
                  <a:srgbClr val="000000"/>
                </a:solidFill>
                <a:latin typeface="Arial"/>
                <a:ea typeface="Arial"/>
                <a:cs typeface="Arial"/>
              </a:defRPr>
            </a:pPr>
            <a:endParaRPr lang="en-US"/>
          </a:p>
        </c:txPr>
      </c:legendEntry>
      <c:overlay val="0"/>
      <c:spPr>
        <a:noFill/>
        <a:ln w="3175">
          <a:noFill/>
          <a:prstDash val="solid"/>
        </a:ln>
      </c:spPr>
      <c:txPr>
        <a:bodyPr/>
        <a:lstStyle/>
        <a:p>
          <a:pPr>
            <a:defRPr sz="101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850"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Historical 20-Year Tax Exempt Interest Rates</a:t>
            </a:r>
          </a:p>
        </c:rich>
      </c:tx>
      <c:overlay val="0"/>
    </c:title>
    <c:autoTitleDeleted val="0"/>
    <c:plotArea>
      <c:layout/>
      <c:lineChart>
        <c:grouping val="standard"/>
        <c:varyColors val="0"/>
        <c:ser>
          <c:idx val="0"/>
          <c:order val="0"/>
          <c:tx>
            <c:strRef>
              <c:f>Sheet1!$C$2</c:f>
              <c:strCache>
                <c:ptCount val="1"/>
                <c:pt idx="0">
                  <c:v>AAA GO 20 yr</c:v>
                </c:pt>
              </c:strCache>
            </c:strRef>
          </c:tx>
          <c:spPr>
            <a:ln w="6350">
              <a:solidFill>
                <a:sysClr val="windowText" lastClr="000000"/>
              </a:solidFill>
            </a:ln>
          </c:spPr>
          <c:marker>
            <c:symbol val="none"/>
          </c:marker>
          <c:cat>
            <c:numRef>
              <c:f>Sheet1!$B$4692:$B$10258</c:f>
              <c:numCache>
                <c:formatCode>m/d/yyyy</c:formatCode>
                <c:ptCount val="5567"/>
                <c:pt idx="0">
                  <c:v>36528</c:v>
                </c:pt>
                <c:pt idx="1">
                  <c:v>36529</c:v>
                </c:pt>
                <c:pt idx="2">
                  <c:v>36530</c:v>
                </c:pt>
                <c:pt idx="3">
                  <c:v>36531</c:v>
                </c:pt>
                <c:pt idx="4">
                  <c:v>36532</c:v>
                </c:pt>
                <c:pt idx="5">
                  <c:v>36535</c:v>
                </c:pt>
                <c:pt idx="6">
                  <c:v>36536</c:v>
                </c:pt>
                <c:pt idx="7">
                  <c:v>36537</c:v>
                </c:pt>
                <c:pt idx="8">
                  <c:v>36538</c:v>
                </c:pt>
                <c:pt idx="9">
                  <c:v>36539</c:v>
                </c:pt>
                <c:pt idx="10">
                  <c:v>36543</c:v>
                </c:pt>
                <c:pt idx="11">
                  <c:v>36544</c:v>
                </c:pt>
                <c:pt idx="12">
                  <c:v>36545</c:v>
                </c:pt>
                <c:pt idx="13">
                  <c:v>36546</c:v>
                </c:pt>
                <c:pt idx="14">
                  <c:v>36549</c:v>
                </c:pt>
                <c:pt idx="15">
                  <c:v>36550</c:v>
                </c:pt>
                <c:pt idx="16">
                  <c:v>36551</c:v>
                </c:pt>
                <c:pt idx="17">
                  <c:v>36552</c:v>
                </c:pt>
                <c:pt idx="18">
                  <c:v>36553</c:v>
                </c:pt>
                <c:pt idx="19">
                  <c:v>36556</c:v>
                </c:pt>
                <c:pt idx="20">
                  <c:v>36557</c:v>
                </c:pt>
                <c:pt idx="21">
                  <c:v>36558</c:v>
                </c:pt>
                <c:pt idx="22">
                  <c:v>36559</c:v>
                </c:pt>
                <c:pt idx="23">
                  <c:v>36560</c:v>
                </c:pt>
                <c:pt idx="24">
                  <c:v>36563</c:v>
                </c:pt>
                <c:pt idx="25">
                  <c:v>36564</c:v>
                </c:pt>
                <c:pt idx="26">
                  <c:v>36565</c:v>
                </c:pt>
                <c:pt idx="27">
                  <c:v>36566</c:v>
                </c:pt>
                <c:pt idx="28">
                  <c:v>36567</c:v>
                </c:pt>
                <c:pt idx="29">
                  <c:v>36570</c:v>
                </c:pt>
                <c:pt idx="30">
                  <c:v>36571</c:v>
                </c:pt>
                <c:pt idx="31">
                  <c:v>36572</c:v>
                </c:pt>
                <c:pt idx="32">
                  <c:v>36573</c:v>
                </c:pt>
                <c:pt idx="33">
                  <c:v>36574</c:v>
                </c:pt>
                <c:pt idx="34">
                  <c:v>36578</c:v>
                </c:pt>
                <c:pt idx="35">
                  <c:v>36579</c:v>
                </c:pt>
                <c:pt idx="36">
                  <c:v>36580</c:v>
                </c:pt>
                <c:pt idx="37">
                  <c:v>36581</c:v>
                </c:pt>
                <c:pt idx="38">
                  <c:v>36584</c:v>
                </c:pt>
                <c:pt idx="39">
                  <c:v>36585</c:v>
                </c:pt>
                <c:pt idx="40">
                  <c:v>36586</c:v>
                </c:pt>
                <c:pt idx="41">
                  <c:v>36587</c:v>
                </c:pt>
                <c:pt idx="42">
                  <c:v>36588</c:v>
                </c:pt>
                <c:pt idx="43">
                  <c:v>36591</c:v>
                </c:pt>
                <c:pt idx="44">
                  <c:v>36592</c:v>
                </c:pt>
                <c:pt idx="45">
                  <c:v>36593</c:v>
                </c:pt>
                <c:pt idx="46">
                  <c:v>36594</c:v>
                </c:pt>
                <c:pt idx="47">
                  <c:v>36595</c:v>
                </c:pt>
                <c:pt idx="48">
                  <c:v>36598</c:v>
                </c:pt>
                <c:pt idx="49">
                  <c:v>36599</c:v>
                </c:pt>
                <c:pt idx="50">
                  <c:v>36600</c:v>
                </c:pt>
                <c:pt idx="51">
                  <c:v>36601</c:v>
                </c:pt>
                <c:pt idx="52">
                  <c:v>36602</c:v>
                </c:pt>
                <c:pt idx="53">
                  <c:v>36605</c:v>
                </c:pt>
                <c:pt idx="54">
                  <c:v>36606</c:v>
                </c:pt>
                <c:pt idx="55">
                  <c:v>36607</c:v>
                </c:pt>
                <c:pt idx="56">
                  <c:v>36608</c:v>
                </c:pt>
                <c:pt idx="57">
                  <c:v>36609</c:v>
                </c:pt>
                <c:pt idx="58">
                  <c:v>36612</c:v>
                </c:pt>
                <c:pt idx="59">
                  <c:v>36613</c:v>
                </c:pt>
                <c:pt idx="60">
                  <c:v>36614</c:v>
                </c:pt>
                <c:pt idx="61">
                  <c:v>36615</c:v>
                </c:pt>
                <c:pt idx="62">
                  <c:v>36616</c:v>
                </c:pt>
                <c:pt idx="63">
                  <c:v>36619</c:v>
                </c:pt>
                <c:pt idx="64">
                  <c:v>36620</c:v>
                </c:pt>
                <c:pt idx="65">
                  <c:v>36621</c:v>
                </c:pt>
                <c:pt idx="66">
                  <c:v>36622</c:v>
                </c:pt>
                <c:pt idx="67">
                  <c:v>36623</c:v>
                </c:pt>
                <c:pt idx="68">
                  <c:v>36626</c:v>
                </c:pt>
                <c:pt idx="69">
                  <c:v>36627</c:v>
                </c:pt>
                <c:pt idx="70">
                  <c:v>36628</c:v>
                </c:pt>
                <c:pt idx="71">
                  <c:v>36629</c:v>
                </c:pt>
                <c:pt idx="72">
                  <c:v>36630</c:v>
                </c:pt>
                <c:pt idx="73">
                  <c:v>36633</c:v>
                </c:pt>
                <c:pt idx="74">
                  <c:v>36634</c:v>
                </c:pt>
                <c:pt idx="75">
                  <c:v>36635</c:v>
                </c:pt>
                <c:pt idx="76">
                  <c:v>36636</c:v>
                </c:pt>
                <c:pt idx="77">
                  <c:v>36640</c:v>
                </c:pt>
                <c:pt idx="78">
                  <c:v>36641</c:v>
                </c:pt>
                <c:pt idx="79">
                  <c:v>36642</c:v>
                </c:pt>
                <c:pt idx="80">
                  <c:v>36643</c:v>
                </c:pt>
                <c:pt idx="81">
                  <c:v>36644</c:v>
                </c:pt>
                <c:pt idx="82">
                  <c:v>36647</c:v>
                </c:pt>
                <c:pt idx="83">
                  <c:v>36648</c:v>
                </c:pt>
                <c:pt idx="84">
                  <c:v>36649</c:v>
                </c:pt>
                <c:pt idx="85">
                  <c:v>36650</c:v>
                </c:pt>
                <c:pt idx="86">
                  <c:v>36651</c:v>
                </c:pt>
                <c:pt idx="87">
                  <c:v>36654</c:v>
                </c:pt>
                <c:pt idx="88">
                  <c:v>36655</c:v>
                </c:pt>
                <c:pt idx="89">
                  <c:v>36656</c:v>
                </c:pt>
                <c:pt idx="90">
                  <c:v>36657</c:v>
                </c:pt>
                <c:pt idx="91">
                  <c:v>36658</c:v>
                </c:pt>
                <c:pt idx="92">
                  <c:v>36661</c:v>
                </c:pt>
                <c:pt idx="93">
                  <c:v>36662</c:v>
                </c:pt>
                <c:pt idx="94">
                  <c:v>36663</c:v>
                </c:pt>
                <c:pt idx="95">
                  <c:v>36664</c:v>
                </c:pt>
                <c:pt idx="96">
                  <c:v>36665</c:v>
                </c:pt>
                <c:pt idx="97">
                  <c:v>36668</c:v>
                </c:pt>
                <c:pt idx="98">
                  <c:v>36669</c:v>
                </c:pt>
                <c:pt idx="99">
                  <c:v>36670</c:v>
                </c:pt>
                <c:pt idx="100">
                  <c:v>36671</c:v>
                </c:pt>
                <c:pt idx="101">
                  <c:v>36672</c:v>
                </c:pt>
                <c:pt idx="102">
                  <c:v>36676</c:v>
                </c:pt>
                <c:pt idx="103">
                  <c:v>36677</c:v>
                </c:pt>
                <c:pt idx="104">
                  <c:v>36678</c:v>
                </c:pt>
                <c:pt idx="105">
                  <c:v>36679</c:v>
                </c:pt>
                <c:pt idx="106">
                  <c:v>36682</c:v>
                </c:pt>
                <c:pt idx="107">
                  <c:v>36683</c:v>
                </c:pt>
                <c:pt idx="108">
                  <c:v>36684</c:v>
                </c:pt>
                <c:pt idx="109">
                  <c:v>36685</c:v>
                </c:pt>
                <c:pt idx="110">
                  <c:v>36686</c:v>
                </c:pt>
                <c:pt idx="111">
                  <c:v>36689</c:v>
                </c:pt>
                <c:pt idx="112">
                  <c:v>36690</c:v>
                </c:pt>
                <c:pt idx="113">
                  <c:v>36691</c:v>
                </c:pt>
                <c:pt idx="114">
                  <c:v>36692</c:v>
                </c:pt>
                <c:pt idx="115">
                  <c:v>36693</c:v>
                </c:pt>
                <c:pt idx="116">
                  <c:v>36696</c:v>
                </c:pt>
                <c:pt idx="117">
                  <c:v>36697</c:v>
                </c:pt>
                <c:pt idx="118">
                  <c:v>36698</c:v>
                </c:pt>
                <c:pt idx="119">
                  <c:v>36699</c:v>
                </c:pt>
                <c:pt idx="120">
                  <c:v>36700</c:v>
                </c:pt>
                <c:pt idx="121">
                  <c:v>36703</c:v>
                </c:pt>
                <c:pt idx="122">
                  <c:v>36704</c:v>
                </c:pt>
                <c:pt idx="123">
                  <c:v>36705</c:v>
                </c:pt>
                <c:pt idx="124">
                  <c:v>36706</c:v>
                </c:pt>
                <c:pt idx="125">
                  <c:v>36707</c:v>
                </c:pt>
                <c:pt idx="126">
                  <c:v>36710</c:v>
                </c:pt>
                <c:pt idx="127">
                  <c:v>36712</c:v>
                </c:pt>
                <c:pt idx="128">
                  <c:v>36713</c:v>
                </c:pt>
                <c:pt idx="129">
                  <c:v>36714</c:v>
                </c:pt>
                <c:pt idx="130">
                  <c:v>36717</c:v>
                </c:pt>
                <c:pt idx="131">
                  <c:v>36718</c:v>
                </c:pt>
                <c:pt idx="132">
                  <c:v>36719</c:v>
                </c:pt>
                <c:pt idx="133">
                  <c:v>36720</c:v>
                </c:pt>
                <c:pt idx="134">
                  <c:v>36721</c:v>
                </c:pt>
                <c:pt idx="135">
                  <c:v>36724</c:v>
                </c:pt>
                <c:pt idx="136">
                  <c:v>36725</c:v>
                </c:pt>
                <c:pt idx="137">
                  <c:v>36726</c:v>
                </c:pt>
                <c:pt idx="138">
                  <c:v>36727</c:v>
                </c:pt>
                <c:pt idx="139">
                  <c:v>36728</c:v>
                </c:pt>
                <c:pt idx="140">
                  <c:v>36731</c:v>
                </c:pt>
                <c:pt idx="141">
                  <c:v>36732</c:v>
                </c:pt>
                <c:pt idx="142">
                  <c:v>36733</c:v>
                </c:pt>
                <c:pt idx="143">
                  <c:v>36734</c:v>
                </c:pt>
                <c:pt idx="144">
                  <c:v>36735</c:v>
                </c:pt>
                <c:pt idx="145">
                  <c:v>36738</c:v>
                </c:pt>
                <c:pt idx="146">
                  <c:v>36739</c:v>
                </c:pt>
                <c:pt idx="147">
                  <c:v>36740</c:v>
                </c:pt>
                <c:pt idx="148">
                  <c:v>36741</c:v>
                </c:pt>
                <c:pt idx="149">
                  <c:v>36742</c:v>
                </c:pt>
                <c:pt idx="150">
                  <c:v>36745</c:v>
                </c:pt>
                <c:pt idx="151">
                  <c:v>36746</c:v>
                </c:pt>
                <c:pt idx="152">
                  <c:v>36747</c:v>
                </c:pt>
                <c:pt idx="153">
                  <c:v>36748</c:v>
                </c:pt>
                <c:pt idx="154">
                  <c:v>36749</c:v>
                </c:pt>
                <c:pt idx="155">
                  <c:v>36752</c:v>
                </c:pt>
                <c:pt idx="156">
                  <c:v>36753</c:v>
                </c:pt>
                <c:pt idx="157">
                  <c:v>36754</c:v>
                </c:pt>
                <c:pt idx="158">
                  <c:v>36755</c:v>
                </c:pt>
                <c:pt idx="159">
                  <c:v>36756</c:v>
                </c:pt>
                <c:pt idx="160">
                  <c:v>36759</c:v>
                </c:pt>
                <c:pt idx="161">
                  <c:v>36760</c:v>
                </c:pt>
                <c:pt idx="162">
                  <c:v>36761</c:v>
                </c:pt>
                <c:pt idx="163">
                  <c:v>36762</c:v>
                </c:pt>
                <c:pt idx="164">
                  <c:v>36763</c:v>
                </c:pt>
                <c:pt idx="165">
                  <c:v>36766</c:v>
                </c:pt>
                <c:pt idx="166">
                  <c:v>36767</c:v>
                </c:pt>
                <c:pt idx="167">
                  <c:v>36768</c:v>
                </c:pt>
                <c:pt idx="168">
                  <c:v>36769</c:v>
                </c:pt>
                <c:pt idx="169">
                  <c:v>36770</c:v>
                </c:pt>
                <c:pt idx="170">
                  <c:v>36774</c:v>
                </c:pt>
                <c:pt idx="171">
                  <c:v>36775</c:v>
                </c:pt>
                <c:pt idx="172">
                  <c:v>36776</c:v>
                </c:pt>
                <c:pt idx="173">
                  <c:v>36777</c:v>
                </c:pt>
                <c:pt idx="174">
                  <c:v>36780</c:v>
                </c:pt>
                <c:pt idx="175">
                  <c:v>36781</c:v>
                </c:pt>
                <c:pt idx="176">
                  <c:v>36782</c:v>
                </c:pt>
                <c:pt idx="177">
                  <c:v>36783</c:v>
                </c:pt>
                <c:pt idx="178">
                  <c:v>36784</c:v>
                </c:pt>
                <c:pt idx="179">
                  <c:v>36787</c:v>
                </c:pt>
                <c:pt idx="180">
                  <c:v>36788</c:v>
                </c:pt>
                <c:pt idx="181">
                  <c:v>36789</c:v>
                </c:pt>
                <c:pt idx="182">
                  <c:v>36790</c:v>
                </c:pt>
                <c:pt idx="183">
                  <c:v>36791</c:v>
                </c:pt>
                <c:pt idx="184">
                  <c:v>36794</c:v>
                </c:pt>
                <c:pt idx="185">
                  <c:v>36795</c:v>
                </c:pt>
                <c:pt idx="186">
                  <c:v>36796</c:v>
                </c:pt>
                <c:pt idx="187">
                  <c:v>36797</c:v>
                </c:pt>
                <c:pt idx="188">
                  <c:v>36798</c:v>
                </c:pt>
                <c:pt idx="189">
                  <c:v>36801</c:v>
                </c:pt>
                <c:pt idx="190">
                  <c:v>36802</c:v>
                </c:pt>
                <c:pt idx="191">
                  <c:v>36803</c:v>
                </c:pt>
                <c:pt idx="192">
                  <c:v>36804</c:v>
                </c:pt>
                <c:pt idx="193">
                  <c:v>36805</c:v>
                </c:pt>
                <c:pt idx="194">
                  <c:v>36809</c:v>
                </c:pt>
                <c:pt idx="195">
                  <c:v>36810</c:v>
                </c:pt>
                <c:pt idx="196">
                  <c:v>36811</c:v>
                </c:pt>
                <c:pt idx="197">
                  <c:v>36812</c:v>
                </c:pt>
                <c:pt idx="198">
                  <c:v>36815</c:v>
                </c:pt>
                <c:pt idx="199">
                  <c:v>36816</c:v>
                </c:pt>
                <c:pt idx="200">
                  <c:v>36817</c:v>
                </c:pt>
                <c:pt idx="201">
                  <c:v>36818</c:v>
                </c:pt>
                <c:pt idx="202">
                  <c:v>36819</c:v>
                </c:pt>
                <c:pt idx="203">
                  <c:v>36822</c:v>
                </c:pt>
                <c:pt idx="204">
                  <c:v>36823</c:v>
                </c:pt>
                <c:pt idx="205">
                  <c:v>36824</c:v>
                </c:pt>
                <c:pt idx="206">
                  <c:v>36825</c:v>
                </c:pt>
                <c:pt idx="207">
                  <c:v>36826</c:v>
                </c:pt>
                <c:pt idx="208">
                  <c:v>36829</c:v>
                </c:pt>
                <c:pt idx="209">
                  <c:v>36830</c:v>
                </c:pt>
                <c:pt idx="210">
                  <c:v>36831</c:v>
                </c:pt>
                <c:pt idx="211">
                  <c:v>36832</c:v>
                </c:pt>
                <c:pt idx="212">
                  <c:v>36833</c:v>
                </c:pt>
                <c:pt idx="213">
                  <c:v>36836</c:v>
                </c:pt>
                <c:pt idx="214">
                  <c:v>36837</c:v>
                </c:pt>
                <c:pt idx="215">
                  <c:v>36838</c:v>
                </c:pt>
                <c:pt idx="216">
                  <c:v>36839</c:v>
                </c:pt>
                <c:pt idx="217">
                  <c:v>36840</c:v>
                </c:pt>
                <c:pt idx="218">
                  <c:v>36843</c:v>
                </c:pt>
                <c:pt idx="219">
                  <c:v>36844</c:v>
                </c:pt>
                <c:pt idx="220">
                  <c:v>36845</c:v>
                </c:pt>
                <c:pt idx="221">
                  <c:v>36846</c:v>
                </c:pt>
                <c:pt idx="222">
                  <c:v>36847</c:v>
                </c:pt>
                <c:pt idx="223">
                  <c:v>36850</c:v>
                </c:pt>
                <c:pt idx="224">
                  <c:v>36851</c:v>
                </c:pt>
                <c:pt idx="225">
                  <c:v>36852</c:v>
                </c:pt>
                <c:pt idx="226">
                  <c:v>36854</c:v>
                </c:pt>
                <c:pt idx="227">
                  <c:v>36857</c:v>
                </c:pt>
                <c:pt idx="228">
                  <c:v>36858</c:v>
                </c:pt>
                <c:pt idx="229">
                  <c:v>36859</c:v>
                </c:pt>
                <c:pt idx="230">
                  <c:v>36860</c:v>
                </c:pt>
                <c:pt idx="231">
                  <c:v>36861</c:v>
                </c:pt>
                <c:pt idx="232">
                  <c:v>36864</c:v>
                </c:pt>
                <c:pt idx="233">
                  <c:v>36865</c:v>
                </c:pt>
                <c:pt idx="234">
                  <c:v>36866</c:v>
                </c:pt>
                <c:pt idx="235">
                  <c:v>36867</c:v>
                </c:pt>
                <c:pt idx="236">
                  <c:v>36868</c:v>
                </c:pt>
                <c:pt idx="237">
                  <c:v>36871</c:v>
                </c:pt>
                <c:pt idx="238">
                  <c:v>36872</c:v>
                </c:pt>
                <c:pt idx="239">
                  <c:v>36873</c:v>
                </c:pt>
                <c:pt idx="240">
                  <c:v>36874</c:v>
                </c:pt>
                <c:pt idx="241">
                  <c:v>36875</c:v>
                </c:pt>
                <c:pt idx="242">
                  <c:v>36878</c:v>
                </c:pt>
                <c:pt idx="243">
                  <c:v>36879</c:v>
                </c:pt>
                <c:pt idx="244">
                  <c:v>36880</c:v>
                </c:pt>
                <c:pt idx="245">
                  <c:v>36881</c:v>
                </c:pt>
                <c:pt idx="246">
                  <c:v>36882</c:v>
                </c:pt>
                <c:pt idx="247">
                  <c:v>36886</c:v>
                </c:pt>
                <c:pt idx="248">
                  <c:v>36887</c:v>
                </c:pt>
                <c:pt idx="249">
                  <c:v>36888</c:v>
                </c:pt>
                <c:pt idx="250">
                  <c:v>36889</c:v>
                </c:pt>
                <c:pt idx="251">
                  <c:v>36893</c:v>
                </c:pt>
                <c:pt idx="252">
                  <c:v>36894</c:v>
                </c:pt>
                <c:pt idx="253">
                  <c:v>36895</c:v>
                </c:pt>
                <c:pt idx="254">
                  <c:v>36896</c:v>
                </c:pt>
                <c:pt idx="255">
                  <c:v>36899</c:v>
                </c:pt>
                <c:pt idx="256">
                  <c:v>36900</c:v>
                </c:pt>
                <c:pt idx="257">
                  <c:v>36901</c:v>
                </c:pt>
                <c:pt idx="258">
                  <c:v>36902</c:v>
                </c:pt>
                <c:pt idx="259">
                  <c:v>36903</c:v>
                </c:pt>
                <c:pt idx="260">
                  <c:v>36907</c:v>
                </c:pt>
                <c:pt idx="261">
                  <c:v>36908</c:v>
                </c:pt>
                <c:pt idx="262">
                  <c:v>36909</c:v>
                </c:pt>
                <c:pt idx="263">
                  <c:v>36910</c:v>
                </c:pt>
                <c:pt idx="264">
                  <c:v>36913</c:v>
                </c:pt>
                <c:pt idx="265">
                  <c:v>36914</c:v>
                </c:pt>
                <c:pt idx="266">
                  <c:v>36915</c:v>
                </c:pt>
                <c:pt idx="267">
                  <c:v>36916</c:v>
                </c:pt>
                <c:pt idx="268">
                  <c:v>36917</c:v>
                </c:pt>
                <c:pt idx="269">
                  <c:v>36920</c:v>
                </c:pt>
                <c:pt idx="270">
                  <c:v>36921</c:v>
                </c:pt>
                <c:pt idx="271">
                  <c:v>36922</c:v>
                </c:pt>
                <c:pt idx="272">
                  <c:v>36923</c:v>
                </c:pt>
                <c:pt idx="273">
                  <c:v>36924</c:v>
                </c:pt>
                <c:pt idx="274">
                  <c:v>36927</c:v>
                </c:pt>
                <c:pt idx="275">
                  <c:v>36928</c:v>
                </c:pt>
                <c:pt idx="276">
                  <c:v>36929</c:v>
                </c:pt>
                <c:pt idx="277">
                  <c:v>36930</c:v>
                </c:pt>
                <c:pt idx="278">
                  <c:v>36931</c:v>
                </c:pt>
                <c:pt idx="279">
                  <c:v>36934</c:v>
                </c:pt>
                <c:pt idx="280">
                  <c:v>36935</c:v>
                </c:pt>
                <c:pt idx="281">
                  <c:v>36936</c:v>
                </c:pt>
                <c:pt idx="282">
                  <c:v>36937</c:v>
                </c:pt>
                <c:pt idx="283">
                  <c:v>36938</c:v>
                </c:pt>
                <c:pt idx="284">
                  <c:v>36942</c:v>
                </c:pt>
                <c:pt idx="285">
                  <c:v>36943</c:v>
                </c:pt>
                <c:pt idx="286">
                  <c:v>36944</c:v>
                </c:pt>
                <c:pt idx="287">
                  <c:v>36945</c:v>
                </c:pt>
                <c:pt idx="288">
                  <c:v>36948</c:v>
                </c:pt>
                <c:pt idx="289">
                  <c:v>36949</c:v>
                </c:pt>
                <c:pt idx="290">
                  <c:v>36950</c:v>
                </c:pt>
                <c:pt idx="291">
                  <c:v>36951</c:v>
                </c:pt>
                <c:pt idx="292">
                  <c:v>36952</c:v>
                </c:pt>
                <c:pt idx="293">
                  <c:v>36955</c:v>
                </c:pt>
                <c:pt idx="294">
                  <c:v>36956</c:v>
                </c:pt>
                <c:pt idx="295">
                  <c:v>36957</c:v>
                </c:pt>
                <c:pt idx="296">
                  <c:v>36958</c:v>
                </c:pt>
                <c:pt idx="297">
                  <c:v>36959</c:v>
                </c:pt>
                <c:pt idx="298">
                  <c:v>36962</c:v>
                </c:pt>
                <c:pt idx="299">
                  <c:v>36963</c:v>
                </c:pt>
                <c:pt idx="300">
                  <c:v>36964</c:v>
                </c:pt>
                <c:pt idx="301">
                  <c:v>36965</c:v>
                </c:pt>
                <c:pt idx="302">
                  <c:v>36966</c:v>
                </c:pt>
                <c:pt idx="303">
                  <c:v>36969</c:v>
                </c:pt>
                <c:pt idx="304">
                  <c:v>36970</c:v>
                </c:pt>
                <c:pt idx="305">
                  <c:v>36971</c:v>
                </c:pt>
                <c:pt idx="306">
                  <c:v>36972</c:v>
                </c:pt>
                <c:pt idx="307">
                  <c:v>36973</c:v>
                </c:pt>
                <c:pt idx="308">
                  <c:v>36976</c:v>
                </c:pt>
                <c:pt idx="309">
                  <c:v>36977</c:v>
                </c:pt>
                <c:pt idx="310">
                  <c:v>36978</c:v>
                </c:pt>
                <c:pt idx="311">
                  <c:v>36979</c:v>
                </c:pt>
                <c:pt idx="312">
                  <c:v>36980</c:v>
                </c:pt>
                <c:pt idx="313">
                  <c:v>36983</c:v>
                </c:pt>
                <c:pt idx="314">
                  <c:v>36984</c:v>
                </c:pt>
                <c:pt idx="315">
                  <c:v>36985</c:v>
                </c:pt>
                <c:pt idx="316">
                  <c:v>36986</c:v>
                </c:pt>
                <c:pt idx="317">
                  <c:v>36987</c:v>
                </c:pt>
                <c:pt idx="318">
                  <c:v>36990</c:v>
                </c:pt>
                <c:pt idx="319">
                  <c:v>36991</c:v>
                </c:pt>
                <c:pt idx="320">
                  <c:v>36992</c:v>
                </c:pt>
                <c:pt idx="321">
                  <c:v>36993</c:v>
                </c:pt>
                <c:pt idx="322">
                  <c:v>36997</c:v>
                </c:pt>
                <c:pt idx="323">
                  <c:v>36998</c:v>
                </c:pt>
                <c:pt idx="324">
                  <c:v>36999</c:v>
                </c:pt>
                <c:pt idx="325">
                  <c:v>37000</c:v>
                </c:pt>
                <c:pt idx="326">
                  <c:v>37001</c:v>
                </c:pt>
                <c:pt idx="327">
                  <c:v>37004</c:v>
                </c:pt>
                <c:pt idx="328">
                  <c:v>37005</c:v>
                </c:pt>
                <c:pt idx="329">
                  <c:v>37006</c:v>
                </c:pt>
                <c:pt idx="330">
                  <c:v>37007</c:v>
                </c:pt>
                <c:pt idx="331">
                  <c:v>37008</c:v>
                </c:pt>
                <c:pt idx="332">
                  <c:v>37011</c:v>
                </c:pt>
                <c:pt idx="333">
                  <c:v>37012</c:v>
                </c:pt>
                <c:pt idx="334">
                  <c:v>37013</c:v>
                </c:pt>
                <c:pt idx="335">
                  <c:v>37014</c:v>
                </c:pt>
                <c:pt idx="336">
                  <c:v>37015</c:v>
                </c:pt>
                <c:pt idx="337">
                  <c:v>37018</c:v>
                </c:pt>
                <c:pt idx="338">
                  <c:v>37019</c:v>
                </c:pt>
                <c:pt idx="339">
                  <c:v>37020</c:v>
                </c:pt>
                <c:pt idx="340">
                  <c:v>37021</c:v>
                </c:pt>
                <c:pt idx="341">
                  <c:v>37022</c:v>
                </c:pt>
                <c:pt idx="342">
                  <c:v>37025</c:v>
                </c:pt>
                <c:pt idx="343">
                  <c:v>37026</c:v>
                </c:pt>
                <c:pt idx="344">
                  <c:v>37027</c:v>
                </c:pt>
                <c:pt idx="345">
                  <c:v>37028</c:v>
                </c:pt>
                <c:pt idx="346">
                  <c:v>37029</c:v>
                </c:pt>
                <c:pt idx="347">
                  <c:v>37032</c:v>
                </c:pt>
                <c:pt idx="348">
                  <c:v>37033</c:v>
                </c:pt>
                <c:pt idx="349">
                  <c:v>37034</c:v>
                </c:pt>
                <c:pt idx="350">
                  <c:v>37035</c:v>
                </c:pt>
                <c:pt idx="351">
                  <c:v>37036</c:v>
                </c:pt>
                <c:pt idx="352">
                  <c:v>37040</c:v>
                </c:pt>
                <c:pt idx="353">
                  <c:v>37041</c:v>
                </c:pt>
                <c:pt idx="354">
                  <c:v>37042</c:v>
                </c:pt>
                <c:pt idx="355">
                  <c:v>37043</c:v>
                </c:pt>
                <c:pt idx="356">
                  <c:v>37046</c:v>
                </c:pt>
                <c:pt idx="357">
                  <c:v>37047</c:v>
                </c:pt>
                <c:pt idx="358">
                  <c:v>37048</c:v>
                </c:pt>
                <c:pt idx="359">
                  <c:v>37049</c:v>
                </c:pt>
                <c:pt idx="360">
                  <c:v>37050</c:v>
                </c:pt>
                <c:pt idx="361">
                  <c:v>37053</c:v>
                </c:pt>
                <c:pt idx="362">
                  <c:v>37054</c:v>
                </c:pt>
                <c:pt idx="363">
                  <c:v>37055</c:v>
                </c:pt>
                <c:pt idx="364">
                  <c:v>37056</c:v>
                </c:pt>
                <c:pt idx="365">
                  <c:v>37057</c:v>
                </c:pt>
                <c:pt idx="366">
                  <c:v>37060</c:v>
                </c:pt>
                <c:pt idx="367">
                  <c:v>37061</c:v>
                </c:pt>
                <c:pt idx="368">
                  <c:v>37062</c:v>
                </c:pt>
                <c:pt idx="369">
                  <c:v>37063</c:v>
                </c:pt>
                <c:pt idx="370">
                  <c:v>37064</c:v>
                </c:pt>
                <c:pt idx="371">
                  <c:v>37067</c:v>
                </c:pt>
                <c:pt idx="372">
                  <c:v>37068</c:v>
                </c:pt>
                <c:pt idx="373">
                  <c:v>37069</c:v>
                </c:pt>
                <c:pt idx="374">
                  <c:v>37070</c:v>
                </c:pt>
                <c:pt idx="375">
                  <c:v>37071</c:v>
                </c:pt>
                <c:pt idx="376">
                  <c:v>37074</c:v>
                </c:pt>
                <c:pt idx="377">
                  <c:v>37075</c:v>
                </c:pt>
                <c:pt idx="378">
                  <c:v>37077</c:v>
                </c:pt>
                <c:pt idx="379">
                  <c:v>37078</c:v>
                </c:pt>
                <c:pt idx="380">
                  <c:v>37081</c:v>
                </c:pt>
                <c:pt idx="381">
                  <c:v>37082</c:v>
                </c:pt>
                <c:pt idx="382">
                  <c:v>37083</c:v>
                </c:pt>
                <c:pt idx="383">
                  <c:v>37084</c:v>
                </c:pt>
                <c:pt idx="384">
                  <c:v>37085</c:v>
                </c:pt>
                <c:pt idx="385">
                  <c:v>37088</c:v>
                </c:pt>
                <c:pt idx="386">
                  <c:v>37089</c:v>
                </c:pt>
                <c:pt idx="387">
                  <c:v>37090</c:v>
                </c:pt>
                <c:pt idx="388">
                  <c:v>37091</c:v>
                </c:pt>
                <c:pt idx="389">
                  <c:v>37092</c:v>
                </c:pt>
                <c:pt idx="390">
                  <c:v>37095</c:v>
                </c:pt>
                <c:pt idx="391">
                  <c:v>37096</c:v>
                </c:pt>
                <c:pt idx="392">
                  <c:v>37097</c:v>
                </c:pt>
                <c:pt idx="393">
                  <c:v>37098</c:v>
                </c:pt>
                <c:pt idx="394">
                  <c:v>37099</c:v>
                </c:pt>
                <c:pt idx="395">
                  <c:v>37102</c:v>
                </c:pt>
                <c:pt idx="396">
                  <c:v>37103</c:v>
                </c:pt>
                <c:pt idx="397">
                  <c:v>37104</c:v>
                </c:pt>
                <c:pt idx="398">
                  <c:v>37105</c:v>
                </c:pt>
                <c:pt idx="399">
                  <c:v>37106</c:v>
                </c:pt>
                <c:pt idx="400">
                  <c:v>37109</c:v>
                </c:pt>
                <c:pt idx="401">
                  <c:v>37110</c:v>
                </c:pt>
                <c:pt idx="402">
                  <c:v>37111</c:v>
                </c:pt>
                <c:pt idx="403">
                  <c:v>37112</c:v>
                </c:pt>
                <c:pt idx="404">
                  <c:v>37113</c:v>
                </c:pt>
                <c:pt idx="405">
                  <c:v>37116</c:v>
                </c:pt>
                <c:pt idx="406">
                  <c:v>37117</c:v>
                </c:pt>
                <c:pt idx="407">
                  <c:v>37118</c:v>
                </c:pt>
                <c:pt idx="408">
                  <c:v>37119</c:v>
                </c:pt>
                <c:pt idx="409">
                  <c:v>37120</c:v>
                </c:pt>
                <c:pt idx="410">
                  <c:v>37123</c:v>
                </c:pt>
                <c:pt idx="411">
                  <c:v>37124</c:v>
                </c:pt>
                <c:pt idx="412">
                  <c:v>37125</c:v>
                </c:pt>
                <c:pt idx="413">
                  <c:v>37126</c:v>
                </c:pt>
                <c:pt idx="414">
                  <c:v>37127</c:v>
                </c:pt>
                <c:pt idx="415">
                  <c:v>37130</c:v>
                </c:pt>
                <c:pt idx="416">
                  <c:v>37131</c:v>
                </c:pt>
                <c:pt idx="417">
                  <c:v>37132</c:v>
                </c:pt>
                <c:pt idx="418">
                  <c:v>37133</c:v>
                </c:pt>
                <c:pt idx="419">
                  <c:v>37134</c:v>
                </c:pt>
                <c:pt idx="420">
                  <c:v>37138</c:v>
                </c:pt>
                <c:pt idx="421">
                  <c:v>37139</c:v>
                </c:pt>
                <c:pt idx="422">
                  <c:v>37140</c:v>
                </c:pt>
                <c:pt idx="423">
                  <c:v>37141</c:v>
                </c:pt>
                <c:pt idx="424">
                  <c:v>37144</c:v>
                </c:pt>
                <c:pt idx="425">
                  <c:v>37145</c:v>
                </c:pt>
                <c:pt idx="426">
                  <c:v>37146</c:v>
                </c:pt>
                <c:pt idx="427">
                  <c:v>37147</c:v>
                </c:pt>
                <c:pt idx="428">
                  <c:v>37148</c:v>
                </c:pt>
                <c:pt idx="429">
                  <c:v>37151</c:v>
                </c:pt>
                <c:pt idx="430">
                  <c:v>37152</c:v>
                </c:pt>
                <c:pt idx="431">
                  <c:v>37153</c:v>
                </c:pt>
                <c:pt idx="432">
                  <c:v>37154</c:v>
                </c:pt>
                <c:pt idx="433">
                  <c:v>37155</c:v>
                </c:pt>
                <c:pt idx="434">
                  <c:v>37158</c:v>
                </c:pt>
                <c:pt idx="435">
                  <c:v>37159</c:v>
                </c:pt>
                <c:pt idx="436">
                  <c:v>37160</c:v>
                </c:pt>
                <c:pt idx="437">
                  <c:v>37161</c:v>
                </c:pt>
                <c:pt idx="438">
                  <c:v>37162</c:v>
                </c:pt>
                <c:pt idx="439">
                  <c:v>37165</c:v>
                </c:pt>
                <c:pt idx="440">
                  <c:v>37166</c:v>
                </c:pt>
                <c:pt idx="441">
                  <c:v>37167</c:v>
                </c:pt>
                <c:pt idx="442">
                  <c:v>37168</c:v>
                </c:pt>
                <c:pt idx="443">
                  <c:v>37169</c:v>
                </c:pt>
                <c:pt idx="444">
                  <c:v>37173</c:v>
                </c:pt>
                <c:pt idx="445">
                  <c:v>37174</c:v>
                </c:pt>
                <c:pt idx="446">
                  <c:v>37175</c:v>
                </c:pt>
                <c:pt idx="447">
                  <c:v>37176</c:v>
                </c:pt>
                <c:pt idx="448">
                  <c:v>37179</c:v>
                </c:pt>
                <c:pt idx="449">
                  <c:v>37180</c:v>
                </c:pt>
                <c:pt idx="450">
                  <c:v>37181</c:v>
                </c:pt>
                <c:pt idx="451">
                  <c:v>37182</c:v>
                </c:pt>
                <c:pt idx="452">
                  <c:v>37183</c:v>
                </c:pt>
                <c:pt idx="453">
                  <c:v>37186</c:v>
                </c:pt>
                <c:pt idx="454">
                  <c:v>37187</c:v>
                </c:pt>
                <c:pt idx="455">
                  <c:v>37188</c:v>
                </c:pt>
                <c:pt idx="456">
                  <c:v>37189</c:v>
                </c:pt>
                <c:pt idx="457">
                  <c:v>37190</c:v>
                </c:pt>
                <c:pt idx="458">
                  <c:v>37193</c:v>
                </c:pt>
                <c:pt idx="459">
                  <c:v>37194</c:v>
                </c:pt>
                <c:pt idx="460">
                  <c:v>37195</c:v>
                </c:pt>
                <c:pt idx="461">
                  <c:v>37196</c:v>
                </c:pt>
                <c:pt idx="462">
                  <c:v>37197</c:v>
                </c:pt>
                <c:pt idx="463">
                  <c:v>37200</c:v>
                </c:pt>
                <c:pt idx="464">
                  <c:v>37201</c:v>
                </c:pt>
                <c:pt idx="465">
                  <c:v>37202</c:v>
                </c:pt>
                <c:pt idx="466">
                  <c:v>37203</c:v>
                </c:pt>
                <c:pt idx="467">
                  <c:v>37204</c:v>
                </c:pt>
                <c:pt idx="468">
                  <c:v>37208</c:v>
                </c:pt>
                <c:pt idx="469">
                  <c:v>37209</c:v>
                </c:pt>
                <c:pt idx="470">
                  <c:v>37210</c:v>
                </c:pt>
                <c:pt idx="471">
                  <c:v>37211</c:v>
                </c:pt>
                <c:pt idx="472">
                  <c:v>37214</c:v>
                </c:pt>
                <c:pt idx="473">
                  <c:v>37215</c:v>
                </c:pt>
                <c:pt idx="474">
                  <c:v>37216</c:v>
                </c:pt>
                <c:pt idx="475">
                  <c:v>37218</c:v>
                </c:pt>
                <c:pt idx="476">
                  <c:v>37221</c:v>
                </c:pt>
                <c:pt idx="477">
                  <c:v>37222</c:v>
                </c:pt>
                <c:pt idx="478">
                  <c:v>37223</c:v>
                </c:pt>
                <c:pt idx="479">
                  <c:v>37224</c:v>
                </c:pt>
                <c:pt idx="480">
                  <c:v>37225</c:v>
                </c:pt>
                <c:pt idx="481">
                  <c:v>37228</c:v>
                </c:pt>
                <c:pt idx="482">
                  <c:v>37229</c:v>
                </c:pt>
                <c:pt idx="483">
                  <c:v>37230</c:v>
                </c:pt>
                <c:pt idx="484">
                  <c:v>37231</c:v>
                </c:pt>
                <c:pt idx="485">
                  <c:v>37232</c:v>
                </c:pt>
                <c:pt idx="486">
                  <c:v>37235</c:v>
                </c:pt>
                <c:pt idx="487">
                  <c:v>37236</c:v>
                </c:pt>
                <c:pt idx="488">
                  <c:v>37237</c:v>
                </c:pt>
                <c:pt idx="489">
                  <c:v>37238</c:v>
                </c:pt>
                <c:pt idx="490">
                  <c:v>37239</c:v>
                </c:pt>
                <c:pt idx="491">
                  <c:v>37242</c:v>
                </c:pt>
                <c:pt idx="492">
                  <c:v>37243</c:v>
                </c:pt>
                <c:pt idx="493">
                  <c:v>37244</c:v>
                </c:pt>
                <c:pt idx="494">
                  <c:v>37245</c:v>
                </c:pt>
                <c:pt idx="495">
                  <c:v>37246</c:v>
                </c:pt>
                <c:pt idx="496">
                  <c:v>37249</c:v>
                </c:pt>
                <c:pt idx="497">
                  <c:v>37251</c:v>
                </c:pt>
                <c:pt idx="498">
                  <c:v>37252</c:v>
                </c:pt>
                <c:pt idx="499">
                  <c:v>37253</c:v>
                </c:pt>
                <c:pt idx="500">
                  <c:v>37256</c:v>
                </c:pt>
                <c:pt idx="501">
                  <c:v>37258</c:v>
                </c:pt>
                <c:pt idx="502">
                  <c:v>37259</c:v>
                </c:pt>
                <c:pt idx="503">
                  <c:v>37260</c:v>
                </c:pt>
                <c:pt idx="504">
                  <c:v>37263</c:v>
                </c:pt>
                <c:pt idx="505">
                  <c:v>37264</c:v>
                </c:pt>
                <c:pt idx="506">
                  <c:v>37265</c:v>
                </c:pt>
                <c:pt idx="507">
                  <c:v>37266</c:v>
                </c:pt>
                <c:pt idx="508">
                  <c:v>37267</c:v>
                </c:pt>
                <c:pt idx="509">
                  <c:v>37270</c:v>
                </c:pt>
                <c:pt idx="510">
                  <c:v>37271</c:v>
                </c:pt>
                <c:pt idx="511">
                  <c:v>37272</c:v>
                </c:pt>
                <c:pt idx="512">
                  <c:v>37273</c:v>
                </c:pt>
                <c:pt idx="513">
                  <c:v>37274</c:v>
                </c:pt>
                <c:pt idx="514">
                  <c:v>37278</c:v>
                </c:pt>
                <c:pt idx="515">
                  <c:v>37279</c:v>
                </c:pt>
                <c:pt idx="516">
                  <c:v>37280</c:v>
                </c:pt>
                <c:pt idx="517">
                  <c:v>37281</c:v>
                </c:pt>
                <c:pt idx="518">
                  <c:v>37284</c:v>
                </c:pt>
                <c:pt idx="519">
                  <c:v>37285</c:v>
                </c:pt>
                <c:pt idx="520">
                  <c:v>37286</c:v>
                </c:pt>
                <c:pt idx="521">
                  <c:v>37287</c:v>
                </c:pt>
                <c:pt idx="522">
                  <c:v>37288</c:v>
                </c:pt>
                <c:pt idx="523">
                  <c:v>37291</c:v>
                </c:pt>
                <c:pt idx="524">
                  <c:v>37292</c:v>
                </c:pt>
                <c:pt idx="525">
                  <c:v>37293</c:v>
                </c:pt>
                <c:pt idx="526">
                  <c:v>37294</c:v>
                </c:pt>
                <c:pt idx="527">
                  <c:v>37295</c:v>
                </c:pt>
                <c:pt idx="528">
                  <c:v>37298</c:v>
                </c:pt>
                <c:pt idx="529">
                  <c:v>37299</c:v>
                </c:pt>
                <c:pt idx="530">
                  <c:v>37300</c:v>
                </c:pt>
                <c:pt idx="531">
                  <c:v>37301</c:v>
                </c:pt>
                <c:pt idx="532">
                  <c:v>37302</c:v>
                </c:pt>
                <c:pt idx="533">
                  <c:v>37306</c:v>
                </c:pt>
                <c:pt idx="534">
                  <c:v>37307</c:v>
                </c:pt>
                <c:pt idx="535">
                  <c:v>37308</c:v>
                </c:pt>
                <c:pt idx="536">
                  <c:v>37309</c:v>
                </c:pt>
                <c:pt idx="537">
                  <c:v>37312</c:v>
                </c:pt>
                <c:pt idx="538">
                  <c:v>37313</c:v>
                </c:pt>
                <c:pt idx="539">
                  <c:v>37314</c:v>
                </c:pt>
                <c:pt idx="540">
                  <c:v>37315</c:v>
                </c:pt>
                <c:pt idx="541">
                  <c:v>37316</c:v>
                </c:pt>
                <c:pt idx="542">
                  <c:v>37319</c:v>
                </c:pt>
                <c:pt idx="543">
                  <c:v>37320</c:v>
                </c:pt>
                <c:pt idx="544">
                  <c:v>37321</c:v>
                </c:pt>
                <c:pt idx="545">
                  <c:v>37322</c:v>
                </c:pt>
                <c:pt idx="546">
                  <c:v>37323</c:v>
                </c:pt>
                <c:pt idx="547">
                  <c:v>37326</c:v>
                </c:pt>
                <c:pt idx="548">
                  <c:v>37327</c:v>
                </c:pt>
                <c:pt idx="549">
                  <c:v>37328</c:v>
                </c:pt>
                <c:pt idx="550">
                  <c:v>37329</c:v>
                </c:pt>
                <c:pt idx="551">
                  <c:v>37330</c:v>
                </c:pt>
                <c:pt idx="552">
                  <c:v>37333</c:v>
                </c:pt>
                <c:pt idx="553">
                  <c:v>37334</c:v>
                </c:pt>
                <c:pt idx="554">
                  <c:v>37335</c:v>
                </c:pt>
                <c:pt idx="555">
                  <c:v>37336</c:v>
                </c:pt>
                <c:pt idx="556">
                  <c:v>37337</c:v>
                </c:pt>
                <c:pt idx="557">
                  <c:v>37340</c:v>
                </c:pt>
                <c:pt idx="558">
                  <c:v>37341</c:v>
                </c:pt>
                <c:pt idx="559">
                  <c:v>37342</c:v>
                </c:pt>
                <c:pt idx="560">
                  <c:v>37343</c:v>
                </c:pt>
                <c:pt idx="561">
                  <c:v>37347</c:v>
                </c:pt>
                <c:pt idx="562">
                  <c:v>37348</c:v>
                </c:pt>
                <c:pt idx="563">
                  <c:v>37349</c:v>
                </c:pt>
                <c:pt idx="564">
                  <c:v>37350</c:v>
                </c:pt>
                <c:pt idx="565">
                  <c:v>37351</c:v>
                </c:pt>
                <c:pt idx="566">
                  <c:v>37354</c:v>
                </c:pt>
                <c:pt idx="567">
                  <c:v>37355</c:v>
                </c:pt>
                <c:pt idx="568">
                  <c:v>37356</c:v>
                </c:pt>
                <c:pt idx="569">
                  <c:v>37357</c:v>
                </c:pt>
                <c:pt idx="570">
                  <c:v>37358</c:v>
                </c:pt>
                <c:pt idx="571">
                  <c:v>37361</c:v>
                </c:pt>
                <c:pt idx="572">
                  <c:v>37362</c:v>
                </c:pt>
                <c:pt idx="573">
                  <c:v>37363</c:v>
                </c:pt>
                <c:pt idx="574">
                  <c:v>37364</c:v>
                </c:pt>
                <c:pt idx="575">
                  <c:v>37365</c:v>
                </c:pt>
                <c:pt idx="576">
                  <c:v>37368</c:v>
                </c:pt>
                <c:pt idx="577">
                  <c:v>37369</c:v>
                </c:pt>
                <c:pt idx="578">
                  <c:v>37370</c:v>
                </c:pt>
                <c:pt idx="579">
                  <c:v>37371</c:v>
                </c:pt>
                <c:pt idx="580">
                  <c:v>37372</c:v>
                </c:pt>
                <c:pt idx="581">
                  <c:v>37375</c:v>
                </c:pt>
                <c:pt idx="582">
                  <c:v>37376</c:v>
                </c:pt>
                <c:pt idx="583">
                  <c:v>37377</c:v>
                </c:pt>
                <c:pt idx="584">
                  <c:v>37378</c:v>
                </c:pt>
                <c:pt idx="585">
                  <c:v>37379</c:v>
                </c:pt>
                <c:pt idx="586">
                  <c:v>37382</c:v>
                </c:pt>
                <c:pt idx="587">
                  <c:v>37383</c:v>
                </c:pt>
                <c:pt idx="588">
                  <c:v>37384</c:v>
                </c:pt>
                <c:pt idx="589">
                  <c:v>37385</c:v>
                </c:pt>
                <c:pt idx="590">
                  <c:v>37386</c:v>
                </c:pt>
                <c:pt idx="591">
                  <c:v>37389</c:v>
                </c:pt>
                <c:pt idx="592">
                  <c:v>37390</c:v>
                </c:pt>
                <c:pt idx="593">
                  <c:v>37391</c:v>
                </c:pt>
                <c:pt idx="594">
                  <c:v>37392</c:v>
                </c:pt>
                <c:pt idx="595">
                  <c:v>37393</c:v>
                </c:pt>
                <c:pt idx="596">
                  <c:v>37396</c:v>
                </c:pt>
                <c:pt idx="597">
                  <c:v>37397</c:v>
                </c:pt>
                <c:pt idx="598">
                  <c:v>37398</c:v>
                </c:pt>
                <c:pt idx="599">
                  <c:v>37399</c:v>
                </c:pt>
                <c:pt idx="600">
                  <c:v>37400</c:v>
                </c:pt>
                <c:pt idx="601">
                  <c:v>37404</c:v>
                </c:pt>
                <c:pt idx="602">
                  <c:v>37405</c:v>
                </c:pt>
                <c:pt idx="603">
                  <c:v>37406</c:v>
                </c:pt>
                <c:pt idx="604">
                  <c:v>37407</c:v>
                </c:pt>
                <c:pt idx="605">
                  <c:v>37410</c:v>
                </c:pt>
                <c:pt idx="606">
                  <c:v>37411</c:v>
                </c:pt>
                <c:pt idx="607">
                  <c:v>37412</c:v>
                </c:pt>
                <c:pt idx="608">
                  <c:v>37413</c:v>
                </c:pt>
                <c:pt idx="609">
                  <c:v>37414</c:v>
                </c:pt>
                <c:pt idx="610">
                  <c:v>37417</c:v>
                </c:pt>
                <c:pt idx="611">
                  <c:v>37418</c:v>
                </c:pt>
                <c:pt idx="612">
                  <c:v>37419</c:v>
                </c:pt>
                <c:pt idx="613">
                  <c:v>37420</c:v>
                </c:pt>
                <c:pt idx="614">
                  <c:v>37421</c:v>
                </c:pt>
                <c:pt idx="615">
                  <c:v>37424</c:v>
                </c:pt>
                <c:pt idx="616">
                  <c:v>37425</c:v>
                </c:pt>
                <c:pt idx="617">
                  <c:v>37426</c:v>
                </c:pt>
                <c:pt idx="618">
                  <c:v>37427</c:v>
                </c:pt>
                <c:pt idx="619">
                  <c:v>37428</c:v>
                </c:pt>
                <c:pt idx="620">
                  <c:v>37431</c:v>
                </c:pt>
                <c:pt idx="621">
                  <c:v>37432</c:v>
                </c:pt>
                <c:pt idx="622">
                  <c:v>37433</c:v>
                </c:pt>
                <c:pt idx="623">
                  <c:v>37434</c:v>
                </c:pt>
                <c:pt idx="624">
                  <c:v>37435</c:v>
                </c:pt>
                <c:pt idx="625">
                  <c:v>37438</c:v>
                </c:pt>
                <c:pt idx="626">
                  <c:v>37439</c:v>
                </c:pt>
                <c:pt idx="627">
                  <c:v>37440</c:v>
                </c:pt>
                <c:pt idx="628">
                  <c:v>37442</c:v>
                </c:pt>
                <c:pt idx="629">
                  <c:v>37445</c:v>
                </c:pt>
                <c:pt idx="630">
                  <c:v>37446</c:v>
                </c:pt>
                <c:pt idx="631">
                  <c:v>37447</c:v>
                </c:pt>
                <c:pt idx="632">
                  <c:v>37448</c:v>
                </c:pt>
                <c:pt idx="633">
                  <c:v>37449</c:v>
                </c:pt>
                <c:pt idx="634">
                  <c:v>37452</c:v>
                </c:pt>
                <c:pt idx="635">
                  <c:v>37453</c:v>
                </c:pt>
                <c:pt idx="636">
                  <c:v>37454</c:v>
                </c:pt>
                <c:pt idx="637">
                  <c:v>37455</c:v>
                </c:pt>
                <c:pt idx="638">
                  <c:v>37456</c:v>
                </c:pt>
                <c:pt idx="639">
                  <c:v>37459</c:v>
                </c:pt>
                <c:pt idx="640">
                  <c:v>37460</c:v>
                </c:pt>
                <c:pt idx="641">
                  <c:v>37461</c:v>
                </c:pt>
                <c:pt idx="642">
                  <c:v>37462</c:v>
                </c:pt>
                <c:pt idx="643">
                  <c:v>37463</c:v>
                </c:pt>
                <c:pt idx="644">
                  <c:v>37466</c:v>
                </c:pt>
                <c:pt idx="645">
                  <c:v>37467</c:v>
                </c:pt>
                <c:pt idx="646">
                  <c:v>37468</c:v>
                </c:pt>
                <c:pt idx="647">
                  <c:v>37469</c:v>
                </c:pt>
                <c:pt idx="648">
                  <c:v>37470</c:v>
                </c:pt>
                <c:pt idx="649">
                  <c:v>37473</c:v>
                </c:pt>
                <c:pt idx="650">
                  <c:v>37474</c:v>
                </c:pt>
                <c:pt idx="651">
                  <c:v>37475</c:v>
                </c:pt>
                <c:pt idx="652">
                  <c:v>37476</c:v>
                </c:pt>
                <c:pt idx="653">
                  <c:v>37477</c:v>
                </c:pt>
                <c:pt idx="654">
                  <c:v>37480</c:v>
                </c:pt>
                <c:pt idx="655">
                  <c:v>37481</c:v>
                </c:pt>
                <c:pt idx="656">
                  <c:v>37482</c:v>
                </c:pt>
                <c:pt idx="657">
                  <c:v>37483</c:v>
                </c:pt>
                <c:pt idx="658">
                  <c:v>37484</c:v>
                </c:pt>
                <c:pt idx="659">
                  <c:v>37487</c:v>
                </c:pt>
                <c:pt idx="660">
                  <c:v>37488</c:v>
                </c:pt>
                <c:pt idx="661">
                  <c:v>37489</c:v>
                </c:pt>
                <c:pt idx="662">
                  <c:v>37490</c:v>
                </c:pt>
                <c:pt idx="663">
                  <c:v>37491</c:v>
                </c:pt>
                <c:pt idx="664">
                  <c:v>37494</c:v>
                </c:pt>
                <c:pt idx="665">
                  <c:v>37495</c:v>
                </c:pt>
                <c:pt idx="666">
                  <c:v>37496</c:v>
                </c:pt>
                <c:pt idx="667">
                  <c:v>37497</c:v>
                </c:pt>
                <c:pt idx="668">
                  <c:v>37498</c:v>
                </c:pt>
                <c:pt idx="669">
                  <c:v>37502</c:v>
                </c:pt>
                <c:pt idx="670">
                  <c:v>37503</c:v>
                </c:pt>
                <c:pt idx="671">
                  <c:v>37504</c:v>
                </c:pt>
                <c:pt idx="672">
                  <c:v>37505</c:v>
                </c:pt>
                <c:pt idx="673">
                  <c:v>37508</c:v>
                </c:pt>
                <c:pt idx="674">
                  <c:v>37509</c:v>
                </c:pt>
                <c:pt idx="675">
                  <c:v>37510</c:v>
                </c:pt>
                <c:pt idx="676">
                  <c:v>37511</c:v>
                </c:pt>
                <c:pt idx="677">
                  <c:v>37512</c:v>
                </c:pt>
                <c:pt idx="678">
                  <c:v>37515</c:v>
                </c:pt>
                <c:pt idx="679">
                  <c:v>37516</c:v>
                </c:pt>
                <c:pt idx="680">
                  <c:v>37517</c:v>
                </c:pt>
                <c:pt idx="681">
                  <c:v>37518</c:v>
                </c:pt>
                <c:pt idx="682">
                  <c:v>37519</c:v>
                </c:pt>
                <c:pt idx="683">
                  <c:v>37522</c:v>
                </c:pt>
                <c:pt idx="684">
                  <c:v>37523</c:v>
                </c:pt>
                <c:pt idx="685">
                  <c:v>37524</c:v>
                </c:pt>
                <c:pt idx="686">
                  <c:v>37525</c:v>
                </c:pt>
                <c:pt idx="687">
                  <c:v>37526</c:v>
                </c:pt>
                <c:pt idx="688">
                  <c:v>37529</c:v>
                </c:pt>
                <c:pt idx="689">
                  <c:v>37530</c:v>
                </c:pt>
                <c:pt idx="690">
                  <c:v>37531</c:v>
                </c:pt>
                <c:pt idx="691">
                  <c:v>37532</c:v>
                </c:pt>
                <c:pt idx="692">
                  <c:v>37533</c:v>
                </c:pt>
                <c:pt idx="693">
                  <c:v>37536</c:v>
                </c:pt>
                <c:pt idx="694">
                  <c:v>37537</c:v>
                </c:pt>
                <c:pt idx="695">
                  <c:v>37538</c:v>
                </c:pt>
                <c:pt idx="696">
                  <c:v>37539</c:v>
                </c:pt>
                <c:pt idx="697">
                  <c:v>37540</c:v>
                </c:pt>
                <c:pt idx="698">
                  <c:v>37544</c:v>
                </c:pt>
                <c:pt idx="699">
                  <c:v>37545</c:v>
                </c:pt>
                <c:pt idx="700">
                  <c:v>37546</c:v>
                </c:pt>
                <c:pt idx="701">
                  <c:v>37547</c:v>
                </c:pt>
                <c:pt idx="702">
                  <c:v>37550</c:v>
                </c:pt>
                <c:pt idx="703">
                  <c:v>37551</c:v>
                </c:pt>
                <c:pt idx="704">
                  <c:v>37552</c:v>
                </c:pt>
                <c:pt idx="705">
                  <c:v>37553</c:v>
                </c:pt>
                <c:pt idx="706">
                  <c:v>37554</c:v>
                </c:pt>
                <c:pt idx="707">
                  <c:v>37557</c:v>
                </c:pt>
                <c:pt idx="708">
                  <c:v>37558</c:v>
                </c:pt>
                <c:pt idx="709">
                  <c:v>37559</c:v>
                </c:pt>
                <c:pt idx="710">
                  <c:v>37560</c:v>
                </c:pt>
                <c:pt idx="711">
                  <c:v>37561</c:v>
                </c:pt>
                <c:pt idx="712">
                  <c:v>37564</c:v>
                </c:pt>
                <c:pt idx="713">
                  <c:v>37565</c:v>
                </c:pt>
                <c:pt idx="714">
                  <c:v>37566</c:v>
                </c:pt>
                <c:pt idx="715">
                  <c:v>37567</c:v>
                </c:pt>
                <c:pt idx="716">
                  <c:v>37568</c:v>
                </c:pt>
                <c:pt idx="717">
                  <c:v>37572</c:v>
                </c:pt>
                <c:pt idx="718">
                  <c:v>37573</c:v>
                </c:pt>
                <c:pt idx="719">
                  <c:v>37574</c:v>
                </c:pt>
                <c:pt idx="720">
                  <c:v>37575</c:v>
                </c:pt>
                <c:pt idx="721">
                  <c:v>37578</c:v>
                </c:pt>
                <c:pt idx="722">
                  <c:v>37579</c:v>
                </c:pt>
                <c:pt idx="723">
                  <c:v>37580</c:v>
                </c:pt>
                <c:pt idx="724">
                  <c:v>37581</c:v>
                </c:pt>
                <c:pt idx="725">
                  <c:v>37582</c:v>
                </c:pt>
                <c:pt idx="726">
                  <c:v>37585</c:v>
                </c:pt>
                <c:pt idx="727">
                  <c:v>37586</c:v>
                </c:pt>
                <c:pt idx="728">
                  <c:v>37587</c:v>
                </c:pt>
                <c:pt idx="729">
                  <c:v>37589</c:v>
                </c:pt>
                <c:pt idx="730">
                  <c:v>37592</c:v>
                </c:pt>
                <c:pt idx="731">
                  <c:v>37593</c:v>
                </c:pt>
                <c:pt idx="732">
                  <c:v>37594</c:v>
                </c:pt>
                <c:pt idx="733">
                  <c:v>37595</c:v>
                </c:pt>
                <c:pt idx="734">
                  <c:v>37596</c:v>
                </c:pt>
                <c:pt idx="735">
                  <c:v>37599</c:v>
                </c:pt>
                <c:pt idx="736">
                  <c:v>37600</c:v>
                </c:pt>
                <c:pt idx="737">
                  <c:v>37601</c:v>
                </c:pt>
                <c:pt idx="738">
                  <c:v>37602</c:v>
                </c:pt>
                <c:pt idx="739">
                  <c:v>37603</c:v>
                </c:pt>
                <c:pt idx="740">
                  <c:v>37606</c:v>
                </c:pt>
                <c:pt idx="741">
                  <c:v>37607</c:v>
                </c:pt>
                <c:pt idx="742">
                  <c:v>37608</c:v>
                </c:pt>
                <c:pt idx="743">
                  <c:v>37609</c:v>
                </c:pt>
                <c:pt idx="744">
                  <c:v>37610</c:v>
                </c:pt>
                <c:pt idx="745">
                  <c:v>37613</c:v>
                </c:pt>
                <c:pt idx="746">
                  <c:v>37614</c:v>
                </c:pt>
                <c:pt idx="747">
                  <c:v>37616</c:v>
                </c:pt>
                <c:pt idx="748">
                  <c:v>37617</c:v>
                </c:pt>
                <c:pt idx="749">
                  <c:v>37620</c:v>
                </c:pt>
                <c:pt idx="750">
                  <c:v>37621</c:v>
                </c:pt>
                <c:pt idx="751">
                  <c:v>37623</c:v>
                </c:pt>
                <c:pt idx="752">
                  <c:v>37624</c:v>
                </c:pt>
                <c:pt idx="753">
                  <c:v>37627</c:v>
                </c:pt>
                <c:pt idx="754">
                  <c:v>37628</c:v>
                </c:pt>
                <c:pt idx="755">
                  <c:v>37629</c:v>
                </c:pt>
                <c:pt idx="756">
                  <c:v>37630</c:v>
                </c:pt>
                <c:pt idx="757">
                  <c:v>37631</c:v>
                </c:pt>
                <c:pt idx="758">
                  <c:v>37634</c:v>
                </c:pt>
                <c:pt idx="759">
                  <c:v>37635</c:v>
                </c:pt>
                <c:pt idx="760">
                  <c:v>37636</c:v>
                </c:pt>
                <c:pt idx="761">
                  <c:v>37637</c:v>
                </c:pt>
                <c:pt idx="762">
                  <c:v>37638</c:v>
                </c:pt>
                <c:pt idx="763">
                  <c:v>37642</c:v>
                </c:pt>
                <c:pt idx="764">
                  <c:v>37643</c:v>
                </c:pt>
                <c:pt idx="765">
                  <c:v>37644</c:v>
                </c:pt>
                <c:pt idx="766">
                  <c:v>37645</c:v>
                </c:pt>
                <c:pt idx="767">
                  <c:v>37648</c:v>
                </c:pt>
                <c:pt idx="768">
                  <c:v>37649</c:v>
                </c:pt>
                <c:pt idx="769">
                  <c:v>37650</c:v>
                </c:pt>
                <c:pt idx="770">
                  <c:v>37651</c:v>
                </c:pt>
                <c:pt idx="771">
                  <c:v>37652</c:v>
                </c:pt>
                <c:pt idx="772">
                  <c:v>37655</c:v>
                </c:pt>
                <c:pt idx="773">
                  <c:v>37656</c:v>
                </c:pt>
                <c:pt idx="774">
                  <c:v>37657</c:v>
                </c:pt>
                <c:pt idx="775">
                  <c:v>37658</c:v>
                </c:pt>
                <c:pt idx="776">
                  <c:v>37659</c:v>
                </c:pt>
                <c:pt idx="777">
                  <c:v>37662</c:v>
                </c:pt>
                <c:pt idx="778">
                  <c:v>37663</c:v>
                </c:pt>
                <c:pt idx="779">
                  <c:v>37664</c:v>
                </c:pt>
                <c:pt idx="780">
                  <c:v>37665</c:v>
                </c:pt>
                <c:pt idx="781">
                  <c:v>37666</c:v>
                </c:pt>
                <c:pt idx="782">
                  <c:v>37670</c:v>
                </c:pt>
                <c:pt idx="783">
                  <c:v>37671</c:v>
                </c:pt>
                <c:pt idx="784">
                  <c:v>37672</c:v>
                </c:pt>
                <c:pt idx="785">
                  <c:v>37673</c:v>
                </c:pt>
                <c:pt idx="786">
                  <c:v>37676</c:v>
                </c:pt>
                <c:pt idx="787">
                  <c:v>37677</c:v>
                </c:pt>
                <c:pt idx="788">
                  <c:v>37678</c:v>
                </c:pt>
                <c:pt idx="789">
                  <c:v>37679</c:v>
                </c:pt>
                <c:pt idx="790">
                  <c:v>37680</c:v>
                </c:pt>
                <c:pt idx="791">
                  <c:v>37683</c:v>
                </c:pt>
                <c:pt idx="792">
                  <c:v>37684</c:v>
                </c:pt>
                <c:pt idx="793">
                  <c:v>37685</c:v>
                </c:pt>
                <c:pt idx="794">
                  <c:v>37686</c:v>
                </c:pt>
                <c:pt idx="795">
                  <c:v>37687</c:v>
                </c:pt>
                <c:pt idx="796">
                  <c:v>37690</c:v>
                </c:pt>
                <c:pt idx="797">
                  <c:v>37691</c:v>
                </c:pt>
                <c:pt idx="798">
                  <c:v>37692</c:v>
                </c:pt>
                <c:pt idx="799">
                  <c:v>37693</c:v>
                </c:pt>
                <c:pt idx="800">
                  <c:v>37694</c:v>
                </c:pt>
                <c:pt idx="801">
                  <c:v>37697</c:v>
                </c:pt>
                <c:pt idx="802">
                  <c:v>37698</c:v>
                </c:pt>
                <c:pt idx="803">
                  <c:v>37699</c:v>
                </c:pt>
                <c:pt idx="804">
                  <c:v>37700</c:v>
                </c:pt>
                <c:pt idx="805">
                  <c:v>37701</c:v>
                </c:pt>
                <c:pt idx="806">
                  <c:v>37704</c:v>
                </c:pt>
                <c:pt idx="807">
                  <c:v>37705</c:v>
                </c:pt>
                <c:pt idx="808">
                  <c:v>37706</c:v>
                </c:pt>
                <c:pt idx="809">
                  <c:v>37707</c:v>
                </c:pt>
                <c:pt idx="810">
                  <c:v>37708</c:v>
                </c:pt>
                <c:pt idx="811">
                  <c:v>37711</c:v>
                </c:pt>
                <c:pt idx="812">
                  <c:v>37712</c:v>
                </c:pt>
                <c:pt idx="813">
                  <c:v>37713</c:v>
                </c:pt>
                <c:pt idx="814">
                  <c:v>37714</c:v>
                </c:pt>
                <c:pt idx="815">
                  <c:v>37715</c:v>
                </c:pt>
                <c:pt idx="816">
                  <c:v>37718</c:v>
                </c:pt>
                <c:pt idx="817">
                  <c:v>37719</c:v>
                </c:pt>
                <c:pt idx="818">
                  <c:v>37720</c:v>
                </c:pt>
                <c:pt idx="819">
                  <c:v>37721</c:v>
                </c:pt>
                <c:pt idx="820">
                  <c:v>37722</c:v>
                </c:pt>
                <c:pt idx="821">
                  <c:v>37725</c:v>
                </c:pt>
                <c:pt idx="822">
                  <c:v>37726</c:v>
                </c:pt>
                <c:pt idx="823">
                  <c:v>37727</c:v>
                </c:pt>
                <c:pt idx="824">
                  <c:v>37728</c:v>
                </c:pt>
                <c:pt idx="825">
                  <c:v>37732</c:v>
                </c:pt>
                <c:pt idx="826">
                  <c:v>37733</c:v>
                </c:pt>
                <c:pt idx="827">
                  <c:v>37734</c:v>
                </c:pt>
                <c:pt idx="828">
                  <c:v>37735</c:v>
                </c:pt>
                <c:pt idx="829">
                  <c:v>37736</c:v>
                </c:pt>
                <c:pt idx="830">
                  <c:v>37739</c:v>
                </c:pt>
                <c:pt idx="831">
                  <c:v>37740</c:v>
                </c:pt>
                <c:pt idx="832">
                  <c:v>37741</c:v>
                </c:pt>
                <c:pt idx="833">
                  <c:v>37742</c:v>
                </c:pt>
                <c:pt idx="834">
                  <c:v>37743</c:v>
                </c:pt>
                <c:pt idx="835">
                  <c:v>37746</c:v>
                </c:pt>
                <c:pt idx="836">
                  <c:v>37747</c:v>
                </c:pt>
                <c:pt idx="837">
                  <c:v>37748</c:v>
                </c:pt>
                <c:pt idx="838">
                  <c:v>37749</c:v>
                </c:pt>
                <c:pt idx="839">
                  <c:v>37750</c:v>
                </c:pt>
                <c:pt idx="840">
                  <c:v>37753</c:v>
                </c:pt>
                <c:pt idx="841">
                  <c:v>37754</c:v>
                </c:pt>
                <c:pt idx="842">
                  <c:v>37755</c:v>
                </c:pt>
                <c:pt idx="843">
                  <c:v>37756</c:v>
                </c:pt>
                <c:pt idx="844">
                  <c:v>37757</c:v>
                </c:pt>
                <c:pt idx="845">
                  <c:v>37760</c:v>
                </c:pt>
                <c:pt idx="846">
                  <c:v>37761</c:v>
                </c:pt>
                <c:pt idx="847">
                  <c:v>37762</c:v>
                </c:pt>
                <c:pt idx="848">
                  <c:v>37763</c:v>
                </c:pt>
                <c:pt idx="849">
                  <c:v>37764</c:v>
                </c:pt>
                <c:pt idx="850">
                  <c:v>37768</c:v>
                </c:pt>
                <c:pt idx="851">
                  <c:v>37769</c:v>
                </c:pt>
                <c:pt idx="852">
                  <c:v>37770</c:v>
                </c:pt>
                <c:pt idx="853">
                  <c:v>37771</c:v>
                </c:pt>
                <c:pt idx="854">
                  <c:v>37774</c:v>
                </c:pt>
                <c:pt idx="855">
                  <c:v>37775</c:v>
                </c:pt>
                <c:pt idx="856">
                  <c:v>37776</c:v>
                </c:pt>
                <c:pt idx="857">
                  <c:v>37777</c:v>
                </c:pt>
                <c:pt idx="858">
                  <c:v>37778</c:v>
                </c:pt>
                <c:pt idx="859">
                  <c:v>37781</c:v>
                </c:pt>
                <c:pt idx="860">
                  <c:v>37782</c:v>
                </c:pt>
                <c:pt idx="861">
                  <c:v>37783</c:v>
                </c:pt>
                <c:pt idx="862">
                  <c:v>37784</c:v>
                </c:pt>
                <c:pt idx="863">
                  <c:v>37785</c:v>
                </c:pt>
                <c:pt idx="864">
                  <c:v>37788</c:v>
                </c:pt>
                <c:pt idx="865">
                  <c:v>37789</c:v>
                </c:pt>
                <c:pt idx="866">
                  <c:v>37790</c:v>
                </c:pt>
                <c:pt idx="867">
                  <c:v>37791</c:v>
                </c:pt>
                <c:pt idx="868">
                  <c:v>37792</c:v>
                </c:pt>
                <c:pt idx="869">
                  <c:v>37795</c:v>
                </c:pt>
                <c:pt idx="870">
                  <c:v>37796</c:v>
                </c:pt>
                <c:pt idx="871">
                  <c:v>37797</c:v>
                </c:pt>
                <c:pt idx="872">
                  <c:v>37798</c:v>
                </c:pt>
                <c:pt idx="873">
                  <c:v>37799</c:v>
                </c:pt>
                <c:pt idx="874">
                  <c:v>37802</c:v>
                </c:pt>
                <c:pt idx="875">
                  <c:v>37803</c:v>
                </c:pt>
                <c:pt idx="876">
                  <c:v>37804</c:v>
                </c:pt>
                <c:pt idx="877">
                  <c:v>37805</c:v>
                </c:pt>
                <c:pt idx="878">
                  <c:v>37809</c:v>
                </c:pt>
                <c:pt idx="879">
                  <c:v>37810</c:v>
                </c:pt>
                <c:pt idx="880">
                  <c:v>37811</c:v>
                </c:pt>
                <c:pt idx="881">
                  <c:v>37812</c:v>
                </c:pt>
                <c:pt idx="882">
                  <c:v>37813</c:v>
                </c:pt>
                <c:pt idx="883">
                  <c:v>37816</c:v>
                </c:pt>
                <c:pt idx="884">
                  <c:v>37817</c:v>
                </c:pt>
                <c:pt idx="885">
                  <c:v>37818</c:v>
                </c:pt>
                <c:pt idx="886">
                  <c:v>37819</c:v>
                </c:pt>
                <c:pt idx="887">
                  <c:v>37820</c:v>
                </c:pt>
                <c:pt idx="888">
                  <c:v>37823</c:v>
                </c:pt>
                <c:pt idx="889">
                  <c:v>37824</c:v>
                </c:pt>
                <c:pt idx="890">
                  <c:v>37825</c:v>
                </c:pt>
                <c:pt idx="891">
                  <c:v>37826</c:v>
                </c:pt>
                <c:pt idx="892">
                  <c:v>37827</c:v>
                </c:pt>
                <c:pt idx="893">
                  <c:v>37830</c:v>
                </c:pt>
                <c:pt idx="894">
                  <c:v>37831</c:v>
                </c:pt>
                <c:pt idx="895">
                  <c:v>37832</c:v>
                </c:pt>
                <c:pt idx="896">
                  <c:v>37833</c:v>
                </c:pt>
                <c:pt idx="897">
                  <c:v>37834</c:v>
                </c:pt>
                <c:pt idx="898">
                  <c:v>37837</c:v>
                </c:pt>
                <c:pt idx="899">
                  <c:v>37838</c:v>
                </c:pt>
                <c:pt idx="900">
                  <c:v>37839</c:v>
                </c:pt>
                <c:pt idx="901">
                  <c:v>37840</c:v>
                </c:pt>
                <c:pt idx="902">
                  <c:v>37841</c:v>
                </c:pt>
                <c:pt idx="903">
                  <c:v>37844</c:v>
                </c:pt>
                <c:pt idx="904">
                  <c:v>37845</c:v>
                </c:pt>
                <c:pt idx="905">
                  <c:v>37846</c:v>
                </c:pt>
                <c:pt idx="906">
                  <c:v>37847</c:v>
                </c:pt>
                <c:pt idx="907">
                  <c:v>37848</c:v>
                </c:pt>
                <c:pt idx="908">
                  <c:v>37851</c:v>
                </c:pt>
                <c:pt idx="909">
                  <c:v>37852</c:v>
                </c:pt>
                <c:pt idx="910">
                  <c:v>37853</c:v>
                </c:pt>
                <c:pt idx="911">
                  <c:v>37854</c:v>
                </c:pt>
                <c:pt idx="912">
                  <c:v>37855</c:v>
                </c:pt>
                <c:pt idx="913">
                  <c:v>37858</c:v>
                </c:pt>
                <c:pt idx="914">
                  <c:v>37859</c:v>
                </c:pt>
                <c:pt idx="915">
                  <c:v>37860</c:v>
                </c:pt>
                <c:pt idx="916">
                  <c:v>37861</c:v>
                </c:pt>
                <c:pt idx="917">
                  <c:v>37862</c:v>
                </c:pt>
                <c:pt idx="918">
                  <c:v>37866</c:v>
                </c:pt>
                <c:pt idx="919">
                  <c:v>37867</c:v>
                </c:pt>
                <c:pt idx="920">
                  <c:v>37868</c:v>
                </c:pt>
                <c:pt idx="921">
                  <c:v>37869</c:v>
                </c:pt>
                <c:pt idx="922">
                  <c:v>37872</c:v>
                </c:pt>
                <c:pt idx="923">
                  <c:v>37873</c:v>
                </c:pt>
                <c:pt idx="924">
                  <c:v>37874</c:v>
                </c:pt>
                <c:pt idx="925">
                  <c:v>37875</c:v>
                </c:pt>
                <c:pt idx="926">
                  <c:v>37876</c:v>
                </c:pt>
                <c:pt idx="927">
                  <c:v>37879</c:v>
                </c:pt>
                <c:pt idx="928">
                  <c:v>37880</c:v>
                </c:pt>
                <c:pt idx="929">
                  <c:v>37881</c:v>
                </c:pt>
                <c:pt idx="930">
                  <c:v>37882</c:v>
                </c:pt>
                <c:pt idx="931">
                  <c:v>37883</c:v>
                </c:pt>
                <c:pt idx="932">
                  <c:v>37886</c:v>
                </c:pt>
                <c:pt idx="933">
                  <c:v>37887</c:v>
                </c:pt>
                <c:pt idx="934">
                  <c:v>37888</c:v>
                </c:pt>
                <c:pt idx="935">
                  <c:v>37889</c:v>
                </c:pt>
                <c:pt idx="936">
                  <c:v>37890</c:v>
                </c:pt>
                <c:pt idx="937">
                  <c:v>37893</c:v>
                </c:pt>
                <c:pt idx="938">
                  <c:v>37894</c:v>
                </c:pt>
                <c:pt idx="939">
                  <c:v>37895</c:v>
                </c:pt>
                <c:pt idx="940">
                  <c:v>37896</c:v>
                </c:pt>
                <c:pt idx="941">
                  <c:v>37897</c:v>
                </c:pt>
                <c:pt idx="942">
                  <c:v>37900</c:v>
                </c:pt>
                <c:pt idx="943">
                  <c:v>37901</c:v>
                </c:pt>
                <c:pt idx="944">
                  <c:v>37902</c:v>
                </c:pt>
                <c:pt idx="945">
                  <c:v>37903</c:v>
                </c:pt>
                <c:pt idx="946">
                  <c:v>37904</c:v>
                </c:pt>
                <c:pt idx="947">
                  <c:v>37908</c:v>
                </c:pt>
                <c:pt idx="948">
                  <c:v>37909</c:v>
                </c:pt>
                <c:pt idx="949">
                  <c:v>37910</c:v>
                </c:pt>
                <c:pt idx="950">
                  <c:v>37911</c:v>
                </c:pt>
                <c:pt idx="951">
                  <c:v>37914</c:v>
                </c:pt>
                <c:pt idx="952">
                  <c:v>37915</c:v>
                </c:pt>
                <c:pt idx="953">
                  <c:v>37916</c:v>
                </c:pt>
                <c:pt idx="954">
                  <c:v>37917</c:v>
                </c:pt>
                <c:pt idx="955">
                  <c:v>37918</c:v>
                </c:pt>
                <c:pt idx="956">
                  <c:v>37921</c:v>
                </c:pt>
                <c:pt idx="957">
                  <c:v>37922</c:v>
                </c:pt>
                <c:pt idx="958">
                  <c:v>37923</c:v>
                </c:pt>
                <c:pt idx="959">
                  <c:v>37924</c:v>
                </c:pt>
                <c:pt idx="960">
                  <c:v>37925</c:v>
                </c:pt>
                <c:pt idx="961">
                  <c:v>37928</c:v>
                </c:pt>
                <c:pt idx="962">
                  <c:v>37929</c:v>
                </c:pt>
                <c:pt idx="963">
                  <c:v>37930</c:v>
                </c:pt>
                <c:pt idx="964">
                  <c:v>37931</c:v>
                </c:pt>
                <c:pt idx="965">
                  <c:v>37932</c:v>
                </c:pt>
                <c:pt idx="966">
                  <c:v>37935</c:v>
                </c:pt>
                <c:pt idx="967">
                  <c:v>37937</c:v>
                </c:pt>
                <c:pt idx="968">
                  <c:v>37938</c:v>
                </c:pt>
                <c:pt idx="969">
                  <c:v>37939</c:v>
                </c:pt>
                <c:pt idx="970">
                  <c:v>37942</c:v>
                </c:pt>
                <c:pt idx="971">
                  <c:v>37943</c:v>
                </c:pt>
                <c:pt idx="972">
                  <c:v>37944</c:v>
                </c:pt>
                <c:pt idx="973">
                  <c:v>37945</c:v>
                </c:pt>
                <c:pt idx="974">
                  <c:v>37946</c:v>
                </c:pt>
                <c:pt idx="975">
                  <c:v>37949</c:v>
                </c:pt>
                <c:pt idx="976">
                  <c:v>37950</c:v>
                </c:pt>
                <c:pt idx="977">
                  <c:v>37951</c:v>
                </c:pt>
                <c:pt idx="978">
                  <c:v>37953</c:v>
                </c:pt>
                <c:pt idx="979">
                  <c:v>37956</c:v>
                </c:pt>
                <c:pt idx="980">
                  <c:v>37957</c:v>
                </c:pt>
                <c:pt idx="981">
                  <c:v>37958</c:v>
                </c:pt>
                <c:pt idx="982">
                  <c:v>37959</c:v>
                </c:pt>
                <c:pt idx="983">
                  <c:v>37960</c:v>
                </c:pt>
                <c:pt idx="984">
                  <c:v>37963</c:v>
                </c:pt>
                <c:pt idx="985">
                  <c:v>37964</c:v>
                </c:pt>
                <c:pt idx="986">
                  <c:v>37965</c:v>
                </c:pt>
                <c:pt idx="987">
                  <c:v>37966</c:v>
                </c:pt>
                <c:pt idx="988">
                  <c:v>37967</c:v>
                </c:pt>
                <c:pt idx="989">
                  <c:v>37970</c:v>
                </c:pt>
                <c:pt idx="990">
                  <c:v>37971</c:v>
                </c:pt>
                <c:pt idx="991">
                  <c:v>37972</c:v>
                </c:pt>
                <c:pt idx="992">
                  <c:v>37973</c:v>
                </c:pt>
                <c:pt idx="993">
                  <c:v>37974</c:v>
                </c:pt>
                <c:pt idx="994">
                  <c:v>37977</c:v>
                </c:pt>
                <c:pt idx="995">
                  <c:v>37978</c:v>
                </c:pt>
                <c:pt idx="996">
                  <c:v>37979</c:v>
                </c:pt>
                <c:pt idx="997">
                  <c:v>37981</c:v>
                </c:pt>
                <c:pt idx="998">
                  <c:v>37984</c:v>
                </c:pt>
                <c:pt idx="999">
                  <c:v>37985</c:v>
                </c:pt>
                <c:pt idx="1000">
                  <c:v>37986</c:v>
                </c:pt>
                <c:pt idx="1001">
                  <c:v>37988</c:v>
                </c:pt>
                <c:pt idx="1002">
                  <c:v>37991</c:v>
                </c:pt>
                <c:pt idx="1003">
                  <c:v>37992</c:v>
                </c:pt>
                <c:pt idx="1004">
                  <c:v>37993</c:v>
                </c:pt>
                <c:pt idx="1005">
                  <c:v>37994</c:v>
                </c:pt>
                <c:pt idx="1006">
                  <c:v>37995</c:v>
                </c:pt>
                <c:pt idx="1007">
                  <c:v>37998</c:v>
                </c:pt>
                <c:pt idx="1008">
                  <c:v>37999</c:v>
                </c:pt>
                <c:pt idx="1009">
                  <c:v>38000</c:v>
                </c:pt>
                <c:pt idx="1010">
                  <c:v>38001</c:v>
                </c:pt>
                <c:pt idx="1011">
                  <c:v>38002</c:v>
                </c:pt>
                <c:pt idx="1012">
                  <c:v>38006</c:v>
                </c:pt>
                <c:pt idx="1013">
                  <c:v>38007</c:v>
                </c:pt>
                <c:pt idx="1014">
                  <c:v>38008</c:v>
                </c:pt>
                <c:pt idx="1015">
                  <c:v>38009</c:v>
                </c:pt>
                <c:pt idx="1016">
                  <c:v>38012</c:v>
                </c:pt>
                <c:pt idx="1017">
                  <c:v>38013</c:v>
                </c:pt>
                <c:pt idx="1018">
                  <c:v>38014</c:v>
                </c:pt>
                <c:pt idx="1019">
                  <c:v>38015</c:v>
                </c:pt>
                <c:pt idx="1020">
                  <c:v>38016</c:v>
                </c:pt>
                <c:pt idx="1021">
                  <c:v>38019</c:v>
                </c:pt>
                <c:pt idx="1022">
                  <c:v>38020</c:v>
                </c:pt>
                <c:pt idx="1023">
                  <c:v>38021</c:v>
                </c:pt>
                <c:pt idx="1024">
                  <c:v>38022</c:v>
                </c:pt>
                <c:pt idx="1025">
                  <c:v>38023</c:v>
                </c:pt>
                <c:pt idx="1026">
                  <c:v>38026</c:v>
                </c:pt>
                <c:pt idx="1027">
                  <c:v>38027</c:v>
                </c:pt>
                <c:pt idx="1028">
                  <c:v>38028</c:v>
                </c:pt>
                <c:pt idx="1029">
                  <c:v>38029</c:v>
                </c:pt>
                <c:pt idx="1030">
                  <c:v>38030</c:v>
                </c:pt>
                <c:pt idx="1031">
                  <c:v>38034</c:v>
                </c:pt>
                <c:pt idx="1032">
                  <c:v>38035</c:v>
                </c:pt>
                <c:pt idx="1033">
                  <c:v>38036</c:v>
                </c:pt>
                <c:pt idx="1034">
                  <c:v>38037</c:v>
                </c:pt>
                <c:pt idx="1035">
                  <c:v>38040</c:v>
                </c:pt>
                <c:pt idx="1036">
                  <c:v>38041</c:v>
                </c:pt>
                <c:pt idx="1037">
                  <c:v>38042</c:v>
                </c:pt>
                <c:pt idx="1038">
                  <c:v>38043</c:v>
                </c:pt>
                <c:pt idx="1039">
                  <c:v>38044</c:v>
                </c:pt>
                <c:pt idx="1040">
                  <c:v>38047</c:v>
                </c:pt>
                <c:pt idx="1041">
                  <c:v>38048</c:v>
                </c:pt>
                <c:pt idx="1042">
                  <c:v>38049</c:v>
                </c:pt>
                <c:pt idx="1043">
                  <c:v>38050</c:v>
                </c:pt>
                <c:pt idx="1044">
                  <c:v>38051</c:v>
                </c:pt>
                <c:pt idx="1045">
                  <c:v>38054</c:v>
                </c:pt>
                <c:pt idx="1046">
                  <c:v>38055</c:v>
                </c:pt>
                <c:pt idx="1047">
                  <c:v>38056</c:v>
                </c:pt>
                <c:pt idx="1048">
                  <c:v>38057</c:v>
                </c:pt>
                <c:pt idx="1049">
                  <c:v>38058</c:v>
                </c:pt>
                <c:pt idx="1050">
                  <c:v>38061</c:v>
                </c:pt>
                <c:pt idx="1051">
                  <c:v>38062</c:v>
                </c:pt>
                <c:pt idx="1052">
                  <c:v>38063</c:v>
                </c:pt>
                <c:pt idx="1053">
                  <c:v>38064</c:v>
                </c:pt>
                <c:pt idx="1054">
                  <c:v>38065</c:v>
                </c:pt>
                <c:pt idx="1055">
                  <c:v>38068</c:v>
                </c:pt>
                <c:pt idx="1056">
                  <c:v>38069</c:v>
                </c:pt>
                <c:pt idx="1057">
                  <c:v>38070</c:v>
                </c:pt>
                <c:pt idx="1058">
                  <c:v>38071</c:v>
                </c:pt>
                <c:pt idx="1059">
                  <c:v>38072</c:v>
                </c:pt>
                <c:pt idx="1060">
                  <c:v>38075</c:v>
                </c:pt>
                <c:pt idx="1061">
                  <c:v>38076</c:v>
                </c:pt>
                <c:pt idx="1062">
                  <c:v>38077</c:v>
                </c:pt>
                <c:pt idx="1063">
                  <c:v>38078</c:v>
                </c:pt>
                <c:pt idx="1064">
                  <c:v>38079</c:v>
                </c:pt>
                <c:pt idx="1065">
                  <c:v>38082</c:v>
                </c:pt>
                <c:pt idx="1066">
                  <c:v>38083</c:v>
                </c:pt>
                <c:pt idx="1067">
                  <c:v>38084</c:v>
                </c:pt>
                <c:pt idx="1068">
                  <c:v>38085</c:v>
                </c:pt>
                <c:pt idx="1069">
                  <c:v>38089</c:v>
                </c:pt>
                <c:pt idx="1070">
                  <c:v>38090</c:v>
                </c:pt>
                <c:pt idx="1071">
                  <c:v>38091</c:v>
                </c:pt>
                <c:pt idx="1072">
                  <c:v>38092</c:v>
                </c:pt>
                <c:pt idx="1073">
                  <c:v>38093</c:v>
                </c:pt>
                <c:pt idx="1074">
                  <c:v>38096</c:v>
                </c:pt>
                <c:pt idx="1075">
                  <c:v>38097</c:v>
                </c:pt>
                <c:pt idx="1076">
                  <c:v>38098</c:v>
                </c:pt>
                <c:pt idx="1077">
                  <c:v>38099</c:v>
                </c:pt>
                <c:pt idx="1078">
                  <c:v>38100</c:v>
                </c:pt>
                <c:pt idx="1079">
                  <c:v>38103</c:v>
                </c:pt>
                <c:pt idx="1080">
                  <c:v>38104</c:v>
                </c:pt>
                <c:pt idx="1081">
                  <c:v>38105</c:v>
                </c:pt>
                <c:pt idx="1082">
                  <c:v>38106</c:v>
                </c:pt>
                <c:pt idx="1083">
                  <c:v>38107</c:v>
                </c:pt>
                <c:pt idx="1084">
                  <c:v>38110</c:v>
                </c:pt>
                <c:pt idx="1085">
                  <c:v>38111</c:v>
                </c:pt>
                <c:pt idx="1086">
                  <c:v>38112</c:v>
                </c:pt>
                <c:pt idx="1087">
                  <c:v>38113</c:v>
                </c:pt>
                <c:pt idx="1088">
                  <c:v>38114</c:v>
                </c:pt>
                <c:pt idx="1089">
                  <c:v>38117</c:v>
                </c:pt>
                <c:pt idx="1090">
                  <c:v>38118</c:v>
                </c:pt>
                <c:pt idx="1091">
                  <c:v>38119</c:v>
                </c:pt>
                <c:pt idx="1092">
                  <c:v>38120</c:v>
                </c:pt>
                <c:pt idx="1093">
                  <c:v>38121</c:v>
                </c:pt>
                <c:pt idx="1094">
                  <c:v>38124</c:v>
                </c:pt>
                <c:pt idx="1095">
                  <c:v>38125</c:v>
                </c:pt>
                <c:pt idx="1096">
                  <c:v>38126</c:v>
                </c:pt>
                <c:pt idx="1097">
                  <c:v>38127</c:v>
                </c:pt>
                <c:pt idx="1098">
                  <c:v>38128</c:v>
                </c:pt>
                <c:pt idx="1099">
                  <c:v>38131</c:v>
                </c:pt>
                <c:pt idx="1100">
                  <c:v>38132</c:v>
                </c:pt>
                <c:pt idx="1101">
                  <c:v>38133</c:v>
                </c:pt>
                <c:pt idx="1102">
                  <c:v>38134</c:v>
                </c:pt>
                <c:pt idx="1103">
                  <c:v>38135</c:v>
                </c:pt>
                <c:pt idx="1104">
                  <c:v>38139</c:v>
                </c:pt>
                <c:pt idx="1105">
                  <c:v>38140</c:v>
                </c:pt>
                <c:pt idx="1106">
                  <c:v>38141</c:v>
                </c:pt>
                <c:pt idx="1107">
                  <c:v>38142</c:v>
                </c:pt>
                <c:pt idx="1108">
                  <c:v>38145</c:v>
                </c:pt>
                <c:pt idx="1109">
                  <c:v>38146</c:v>
                </c:pt>
                <c:pt idx="1110">
                  <c:v>38147</c:v>
                </c:pt>
                <c:pt idx="1111">
                  <c:v>38148</c:v>
                </c:pt>
                <c:pt idx="1112">
                  <c:v>38152</c:v>
                </c:pt>
                <c:pt idx="1113">
                  <c:v>38153</c:v>
                </c:pt>
                <c:pt idx="1114">
                  <c:v>38154</c:v>
                </c:pt>
                <c:pt idx="1115">
                  <c:v>38155</c:v>
                </c:pt>
                <c:pt idx="1116">
                  <c:v>38156</c:v>
                </c:pt>
                <c:pt idx="1117">
                  <c:v>38159</c:v>
                </c:pt>
                <c:pt idx="1118">
                  <c:v>38160</c:v>
                </c:pt>
                <c:pt idx="1119">
                  <c:v>38161</c:v>
                </c:pt>
                <c:pt idx="1120">
                  <c:v>38162</c:v>
                </c:pt>
                <c:pt idx="1121">
                  <c:v>38163</c:v>
                </c:pt>
                <c:pt idx="1122">
                  <c:v>38166</c:v>
                </c:pt>
                <c:pt idx="1123">
                  <c:v>38167</c:v>
                </c:pt>
                <c:pt idx="1124">
                  <c:v>38168</c:v>
                </c:pt>
                <c:pt idx="1125">
                  <c:v>38169</c:v>
                </c:pt>
                <c:pt idx="1126">
                  <c:v>38170</c:v>
                </c:pt>
                <c:pt idx="1127">
                  <c:v>38174</c:v>
                </c:pt>
                <c:pt idx="1128">
                  <c:v>38175</c:v>
                </c:pt>
                <c:pt idx="1129">
                  <c:v>38176</c:v>
                </c:pt>
                <c:pt idx="1130">
                  <c:v>38177</c:v>
                </c:pt>
                <c:pt idx="1131">
                  <c:v>38180</c:v>
                </c:pt>
                <c:pt idx="1132">
                  <c:v>38181</c:v>
                </c:pt>
                <c:pt idx="1133">
                  <c:v>38182</c:v>
                </c:pt>
                <c:pt idx="1134">
                  <c:v>38183</c:v>
                </c:pt>
                <c:pt idx="1135">
                  <c:v>38184</c:v>
                </c:pt>
                <c:pt idx="1136">
                  <c:v>38187</c:v>
                </c:pt>
                <c:pt idx="1137">
                  <c:v>38188</c:v>
                </c:pt>
                <c:pt idx="1138">
                  <c:v>38189</c:v>
                </c:pt>
                <c:pt idx="1139">
                  <c:v>38190</c:v>
                </c:pt>
                <c:pt idx="1140">
                  <c:v>38191</c:v>
                </c:pt>
                <c:pt idx="1141">
                  <c:v>38194</c:v>
                </c:pt>
                <c:pt idx="1142">
                  <c:v>38195</c:v>
                </c:pt>
                <c:pt idx="1143">
                  <c:v>38196</c:v>
                </c:pt>
                <c:pt idx="1144">
                  <c:v>38197</c:v>
                </c:pt>
                <c:pt idx="1145">
                  <c:v>38198</c:v>
                </c:pt>
                <c:pt idx="1146">
                  <c:v>38201</c:v>
                </c:pt>
                <c:pt idx="1147">
                  <c:v>38202</c:v>
                </c:pt>
                <c:pt idx="1148">
                  <c:v>38203</c:v>
                </c:pt>
                <c:pt idx="1149">
                  <c:v>38204</c:v>
                </c:pt>
                <c:pt idx="1150">
                  <c:v>38205</c:v>
                </c:pt>
                <c:pt idx="1151">
                  <c:v>38208</c:v>
                </c:pt>
                <c:pt idx="1152">
                  <c:v>38209</c:v>
                </c:pt>
                <c:pt idx="1153">
                  <c:v>38210</c:v>
                </c:pt>
                <c:pt idx="1154">
                  <c:v>38211</c:v>
                </c:pt>
                <c:pt idx="1155">
                  <c:v>38212</c:v>
                </c:pt>
                <c:pt idx="1156">
                  <c:v>38215</c:v>
                </c:pt>
                <c:pt idx="1157">
                  <c:v>38216</c:v>
                </c:pt>
                <c:pt idx="1158">
                  <c:v>38217</c:v>
                </c:pt>
                <c:pt idx="1159">
                  <c:v>38218</c:v>
                </c:pt>
                <c:pt idx="1160">
                  <c:v>38219</c:v>
                </c:pt>
                <c:pt idx="1161">
                  <c:v>38222</c:v>
                </c:pt>
                <c:pt idx="1162">
                  <c:v>38223</c:v>
                </c:pt>
                <c:pt idx="1163">
                  <c:v>38224</c:v>
                </c:pt>
                <c:pt idx="1164">
                  <c:v>38225</c:v>
                </c:pt>
                <c:pt idx="1165">
                  <c:v>38226</c:v>
                </c:pt>
                <c:pt idx="1166">
                  <c:v>38229</c:v>
                </c:pt>
                <c:pt idx="1167">
                  <c:v>38230</c:v>
                </c:pt>
                <c:pt idx="1168">
                  <c:v>38231</c:v>
                </c:pt>
                <c:pt idx="1169">
                  <c:v>38232</c:v>
                </c:pt>
                <c:pt idx="1170">
                  <c:v>38233</c:v>
                </c:pt>
                <c:pt idx="1171">
                  <c:v>38237</c:v>
                </c:pt>
                <c:pt idx="1172">
                  <c:v>38238</c:v>
                </c:pt>
                <c:pt idx="1173">
                  <c:v>38239</c:v>
                </c:pt>
                <c:pt idx="1174">
                  <c:v>38240</c:v>
                </c:pt>
                <c:pt idx="1175">
                  <c:v>38243</c:v>
                </c:pt>
                <c:pt idx="1176">
                  <c:v>38244</c:v>
                </c:pt>
                <c:pt idx="1177">
                  <c:v>38245</c:v>
                </c:pt>
                <c:pt idx="1178">
                  <c:v>38246</c:v>
                </c:pt>
                <c:pt idx="1179">
                  <c:v>38247</c:v>
                </c:pt>
                <c:pt idx="1180">
                  <c:v>38250</c:v>
                </c:pt>
                <c:pt idx="1181">
                  <c:v>38251</c:v>
                </c:pt>
                <c:pt idx="1182">
                  <c:v>38252</c:v>
                </c:pt>
                <c:pt idx="1183">
                  <c:v>38253</c:v>
                </c:pt>
                <c:pt idx="1184">
                  <c:v>38254</c:v>
                </c:pt>
                <c:pt idx="1185">
                  <c:v>38257</c:v>
                </c:pt>
                <c:pt idx="1186">
                  <c:v>38258</c:v>
                </c:pt>
                <c:pt idx="1187">
                  <c:v>38259</c:v>
                </c:pt>
                <c:pt idx="1188">
                  <c:v>38260</c:v>
                </c:pt>
                <c:pt idx="1189">
                  <c:v>38261</c:v>
                </c:pt>
                <c:pt idx="1190">
                  <c:v>38264</c:v>
                </c:pt>
                <c:pt idx="1191">
                  <c:v>38265</c:v>
                </c:pt>
                <c:pt idx="1192">
                  <c:v>38266</c:v>
                </c:pt>
                <c:pt idx="1193">
                  <c:v>38267</c:v>
                </c:pt>
                <c:pt idx="1194">
                  <c:v>38268</c:v>
                </c:pt>
                <c:pt idx="1195">
                  <c:v>38272</c:v>
                </c:pt>
                <c:pt idx="1196">
                  <c:v>38273</c:v>
                </c:pt>
                <c:pt idx="1197">
                  <c:v>38274</c:v>
                </c:pt>
                <c:pt idx="1198">
                  <c:v>38275</c:v>
                </c:pt>
                <c:pt idx="1199">
                  <c:v>38278</c:v>
                </c:pt>
                <c:pt idx="1200">
                  <c:v>38279</c:v>
                </c:pt>
                <c:pt idx="1201">
                  <c:v>38280</c:v>
                </c:pt>
                <c:pt idx="1202">
                  <c:v>38281</c:v>
                </c:pt>
                <c:pt idx="1203">
                  <c:v>38282</c:v>
                </c:pt>
                <c:pt idx="1204">
                  <c:v>38285</c:v>
                </c:pt>
                <c:pt idx="1205">
                  <c:v>38286</c:v>
                </c:pt>
                <c:pt idx="1206">
                  <c:v>38287</c:v>
                </c:pt>
                <c:pt idx="1207">
                  <c:v>38288</c:v>
                </c:pt>
                <c:pt idx="1208">
                  <c:v>38289</c:v>
                </c:pt>
                <c:pt idx="1209">
                  <c:v>38292</c:v>
                </c:pt>
                <c:pt idx="1210">
                  <c:v>38293</c:v>
                </c:pt>
                <c:pt idx="1211">
                  <c:v>38294</c:v>
                </c:pt>
                <c:pt idx="1212">
                  <c:v>38295</c:v>
                </c:pt>
                <c:pt idx="1213">
                  <c:v>38296</c:v>
                </c:pt>
                <c:pt idx="1214">
                  <c:v>38299</c:v>
                </c:pt>
                <c:pt idx="1215">
                  <c:v>38300</c:v>
                </c:pt>
                <c:pt idx="1216">
                  <c:v>38301</c:v>
                </c:pt>
                <c:pt idx="1217">
                  <c:v>38303</c:v>
                </c:pt>
                <c:pt idx="1218">
                  <c:v>38306</c:v>
                </c:pt>
                <c:pt idx="1219">
                  <c:v>38307</c:v>
                </c:pt>
                <c:pt idx="1220">
                  <c:v>38308</c:v>
                </c:pt>
                <c:pt idx="1221">
                  <c:v>38309</c:v>
                </c:pt>
                <c:pt idx="1222">
                  <c:v>38310</c:v>
                </c:pt>
                <c:pt idx="1223">
                  <c:v>38313</c:v>
                </c:pt>
                <c:pt idx="1224">
                  <c:v>38314</c:v>
                </c:pt>
                <c:pt idx="1225">
                  <c:v>38315</c:v>
                </c:pt>
                <c:pt idx="1226">
                  <c:v>38317</c:v>
                </c:pt>
                <c:pt idx="1227">
                  <c:v>38320</c:v>
                </c:pt>
                <c:pt idx="1228">
                  <c:v>38321</c:v>
                </c:pt>
                <c:pt idx="1229">
                  <c:v>38322</c:v>
                </c:pt>
                <c:pt idx="1230">
                  <c:v>38323</c:v>
                </c:pt>
                <c:pt idx="1231">
                  <c:v>38324</c:v>
                </c:pt>
                <c:pt idx="1232">
                  <c:v>38327</c:v>
                </c:pt>
                <c:pt idx="1233">
                  <c:v>38328</c:v>
                </c:pt>
                <c:pt idx="1234">
                  <c:v>38329</c:v>
                </c:pt>
                <c:pt idx="1235">
                  <c:v>38330</c:v>
                </c:pt>
                <c:pt idx="1236">
                  <c:v>38331</c:v>
                </c:pt>
                <c:pt idx="1237">
                  <c:v>38334</c:v>
                </c:pt>
                <c:pt idx="1238">
                  <c:v>38335</c:v>
                </c:pt>
                <c:pt idx="1239">
                  <c:v>38336</c:v>
                </c:pt>
                <c:pt idx="1240">
                  <c:v>38337</c:v>
                </c:pt>
                <c:pt idx="1241">
                  <c:v>38338</c:v>
                </c:pt>
                <c:pt idx="1242">
                  <c:v>38341</c:v>
                </c:pt>
                <c:pt idx="1243">
                  <c:v>38342</c:v>
                </c:pt>
                <c:pt idx="1244">
                  <c:v>38343</c:v>
                </c:pt>
                <c:pt idx="1245">
                  <c:v>38344</c:v>
                </c:pt>
                <c:pt idx="1246">
                  <c:v>38348</c:v>
                </c:pt>
                <c:pt idx="1247">
                  <c:v>38349</c:v>
                </c:pt>
                <c:pt idx="1248">
                  <c:v>38350</c:v>
                </c:pt>
                <c:pt idx="1249">
                  <c:v>38351</c:v>
                </c:pt>
                <c:pt idx="1250">
                  <c:v>38352</c:v>
                </c:pt>
                <c:pt idx="1251">
                  <c:v>38355</c:v>
                </c:pt>
                <c:pt idx="1252">
                  <c:v>38356</c:v>
                </c:pt>
                <c:pt idx="1253">
                  <c:v>38357</c:v>
                </c:pt>
                <c:pt idx="1254">
                  <c:v>38358</c:v>
                </c:pt>
                <c:pt idx="1255">
                  <c:v>38359</c:v>
                </c:pt>
                <c:pt idx="1256">
                  <c:v>38362</c:v>
                </c:pt>
                <c:pt idx="1257">
                  <c:v>38363</c:v>
                </c:pt>
                <c:pt idx="1258">
                  <c:v>38364</c:v>
                </c:pt>
                <c:pt idx="1259">
                  <c:v>38365</c:v>
                </c:pt>
                <c:pt idx="1260">
                  <c:v>38366</c:v>
                </c:pt>
                <c:pt idx="1261">
                  <c:v>38370</c:v>
                </c:pt>
                <c:pt idx="1262">
                  <c:v>38371</c:v>
                </c:pt>
                <c:pt idx="1263">
                  <c:v>38372</c:v>
                </c:pt>
                <c:pt idx="1264">
                  <c:v>38373</c:v>
                </c:pt>
                <c:pt idx="1265">
                  <c:v>38376</c:v>
                </c:pt>
                <c:pt idx="1266">
                  <c:v>38377</c:v>
                </c:pt>
                <c:pt idx="1267">
                  <c:v>38378</c:v>
                </c:pt>
                <c:pt idx="1268">
                  <c:v>38379</c:v>
                </c:pt>
                <c:pt idx="1269">
                  <c:v>38380</c:v>
                </c:pt>
                <c:pt idx="1270">
                  <c:v>38383</c:v>
                </c:pt>
                <c:pt idx="1271">
                  <c:v>38384</c:v>
                </c:pt>
                <c:pt idx="1272">
                  <c:v>38385</c:v>
                </c:pt>
                <c:pt idx="1273">
                  <c:v>38386</c:v>
                </c:pt>
                <c:pt idx="1274">
                  <c:v>38387</c:v>
                </c:pt>
                <c:pt idx="1275">
                  <c:v>38390</c:v>
                </c:pt>
                <c:pt idx="1276">
                  <c:v>38391</c:v>
                </c:pt>
                <c:pt idx="1277">
                  <c:v>38392</c:v>
                </c:pt>
                <c:pt idx="1278">
                  <c:v>38393</c:v>
                </c:pt>
                <c:pt idx="1279">
                  <c:v>38394</c:v>
                </c:pt>
                <c:pt idx="1280">
                  <c:v>38397</c:v>
                </c:pt>
                <c:pt idx="1281">
                  <c:v>38398</c:v>
                </c:pt>
                <c:pt idx="1282">
                  <c:v>38399</c:v>
                </c:pt>
                <c:pt idx="1283">
                  <c:v>38400</c:v>
                </c:pt>
                <c:pt idx="1284">
                  <c:v>38401</c:v>
                </c:pt>
                <c:pt idx="1285">
                  <c:v>38405</c:v>
                </c:pt>
                <c:pt idx="1286">
                  <c:v>38406</c:v>
                </c:pt>
                <c:pt idx="1287">
                  <c:v>38407</c:v>
                </c:pt>
                <c:pt idx="1288">
                  <c:v>38408</c:v>
                </c:pt>
                <c:pt idx="1289">
                  <c:v>38411</c:v>
                </c:pt>
                <c:pt idx="1290">
                  <c:v>38412</c:v>
                </c:pt>
                <c:pt idx="1291">
                  <c:v>38413</c:v>
                </c:pt>
                <c:pt idx="1292">
                  <c:v>38414</c:v>
                </c:pt>
                <c:pt idx="1293">
                  <c:v>38415</c:v>
                </c:pt>
                <c:pt idx="1294">
                  <c:v>38418</c:v>
                </c:pt>
                <c:pt idx="1295">
                  <c:v>38419</c:v>
                </c:pt>
                <c:pt idx="1296">
                  <c:v>38420</c:v>
                </c:pt>
                <c:pt idx="1297">
                  <c:v>38421</c:v>
                </c:pt>
                <c:pt idx="1298">
                  <c:v>38422</c:v>
                </c:pt>
                <c:pt idx="1299">
                  <c:v>38425</c:v>
                </c:pt>
                <c:pt idx="1300">
                  <c:v>38426</c:v>
                </c:pt>
                <c:pt idx="1301">
                  <c:v>38427</c:v>
                </c:pt>
                <c:pt idx="1302">
                  <c:v>38428</c:v>
                </c:pt>
                <c:pt idx="1303">
                  <c:v>38429</c:v>
                </c:pt>
                <c:pt idx="1304">
                  <c:v>38432</c:v>
                </c:pt>
                <c:pt idx="1305">
                  <c:v>38433</c:v>
                </c:pt>
                <c:pt idx="1306">
                  <c:v>38434</c:v>
                </c:pt>
                <c:pt idx="1307">
                  <c:v>38435</c:v>
                </c:pt>
                <c:pt idx="1308">
                  <c:v>38439</c:v>
                </c:pt>
                <c:pt idx="1309">
                  <c:v>38440</c:v>
                </c:pt>
                <c:pt idx="1310">
                  <c:v>38441</c:v>
                </c:pt>
                <c:pt idx="1311">
                  <c:v>38442</c:v>
                </c:pt>
                <c:pt idx="1312">
                  <c:v>38443</c:v>
                </c:pt>
                <c:pt idx="1313">
                  <c:v>38446</c:v>
                </c:pt>
                <c:pt idx="1314">
                  <c:v>38447</c:v>
                </c:pt>
                <c:pt idx="1315">
                  <c:v>38448</c:v>
                </c:pt>
                <c:pt idx="1316">
                  <c:v>38449</c:v>
                </c:pt>
                <c:pt idx="1317">
                  <c:v>38450</c:v>
                </c:pt>
                <c:pt idx="1318">
                  <c:v>38453</c:v>
                </c:pt>
                <c:pt idx="1319">
                  <c:v>38454</c:v>
                </c:pt>
                <c:pt idx="1320">
                  <c:v>38455</c:v>
                </c:pt>
                <c:pt idx="1321">
                  <c:v>38456</c:v>
                </c:pt>
                <c:pt idx="1322">
                  <c:v>38457</c:v>
                </c:pt>
                <c:pt idx="1323">
                  <c:v>38460</c:v>
                </c:pt>
                <c:pt idx="1324">
                  <c:v>38461</c:v>
                </c:pt>
                <c:pt idx="1325">
                  <c:v>38462</c:v>
                </c:pt>
                <c:pt idx="1326">
                  <c:v>38463</c:v>
                </c:pt>
                <c:pt idx="1327">
                  <c:v>38464</c:v>
                </c:pt>
                <c:pt idx="1328">
                  <c:v>38467</c:v>
                </c:pt>
                <c:pt idx="1329">
                  <c:v>38468</c:v>
                </c:pt>
                <c:pt idx="1330">
                  <c:v>38469</c:v>
                </c:pt>
                <c:pt idx="1331">
                  <c:v>38470</c:v>
                </c:pt>
                <c:pt idx="1332">
                  <c:v>38471</c:v>
                </c:pt>
                <c:pt idx="1333">
                  <c:v>38474</c:v>
                </c:pt>
                <c:pt idx="1334">
                  <c:v>38475</c:v>
                </c:pt>
                <c:pt idx="1335">
                  <c:v>38476</c:v>
                </c:pt>
                <c:pt idx="1336">
                  <c:v>38477</c:v>
                </c:pt>
                <c:pt idx="1337">
                  <c:v>38478</c:v>
                </c:pt>
                <c:pt idx="1338">
                  <c:v>38481</c:v>
                </c:pt>
                <c:pt idx="1339">
                  <c:v>38482</c:v>
                </c:pt>
                <c:pt idx="1340">
                  <c:v>38483</c:v>
                </c:pt>
                <c:pt idx="1341">
                  <c:v>38484</c:v>
                </c:pt>
                <c:pt idx="1342">
                  <c:v>38485</c:v>
                </c:pt>
                <c:pt idx="1343">
                  <c:v>38488</c:v>
                </c:pt>
                <c:pt idx="1344">
                  <c:v>38489</c:v>
                </c:pt>
                <c:pt idx="1345">
                  <c:v>38490</c:v>
                </c:pt>
                <c:pt idx="1346">
                  <c:v>38491</c:v>
                </c:pt>
                <c:pt idx="1347">
                  <c:v>38492</c:v>
                </c:pt>
                <c:pt idx="1348">
                  <c:v>38495</c:v>
                </c:pt>
                <c:pt idx="1349">
                  <c:v>38496</c:v>
                </c:pt>
                <c:pt idx="1350">
                  <c:v>38497</c:v>
                </c:pt>
                <c:pt idx="1351">
                  <c:v>38498</c:v>
                </c:pt>
                <c:pt idx="1352">
                  <c:v>38499</c:v>
                </c:pt>
                <c:pt idx="1353">
                  <c:v>38503</c:v>
                </c:pt>
                <c:pt idx="1354">
                  <c:v>38504</c:v>
                </c:pt>
                <c:pt idx="1355">
                  <c:v>38505</c:v>
                </c:pt>
                <c:pt idx="1356">
                  <c:v>38506</c:v>
                </c:pt>
                <c:pt idx="1357">
                  <c:v>38509</c:v>
                </c:pt>
                <c:pt idx="1358">
                  <c:v>38510</c:v>
                </c:pt>
                <c:pt idx="1359">
                  <c:v>38511</c:v>
                </c:pt>
                <c:pt idx="1360">
                  <c:v>38512</c:v>
                </c:pt>
                <c:pt idx="1361">
                  <c:v>38513</c:v>
                </c:pt>
                <c:pt idx="1362">
                  <c:v>38516</c:v>
                </c:pt>
                <c:pt idx="1363">
                  <c:v>38517</c:v>
                </c:pt>
                <c:pt idx="1364">
                  <c:v>38518</c:v>
                </c:pt>
                <c:pt idx="1365">
                  <c:v>38519</c:v>
                </c:pt>
                <c:pt idx="1366">
                  <c:v>38520</c:v>
                </c:pt>
                <c:pt idx="1367">
                  <c:v>38523</c:v>
                </c:pt>
                <c:pt idx="1368">
                  <c:v>38524</c:v>
                </c:pt>
                <c:pt idx="1369">
                  <c:v>38525</c:v>
                </c:pt>
                <c:pt idx="1370">
                  <c:v>38526</c:v>
                </c:pt>
                <c:pt idx="1371">
                  <c:v>38527</c:v>
                </c:pt>
                <c:pt idx="1372">
                  <c:v>38530</c:v>
                </c:pt>
                <c:pt idx="1373">
                  <c:v>38531</c:v>
                </c:pt>
                <c:pt idx="1374">
                  <c:v>38532</c:v>
                </c:pt>
                <c:pt idx="1375">
                  <c:v>38533</c:v>
                </c:pt>
                <c:pt idx="1376">
                  <c:v>38534</c:v>
                </c:pt>
                <c:pt idx="1377">
                  <c:v>38538</c:v>
                </c:pt>
                <c:pt idx="1378">
                  <c:v>38539</c:v>
                </c:pt>
                <c:pt idx="1379">
                  <c:v>38540</c:v>
                </c:pt>
                <c:pt idx="1380">
                  <c:v>38541</c:v>
                </c:pt>
                <c:pt idx="1381">
                  <c:v>38544</c:v>
                </c:pt>
                <c:pt idx="1382">
                  <c:v>38545</c:v>
                </c:pt>
                <c:pt idx="1383">
                  <c:v>38546</c:v>
                </c:pt>
                <c:pt idx="1384">
                  <c:v>38547</c:v>
                </c:pt>
                <c:pt idx="1385">
                  <c:v>38548</c:v>
                </c:pt>
                <c:pt idx="1386">
                  <c:v>38551</c:v>
                </c:pt>
                <c:pt idx="1387">
                  <c:v>38552</c:v>
                </c:pt>
                <c:pt idx="1388">
                  <c:v>38553</c:v>
                </c:pt>
                <c:pt idx="1389">
                  <c:v>38554</c:v>
                </c:pt>
                <c:pt idx="1390">
                  <c:v>38555</c:v>
                </c:pt>
                <c:pt idx="1391">
                  <c:v>38558</c:v>
                </c:pt>
                <c:pt idx="1392">
                  <c:v>38559</c:v>
                </c:pt>
                <c:pt idx="1393">
                  <c:v>38560</c:v>
                </c:pt>
                <c:pt idx="1394">
                  <c:v>38561</c:v>
                </c:pt>
                <c:pt idx="1395">
                  <c:v>38562</c:v>
                </c:pt>
                <c:pt idx="1396">
                  <c:v>38565</c:v>
                </c:pt>
                <c:pt idx="1397">
                  <c:v>38566</c:v>
                </c:pt>
                <c:pt idx="1398">
                  <c:v>38567</c:v>
                </c:pt>
                <c:pt idx="1399">
                  <c:v>38568</c:v>
                </c:pt>
                <c:pt idx="1400">
                  <c:v>38569</c:v>
                </c:pt>
                <c:pt idx="1401">
                  <c:v>38572</c:v>
                </c:pt>
                <c:pt idx="1402">
                  <c:v>38573</c:v>
                </c:pt>
                <c:pt idx="1403">
                  <c:v>38574</c:v>
                </c:pt>
                <c:pt idx="1404">
                  <c:v>38575</c:v>
                </c:pt>
                <c:pt idx="1405">
                  <c:v>38576</c:v>
                </c:pt>
                <c:pt idx="1406">
                  <c:v>38579</c:v>
                </c:pt>
                <c:pt idx="1407">
                  <c:v>38580</c:v>
                </c:pt>
                <c:pt idx="1408">
                  <c:v>38581</c:v>
                </c:pt>
                <c:pt idx="1409">
                  <c:v>38582</c:v>
                </c:pt>
                <c:pt idx="1410">
                  <c:v>38583</c:v>
                </c:pt>
                <c:pt idx="1411">
                  <c:v>38586</c:v>
                </c:pt>
                <c:pt idx="1412">
                  <c:v>38587</c:v>
                </c:pt>
                <c:pt idx="1413">
                  <c:v>38588</c:v>
                </c:pt>
                <c:pt idx="1414">
                  <c:v>38589</c:v>
                </c:pt>
                <c:pt idx="1415">
                  <c:v>38590</c:v>
                </c:pt>
                <c:pt idx="1416">
                  <c:v>38593</c:v>
                </c:pt>
                <c:pt idx="1417">
                  <c:v>38594</c:v>
                </c:pt>
                <c:pt idx="1418">
                  <c:v>38595</c:v>
                </c:pt>
                <c:pt idx="1419">
                  <c:v>38596</c:v>
                </c:pt>
                <c:pt idx="1420">
                  <c:v>38597</c:v>
                </c:pt>
                <c:pt idx="1421">
                  <c:v>38601</c:v>
                </c:pt>
                <c:pt idx="1422">
                  <c:v>38602</c:v>
                </c:pt>
                <c:pt idx="1423">
                  <c:v>38603</c:v>
                </c:pt>
                <c:pt idx="1424">
                  <c:v>38604</c:v>
                </c:pt>
                <c:pt idx="1425">
                  <c:v>38607</c:v>
                </c:pt>
                <c:pt idx="1426">
                  <c:v>38608</c:v>
                </c:pt>
                <c:pt idx="1427">
                  <c:v>38609</c:v>
                </c:pt>
                <c:pt idx="1428">
                  <c:v>38610</c:v>
                </c:pt>
                <c:pt idx="1429">
                  <c:v>38611</c:v>
                </c:pt>
                <c:pt idx="1430">
                  <c:v>38614</c:v>
                </c:pt>
                <c:pt idx="1431">
                  <c:v>38615</c:v>
                </c:pt>
                <c:pt idx="1432">
                  <c:v>38616</c:v>
                </c:pt>
                <c:pt idx="1433">
                  <c:v>38617</c:v>
                </c:pt>
                <c:pt idx="1434">
                  <c:v>38618</c:v>
                </c:pt>
                <c:pt idx="1435">
                  <c:v>38621</c:v>
                </c:pt>
                <c:pt idx="1436">
                  <c:v>38622</c:v>
                </c:pt>
                <c:pt idx="1437">
                  <c:v>38623</c:v>
                </c:pt>
                <c:pt idx="1438">
                  <c:v>38624</c:v>
                </c:pt>
                <c:pt idx="1439">
                  <c:v>38625</c:v>
                </c:pt>
                <c:pt idx="1440">
                  <c:v>38628</c:v>
                </c:pt>
                <c:pt idx="1441">
                  <c:v>38629</c:v>
                </c:pt>
                <c:pt idx="1442">
                  <c:v>38630</c:v>
                </c:pt>
                <c:pt idx="1443">
                  <c:v>38631</c:v>
                </c:pt>
                <c:pt idx="1444">
                  <c:v>38632</c:v>
                </c:pt>
                <c:pt idx="1445">
                  <c:v>38636</c:v>
                </c:pt>
                <c:pt idx="1446">
                  <c:v>38637</c:v>
                </c:pt>
                <c:pt idx="1447">
                  <c:v>38638</c:v>
                </c:pt>
                <c:pt idx="1448">
                  <c:v>38639</c:v>
                </c:pt>
                <c:pt idx="1449">
                  <c:v>38642</c:v>
                </c:pt>
                <c:pt idx="1450">
                  <c:v>38643</c:v>
                </c:pt>
                <c:pt idx="1451">
                  <c:v>38644</c:v>
                </c:pt>
                <c:pt idx="1452">
                  <c:v>38645</c:v>
                </c:pt>
                <c:pt idx="1453">
                  <c:v>38646</c:v>
                </c:pt>
                <c:pt idx="1454">
                  <c:v>38649</c:v>
                </c:pt>
                <c:pt idx="1455">
                  <c:v>38650</c:v>
                </c:pt>
                <c:pt idx="1456">
                  <c:v>38651</c:v>
                </c:pt>
                <c:pt idx="1457">
                  <c:v>38652</c:v>
                </c:pt>
                <c:pt idx="1458">
                  <c:v>38653</c:v>
                </c:pt>
                <c:pt idx="1459">
                  <c:v>38656</c:v>
                </c:pt>
                <c:pt idx="1460">
                  <c:v>38657</c:v>
                </c:pt>
                <c:pt idx="1461">
                  <c:v>38658</c:v>
                </c:pt>
                <c:pt idx="1462">
                  <c:v>38659</c:v>
                </c:pt>
                <c:pt idx="1463">
                  <c:v>38660</c:v>
                </c:pt>
                <c:pt idx="1464">
                  <c:v>38663</c:v>
                </c:pt>
                <c:pt idx="1465">
                  <c:v>38664</c:v>
                </c:pt>
                <c:pt idx="1466">
                  <c:v>38665</c:v>
                </c:pt>
                <c:pt idx="1467">
                  <c:v>38666</c:v>
                </c:pt>
                <c:pt idx="1468">
                  <c:v>38670</c:v>
                </c:pt>
                <c:pt idx="1469">
                  <c:v>38671</c:v>
                </c:pt>
                <c:pt idx="1470">
                  <c:v>38672</c:v>
                </c:pt>
                <c:pt idx="1471">
                  <c:v>38673</c:v>
                </c:pt>
                <c:pt idx="1472">
                  <c:v>38674</c:v>
                </c:pt>
                <c:pt idx="1473">
                  <c:v>38677</c:v>
                </c:pt>
                <c:pt idx="1474">
                  <c:v>38678</c:v>
                </c:pt>
                <c:pt idx="1475">
                  <c:v>38679</c:v>
                </c:pt>
                <c:pt idx="1476">
                  <c:v>38681</c:v>
                </c:pt>
                <c:pt idx="1477">
                  <c:v>38684</c:v>
                </c:pt>
                <c:pt idx="1478">
                  <c:v>38685</c:v>
                </c:pt>
                <c:pt idx="1479">
                  <c:v>38686</c:v>
                </c:pt>
                <c:pt idx="1480">
                  <c:v>38687</c:v>
                </c:pt>
                <c:pt idx="1481">
                  <c:v>38688</c:v>
                </c:pt>
                <c:pt idx="1482">
                  <c:v>38691</c:v>
                </c:pt>
                <c:pt idx="1483">
                  <c:v>38692</c:v>
                </c:pt>
                <c:pt idx="1484">
                  <c:v>38693</c:v>
                </c:pt>
                <c:pt idx="1485">
                  <c:v>38694</c:v>
                </c:pt>
                <c:pt idx="1486">
                  <c:v>38695</c:v>
                </c:pt>
                <c:pt idx="1487">
                  <c:v>38698</c:v>
                </c:pt>
                <c:pt idx="1488">
                  <c:v>38699</c:v>
                </c:pt>
                <c:pt idx="1489">
                  <c:v>38700</c:v>
                </c:pt>
                <c:pt idx="1490">
                  <c:v>38701</c:v>
                </c:pt>
                <c:pt idx="1491">
                  <c:v>38702</c:v>
                </c:pt>
                <c:pt idx="1492">
                  <c:v>38705</c:v>
                </c:pt>
                <c:pt idx="1493">
                  <c:v>38706</c:v>
                </c:pt>
                <c:pt idx="1494">
                  <c:v>38707</c:v>
                </c:pt>
                <c:pt idx="1495">
                  <c:v>38708</c:v>
                </c:pt>
                <c:pt idx="1496">
                  <c:v>38709</c:v>
                </c:pt>
                <c:pt idx="1497">
                  <c:v>38713</c:v>
                </c:pt>
                <c:pt idx="1498">
                  <c:v>38714</c:v>
                </c:pt>
                <c:pt idx="1499">
                  <c:v>38715</c:v>
                </c:pt>
                <c:pt idx="1500">
                  <c:v>38716</c:v>
                </c:pt>
                <c:pt idx="1501">
                  <c:v>38720</c:v>
                </c:pt>
                <c:pt idx="1502">
                  <c:v>38721</c:v>
                </c:pt>
                <c:pt idx="1503">
                  <c:v>38722</c:v>
                </c:pt>
                <c:pt idx="1504">
                  <c:v>38723</c:v>
                </c:pt>
                <c:pt idx="1505">
                  <c:v>38726</c:v>
                </c:pt>
                <c:pt idx="1506">
                  <c:v>38727</c:v>
                </c:pt>
                <c:pt idx="1507">
                  <c:v>38728</c:v>
                </c:pt>
                <c:pt idx="1508">
                  <c:v>38729</c:v>
                </c:pt>
                <c:pt idx="1509">
                  <c:v>38730</c:v>
                </c:pt>
                <c:pt idx="1510">
                  <c:v>38734</c:v>
                </c:pt>
                <c:pt idx="1511">
                  <c:v>38735</c:v>
                </c:pt>
                <c:pt idx="1512">
                  <c:v>38736</c:v>
                </c:pt>
                <c:pt idx="1513">
                  <c:v>38737</c:v>
                </c:pt>
                <c:pt idx="1514">
                  <c:v>38740</c:v>
                </c:pt>
                <c:pt idx="1515">
                  <c:v>38741</c:v>
                </c:pt>
                <c:pt idx="1516">
                  <c:v>38742</c:v>
                </c:pt>
                <c:pt idx="1517">
                  <c:v>38743</c:v>
                </c:pt>
                <c:pt idx="1518">
                  <c:v>38744</c:v>
                </c:pt>
                <c:pt idx="1519">
                  <c:v>38747</c:v>
                </c:pt>
                <c:pt idx="1520">
                  <c:v>38748</c:v>
                </c:pt>
                <c:pt idx="1521">
                  <c:v>38749</c:v>
                </c:pt>
                <c:pt idx="1522">
                  <c:v>38750</c:v>
                </c:pt>
                <c:pt idx="1523">
                  <c:v>38751</c:v>
                </c:pt>
                <c:pt idx="1524">
                  <c:v>38754</c:v>
                </c:pt>
                <c:pt idx="1525">
                  <c:v>38755</c:v>
                </c:pt>
                <c:pt idx="1526">
                  <c:v>38756</c:v>
                </c:pt>
                <c:pt idx="1527">
                  <c:v>38757</c:v>
                </c:pt>
                <c:pt idx="1528">
                  <c:v>38758</c:v>
                </c:pt>
                <c:pt idx="1529">
                  <c:v>38761</c:v>
                </c:pt>
                <c:pt idx="1530">
                  <c:v>38762</c:v>
                </c:pt>
                <c:pt idx="1531">
                  <c:v>38763</c:v>
                </c:pt>
                <c:pt idx="1532">
                  <c:v>38764</c:v>
                </c:pt>
                <c:pt idx="1533">
                  <c:v>38765</c:v>
                </c:pt>
                <c:pt idx="1534">
                  <c:v>38769</c:v>
                </c:pt>
                <c:pt idx="1535">
                  <c:v>38770</c:v>
                </c:pt>
                <c:pt idx="1536">
                  <c:v>38771</c:v>
                </c:pt>
                <c:pt idx="1537">
                  <c:v>38772</c:v>
                </c:pt>
                <c:pt idx="1538">
                  <c:v>38775</c:v>
                </c:pt>
                <c:pt idx="1539">
                  <c:v>38776</c:v>
                </c:pt>
                <c:pt idx="1540">
                  <c:v>38777</c:v>
                </c:pt>
                <c:pt idx="1541">
                  <c:v>38778</c:v>
                </c:pt>
                <c:pt idx="1542">
                  <c:v>38779</c:v>
                </c:pt>
                <c:pt idx="1543">
                  <c:v>38782</c:v>
                </c:pt>
                <c:pt idx="1544">
                  <c:v>38783</c:v>
                </c:pt>
                <c:pt idx="1545">
                  <c:v>38784</c:v>
                </c:pt>
                <c:pt idx="1546">
                  <c:v>38785</c:v>
                </c:pt>
                <c:pt idx="1547">
                  <c:v>38786</c:v>
                </c:pt>
                <c:pt idx="1548">
                  <c:v>38789</c:v>
                </c:pt>
                <c:pt idx="1549">
                  <c:v>38790</c:v>
                </c:pt>
                <c:pt idx="1550">
                  <c:v>38791</c:v>
                </c:pt>
                <c:pt idx="1551">
                  <c:v>38792</c:v>
                </c:pt>
                <c:pt idx="1552">
                  <c:v>38793</c:v>
                </c:pt>
                <c:pt idx="1553">
                  <c:v>38796</c:v>
                </c:pt>
                <c:pt idx="1554">
                  <c:v>38797</c:v>
                </c:pt>
                <c:pt idx="1555">
                  <c:v>38798</c:v>
                </c:pt>
                <c:pt idx="1556">
                  <c:v>38799</c:v>
                </c:pt>
                <c:pt idx="1557">
                  <c:v>38800</c:v>
                </c:pt>
                <c:pt idx="1558">
                  <c:v>38803</c:v>
                </c:pt>
                <c:pt idx="1559">
                  <c:v>38804</c:v>
                </c:pt>
                <c:pt idx="1560">
                  <c:v>38805</c:v>
                </c:pt>
                <c:pt idx="1561">
                  <c:v>38806</c:v>
                </c:pt>
                <c:pt idx="1562">
                  <c:v>38807</c:v>
                </c:pt>
                <c:pt idx="1563">
                  <c:v>38810</c:v>
                </c:pt>
                <c:pt idx="1564">
                  <c:v>38811</c:v>
                </c:pt>
                <c:pt idx="1565">
                  <c:v>38812</c:v>
                </c:pt>
                <c:pt idx="1566">
                  <c:v>38813</c:v>
                </c:pt>
                <c:pt idx="1567">
                  <c:v>38814</c:v>
                </c:pt>
                <c:pt idx="1568">
                  <c:v>38817</c:v>
                </c:pt>
                <c:pt idx="1569">
                  <c:v>38818</c:v>
                </c:pt>
                <c:pt idx="1570">
                  <c:v>38819</c:v>
                </c:pt>
                <c:pt idx="1571">
                  <c:v>38820</c:v>
                </c:pt>
                <c:pt idx="1572">
                  <c:v>38824</c:v>
                </c:pt>
                <c:pt idx="1573">
                  <c:v>38825</c:v>
                </c:pt>
                <c:pt idx="1574">
                  <c:v>38826</c:v>
                </c:pt>
                <c:pt idx="1575">
                  <c:v>38827</c:v>
                </c:pt>
                <c:pt idx="1576">
                  <c:v>38828</c:v>
                </c:pt>
                <c:pt idx="1577">
                  <c:v>38831</c:v>
                </c:pt>
                <c:pt idx="1578">
                  <c:v>38832</c:v>
                </c:pt>
                <c:pt idx="1579">
                  <c:v>38833</c:v>
                </c:pt>
                <c:pt idx="1580">
                  <c:v>38834</c:v>
                </c:pt>
                <c:pt idx="1581">
                  <c:v>38835</c:v>
                </c:pt>
                <c:pt idx="1582">
                  <c:v>38838</c:v>
                </c:pt>
                <c:pt idx="1583">
                  <c:v>38839</c:v>
                </c:pt>
                <c:pt idx="1584">
                  <c:v>38840</c:v>
                </c:pt>
                <c:pt idx="1585">
                  <c:v>38841</c:v>
                </c:pt>
                <c:pt idx="1586">
                  <c:v>38842</c:v>
                </c:pt>
                <c:pt idx="1587">
                  <c:v>38845</c:v>
                </c:pt>
                <c:pt idx="1588">
                  <c:v>38846</c:v>
                </c:pt>
                <c:pt idx="1589">
                  <c:v>38847</c:v>
                </c:pt>
                <c:pt idx="1590">
                  <c:v>38848</c:v>
                </c:pt>
                <c:pt idx="1591">
                  <c:v>38849</c:v>
                </c:pt>
                <c:pt idx="1592">
                  <c:v>38852</c:v>
                </c:pt>
                <c:pt idx="1593">
                  <c:v>38853</c:v>
                </c:pt>
                <c:pt idx="1594">
                  <c:v>38854</c:v>
                </c:pt>
                <c:pt idx="1595">
                  <c:v>38855</c:v>
                </c:pt>
                <c:pt idx="1596">
                  <c:v>38856</c:v>
                </c:pt>
                <c:pt idx="1597">
                  <c:v>38859</c:v>
                </c:pt>
                <c:pt idx="1598">
                  <c:v>38860</c:v>
                </c:pt>
                <c:pt idx="1599">
                  <c:v>38861</c:v>
                </c:pt>
                <c:pt idx="1600">
                  <c:v>38862</c:v>
                </c:pt>
                <c:pt idx="1601">
                  <c:v>38863</c:v>
                </c:pt>
                <c:pt idx="1602">
                  <c:v>38867</c:v>
                </c:pt>
                <c:pt idx="1603">
                  <c:v>38868</c:v>
                </c:pt>
                <c:pt idx="1604">
                  <c:v>38869</c:v>
                </c:pt>
                <c:pt idx="1605">
                  <c:v>38870</c:v>
                </c:pt>
                <c:pt idx="1606">
                  <c:v>38873</c:v>
                </c:pt>
                <c:pt idx="1607">
                  <c:v>38874</c:v>
                </c:pt>
                <c:pt idx="1608">
                  <c:v>38875</c:v>
                </c:pt>
                <c:pt idx="1609">
                  <c:v>38876</c:v>
                </c:pt>
                <c:pt idx="1610">
                  <c:v>38877</c:v>
                </c:pt>
                <c:pt idx="1611">
                  <c:v>38880</c:v>
                </c:pt>
                <c:pt idx="1612">
                  <c:v>38881</c:v>
                </c:pt>
                <c:pt idx="1613">
                  <c:v>38882</c:v>
                </c:pt>
                <c:pt idx="1614">
                  <c:v>38883</c:v>
                </c:pt>
                <c:pt idx="1615">
                  <c:v>38884</c:v>
                </c:pt>
                <c:pt idx="1616">
                  <c:v>38887</c:v>
                </c:pt>
                <c:pt idx="1617">
                  <c:v>38888</c:v>
                </c:pt>
                <c:pt idx="1618">
                  <c:v>38889</c:v>
                </c:pt>
                <c:pt idx="1619">
                  <c:v>38890</c:v>
                </c:pt>
                <c:pt idx="1620">
                  <c:v>38891</c:v>
                </c:pt>
                <c:pt idx="1621">
                  <c:v>38894</c:v>
                </c:pt>
                <c:pt idx="1622">
                  <c:v>38895</c:v>
                </c:pt>
                <c:pt idx="1623">
                  <c:v>38896</c:v>
                </c:pt>
                <c:pt idx="1624">
                  <c:v>38897</c:v>
                </c:pt>
                <c:pt idx="1625">
                  <c:v>38898</c:v>
                </c:pt>
                <c:pt idx="1626">
                  <c:v>38901</c:v>
                </c:pt>
                <c:pt idx="1627">
                  <c:v>38903</c:v>
                </c:pt>
                <c:pt idx="1628">
                  <c:v>38904</c:v>
                </c:pt>
                <c:pt idx="1629">
                  <c:v>38905</c:v>
                </c:pt>
                <c:pt idx="1630">
                  <c:v>38908</c:v>
                </c:pt>
                <c:pt idx="1631">
                  <c:v>38909</c:v>
                </c:pt>
                <c:pt idx="1632">
                  <c:v>38910</c:v>
                </c:pt>
                <c:pt idx="1633">
                  <c:v>38911</c:v>
                </c:pt>
                <c:pt idx="1634">
                  <c:v>38912</c:v>
                </c:pt>
                <c:pt idx="1635">
                  <c:v>38915</c:v>
                </c:pt>
                <c:pt idx="1636">
                  <c:v>38916</c:v>
                </c:pt>
                <c:pt idx="1637">
                  <c:v>38917</c:v>
                </c:pt>
                <c:pt idx="1638">
                  <c:v>38918</c:v>
                </c:pt>
                <c:pt idx="1639">
                  <c:v>38919</c:v>
                </c:pt>
                <c:pt idx="1640">
                  <c:v>38922</c:v>
                </c:pt>
                <c:pt idx="1641">
                  <c:v>38923</c:v>
                </c:pt>
                <c:pt idx="1642">
                  <c:v>38924</c:v>
                </c:pt>
                <c:pt idx="1643">
                  <c:v>38925</c:v>
                </c:pt>
                <c:pt idx="1644">
                  <c:v>38926</c:v>
                </c:pt>
                <c:pt idx="1645">
                  <c:v>38929</c:v>
                </c:pt>
                <c:pt idx="1646">
                  <c:v>38930</c:v>
                </c:pt>
                <c:pt idx="1647">
                  <c:v>38931</c:v>
                </c:pt>
                <c:pt idx="1648">
                  <c:v>38932</c:v>
                </c:pt>
                <c:pt idx="1649">
                  <c:v>38933</c:v>
                </c:pt>
                <c:pt idx="1650">
                  <c:v>38936</c:v>
                </c:pt>
                <c:pt idx="1651">
                  <c:v>38937</c:v>
                </c:pt>
                <c:pt idx="1652">
                  <c:v>38938</c:v>
                </c:pt>
                <c:pt idx="1653">
                  <c:v>38939</c:v>
                </c:pt>
                <c:pt idx="1654">
                  <c:v>38940</c:v>
                </c:pt>
                <c:pt idx="1655">
                  <c:v>38943</c:v>
                </c:pt>
                <c:pt idx="1656">
                  <c:v>38944</c:v>
                </c:pt>
                <c:pt idx="1657">
                  <c:v>38945</c:v>
                </c:pt>
                <c:pt idx="1658">
                  <c:v>38946</c:v>
                </c:pt>
                <c:pt idx="1659">
                  <c:v>38947</c:v>
                </c:pt>
                <c:pt idx="1660">
                  <c:v>38950</c:v>
                </c:pt>
                <c:pt idx="1661">
                  <c:v>38951</c:v>
                </c:pt>
                <c:pt idx="1662">
                  <c:v>38952</c:v>
                </c:pt>
                <c:pt idx="1663">
                  <c:v>38953</c:v>
                </c:pt>
                <c:pt idx="1664">
                  <c:v>38954</c:v>
                </c:pt>
                <c:pt idx="1665">
                  <c:v>38957</c:v>
                </c:pt>
                <c:pt idx="1666">
                  <c:v>38958</c:v>
                </c:pt>
                <c:pt idx="1667">
                  <c:v>38959</c:v>
                </c:pt>
                <c:pt idx="1668">
                  <c:v>38960</c:v>
                </c:pt>
                <c:pt idx="1669">
                  <c:v>38961</c:v>
                </c:pt>
                <c:pt idx="1670">
                  <c:v>38965</c:v>
                </c:pt>
                <c:pt idx="1671">
                  <c:v>38966</c:v>
                </c:pt>
                <c:pt idx="1672">
                  <c:v>38967</c:v>
                </c:pt>
                <c:pt idx="1673">
                  <c:v>38968</c:v>
                </c:pt>
                <c:pt idx="1674">
                  <c:v>38971</c:v>
                </c:pt>
                <c:pt idx="1675">
                  <c:v>38972</c:v>
                </c:pt>
                <c:pt idx="1676">
                  <c:v>38973</c:v>
                </c:pt>
                <c:pt idx="1677">
                  <c:v>38974</c:v>
                </c:pt>
                <c:pt idx="1678">
                  <c:v>38975</c:v>
                </c:pt>
                <c:pt idx="1679">
                  <c:v>38978</c:v>
                </c:pt>
                <c:pt idx="1680">
                  <c:v>38979</c:v>
                </c:pt>
                <c:pt idx="1681">
                  <c:v>38980</c:v>
                </c:pt>
                <c:pt idx="1682">
                  <c:v>38981</c:v>
                </c:pt>
                <c:pt idx="1683">
                  <c:v>38982</c:v>
                </c:pt>
                <c:pt idx="1684">
                  <c:v>38985</c:v>
                </c:pt>
                <c:pt idx="1685">
                  <c:v>38986</c:v>
                </c:pt>
                <c:pt idx="1686">
                  <c:v>38987</c:v>
                </c:pt>
                <c:pt idx="1687">
                  <c:v>38988</c:v>
                </c:pt>
                <c:pt idx="1688">
                  <c:v>38989</c:v>
                </c:pt>
                <c:pt idx="1689">
                  <c:v>38992</c:v>
                </c:pt>
                <c:pt idx="1690">
                  <c:v>38993</c:v>
                </c:pt>
                <c:pt idx="1691">
                  <c:v>38994</c:v>
                </c:pt>
                <c:pt idx="1692">
                  <c:v>38995</c:v>
                </c:pt>
                <c:pt idx="1693">
                  <c:v>38996</c:v>
                </c:pt>
                <c:pt idx="1694">
                  <c:v>39000</c:v>
                </c:pt>
                <c:pt idx="1695">
                  <c:v>39001</c:v>
                </c:pt>
                <c:pt idx="1696">
                  <c:v>39002</c:v>
                </c:pt>
                <c:pt idx="1697">
                  <c:v>39003</c:v>
                </c:pt>
                <c:pt idx="1698">
                  <c:v>39006</c:v>
                </c:pt>
                <c:pt idx="1699">
                  <c:v>39007</c:v>
                </c:pt>
                <c:pt idx="1700">
                  <c:v>39008</c:v>
                </c:pt>
                <c:pt idx="1701">
                  <c:v>39009</c:v>
                </c:pt>
                <c:pt idx="1702">
                  <c:v>39010</c:v>
                </c:pt>
                <c:pt idx="1703">
                  <c:v>39013</c:v>
                </c:pt>
                <c:pt idx="1704">
                  <c:v>39014</c:v>
                </c:pt>
                <c:pt idx="1705">
                  <c:v>39015</c:v>
                </c:pt>
                <c:pt idx="1706">
                  <c:v>39016</c:v>
                </c:pt>
                <c:pt idx="1707">
                  <c:v>39017</c:v>
                </c:pt>
                <c:pt idx="1708">
                  <c:v>39020</c:v>
                </c:pt>
                <c:pt idx="1709">
                  <c:v>39021</c:v>
                </c:pt>
                <c:pt idx="1710">
                  <c:v>39022</c:v>
                </c:pt>
                <c:pt idx="1711">
                  <c:v>39023</c:v>
                </c:pt>
                <c:pt idx="1712">
                  <c:v>39024</c:v>
                </c:pt>
                <c:pt idx="1713">
                  <c:v>39027</c:v>
                </c:pt>
                <c:pt idx="1714">
                  <c:v>39028</c:v>
                </c:pt>
                <c:pt idx="1715">
                  <c:v>39029</c:v>
                </c:pt>
                <c:pt idx="1716">
                  <c:v>39030</c:v>
                </c:pt>
                <c:pt idx="1717">
                  <c:v>39031</c:v>
                </c:pt>
                <c:pt idx="1718">
                  <c:v>39034</c:v>
                </c:pt>
                <c:pt idx="1719">
                  <c:v>39035</c:v>
                </c:pt>
                <c:pt idx="1720">
                  <c:v>39036</c:v>
                </c:pt>
                <c:pt idx="1721">
                  <c:v>39037</c:v>
                </c:pt>
                <c:pt idx="1722">
                  <c:v>39038</c:v>
                </c:pt>
                <c:pt idx="1723">
                  <c:v>39041</c:v>
                </c:pt>
                <c:pt idx="1724">
                  <c:v>39042</c:v>
                </c:pt>
                <c:pt idx="1725">
                  <c:v>39043</c:v>
                </c:pt>
                <c:pt idx="1726">
                  <c:v>39045</c:v>
                </c:pt>
                <c:pt idx="1727">
                  <c:v>39048</c:v>
                </c:pt>
                <c:pt idx="1728">
                  <c:v>39049</c:v>
                </c:pt>
                <c:pt idx="1729">
                  <c:v>39050</c:v>
                </c:pt>
                <c:pt idx="1730">
                  <c:v>39051</c:v>
                </c:pt>
                <c:pt idx="1731">
                  <c:v>39052</c:v>
                </c:pt>
                <c:pt idx="1732">
                  <c:v>39055</c:v>
                </c:pt>
                <c:pt idx="1733">
                  <c:v>39056</c:v>
                </c:pt>
                <c:pt idx="1734">
                  <c:v>39057</c:v>
                </c:pt>
                <c:pt idx="1735">
                  <c:v>39058</c:v>
                </c:pt>
                <c:pt idx="1736">
                  <c:v>39059</c:v>
                </c:pt>
                <c:pt idx="1737">
                  <c:v>39062</c:v>
                </c:pt>
                <c:pt idx="1738">
                  <c:v>39063</c:v>
                </c:pt>
                <c:pt idx="1739">
                  <c:v>39064</c:v>
                </c:pt>
                <c:pt idx="1740">
                  <c:v>39065</c:v>
                </c:pt>
                <c:pt idx="1741">
                  <c:v>39066</c:v>
                </c:pt>
                <c:pt idx="1742">
                  <c:v>39069</c:v>
                </c:pt>
                <c:pt idx="1743">
                  <c:v>39070</c:v>
                </c:pt>
                <c:pt idx="1744">
                  <c:v>39071</c:v>
                </c:pt>
                <c:pt idx="1745">
                  <c:v>39072</c:v>
                </c:pt>
                <c:pt idx="1746">
                  <c:v>39073</c:v>
                </c:pt>
                <c:pt idx="1747">
                  <c:v>39077</c:v>
                </c:pt>
                <c:pt idx="1748">
                  <c:v>39078</c:v>
                </c:pt>
                <c:pt idx="1749">
                  <c:v>39079</c:v>
                </c:pt>
                <c:pt idx="1750">
                  <c:v>39080</c:v>
                </c:pt>
                <c:pt idx="1751">
                  <c:v>39084</c:v>
                </c:pt>
                <c:pt idx="1752">
                  <c:v>39085</c:v>
                </c:pt>
                <c:pt idx="1753">
                  <c:v>39086</c:v>
                </c:pt>
                <c:pt idx="1754">
                  <c:v>39087</c:v>
                </c:pt>
                <c:pt idx="1755">
                  <c:v>39090</c:v>
                </c:pt>
                <c:pt idx="1756">
                  <c:v>39091</c:v>
                </c:pt>
                <c:pt idx="1757">
                  <c:v>39092</c:v>
                </c:pt>
                <c:pt idx="1758">
                  <c:v>39093</c:v>
                </c:pt>
                <c:pt idx="1759">
                  <c:v>39094</c:v>
                </c:pt>
                <c:pt idx="1760">
                  <c:v>39098</c:v>
                </c:pt>
                <c:pt idx="1761">
                  <c:v>39099</c:v>
                </c:pt>
                <c:pt idx="1762">
                  <c:v>39100</c:v>
                </c:pt>
                <c:pt idx="1763">
                  <c:v>39101</c:v>
                </c:pt>
                <c:pt idx="1764">
                  <c:v>39104</c:v>
                </c:pt>
                <c:pt idx="1765">
                  <c:v>39105</c:v>
                </c:pt>
                <c:pt idx="1766">
                  <c:v>39106</c:v>
                </c:pt>
                <c:pt idx="1767">
                  <c:v>39107</c:v>
                </c:pt>
                <c:pt idx="1768">
                  <c:v>39108</c:v>
                </c:pt>
                <c:pt idx="1769">
                  <c:v>39111</c:v>
                </c:pt>
                <c:pt idx="1770">
                  <c:v>39112</c:v>
                </c:pt>
                <c:pt idx="1771">
                  <c:v>39113</c:v>
                </c:pt>
                <c:pt idx="1772">
                  <c:v>39114</c:v>
                </c:pt>
                <c:pt idx="1773">
                  <c:v>39115</c:v>
                </c:pt>
                <c:pt idx="1774">
                  <c:v>39118</c:v>
                </c:pt>
                <c:pt idx="1775">
                  <c:v>39119</c:v>
                </c:pt>
                <c:pt idx="1776">
                  <c:v>39120</c:v>
                </c:pt>
                <c:pt idx="1777">
                  <c:v>39121</c:v>
                </c:pt>
                <c:pt idx="1778">
                  <c:v>39122</c:v>
                </c:pt>
                <c:pt idx="1779">
                  <c:v>39125</c:v>
                </c:pt>
                <c:pt idx="1780">
                  <c:v>39126</c:v>
                </c:pt>
                <c:pt idx="1781">
                  <c:v>39127</c:v>
                </c:pt>
                <c:pt idx="1782">
                  <c:v>39128</c:v>
                </c:pt>
                <c:pt idx="1783">
                  <c:v>39129</c:v>
                </c:pt>
                <c:pt idx="1784">
                  <c:v>39133</c:v>
                </c:pt>
                <c:pt idx="1785">
                  <c:v>39134</c:v>
                </c:pt>
                <c:pt idx="1786">
                  <c:v>39135</c:v>
                </c:pt>
                <c:pt idx="1787">
                  <c:v>39136</c:v>
                </c:pt>
                <c:pt idx="1788">
                  <c:v>39139</c:v>
                </c:pt>
                <c:pt idx="1789">
                  <c:v>39140</c:v>
                </c:pt>
                <c:pt idx="1790">
                  <c:v>39141</c:v>
                </c:pt>
                <c:pt idx="1791">
                  <c:v>39142</c:v>
                </c:pt>
                <c:pt idx="1792">
                  <c:v>39143</c:v>
                </c:pt>
                <c:pt idx="1793">
                  <c:v>39146</c:v>
                </c:pt>
                <c:pt idx="1794">
                  <c:v>39147</c:v>
                </c:pt>
                <c:pt idx="1795">
                  <c:v>39148</c:v>
                </c:pt>
                <c:pt idx="1796">
                  <c:v>39149</c:v>
                </c:pt>
                <c:pt idx="1797">
                  <c:v>39150</c:v>
                </c:pt>
                <c:pt idx="1798">
                  <c:v>39153</c:v>
                </c:pt>
                <c:pt idx="1799">
                  <c:v>39154</c:v>
                </c:pt>
                <c:pt idx="1800">
                  <c:v>39155</c:v>
                </c:pt>
                <c:pt idx="1801">
                  <c:v>39156</c:v>
                </c:pt>
                <c:pt idx="1802">
                  <c:v>39157</c:v>
                </c:pt>
                <c:pt idx="1803">
                  <c:v>39160</c:v>
                </c:pt>
                <c:pt idx="1804">
                  <c:v>39161</c:v>
                </c:pt>
                <c:pt idx="1805">
                  <c:v>39162</c:v>
                </c:pt>
                <c:pt idx="1806">
                  <c:v>39163</c:v>
                </c:pt>
                <c:pt idx="1807">
                  <c:v>39164</c:v>
                </c:pt>
                <c:pt idx="1808">
                  <c:v>39167</c:v>
                </c:pt>
                <c:pt idx="1809">
                  <c:v>39168</c:v>
                </c:pt>
                <c:pt idx="1810">
                  <c:v>39169</c:v>
                </c:pt>
                <c:pt idx="1811">
                  <c:v>39170</c:v>
                </c:pt>
                <c:pt idx="1812">
                  <c:v>39171</c:v>
                </c:pt>
                <c:pt idx="1813">
                  <c:v>39174</c:v>
                </c:pt>
                <c:pt idx="1814">
                  <c:v>39175</c:v>
                </c:pt>
                <c:pt idx="1815">
                  <c:v>39176</c:v>
                </c:pt>
                <c:pt idx="1816">
                  <c:v>39177</c:v>
                </c:pt>
                <c:pt idx="1817">
                  <c:v>39178</c:v>
                </c:pt>
                <c:pt idx="1818">
                  <c:v>39181</c:v>
                </c:pt>
                <c:pt idx="1819">
                  <c:v>39182</c:v>
                </c:pt>
                <c:pt idx="1820">
                  <c:v>39183</c:v>
                </c:pt>
                <c:pt idx="1821">
                  <c:v>39184</c:v>
                </c:pt>
                <c:pt idx="1822">
                  <c:v>39185</c:v>
                </c:pt>
                <c:pt idx="1823">
                  <c:v>39188</c:v>
                </c:pt>
                <c:pt idx="1824">
                  <c:v>39189</c:v>
                </c:pt>
                <c:pt idx="1825">
                  <c:v>39190</c:v>
                </c:pt>
                <c:pt idx="1826">
                  <c:v>39191</c:v>
                </c:pt>
                <c:pt idx="1827">
                  <c:v>39192</c:v>
                </c:pt>
                <c:pt idx="1828">
                  <c:v>39195</c:v>
                </c:pt>
                <c:pt idx="1829">
                  <c:v>39196</c:v>
                </c:pt>
                <c:pt idx="1830">
                  <c:v>39197</c:v>
                </c:pt>
                <c:pt idx="1831">
                  <c:v>39198</c:v>
                </c:pt>
                <c:pt idx="1832">
                  <c:v>39199</c:v>
                </c:pt>
                <c:pt idx="1833">
                  <c:v>39202</c:v>
                </c:pt>
                <c:pt idx="1834">
                  <c:v>39203</c:v>
                </c:pt>
                <c:pt idx="1835">
                  <c:v>39204</c:v>
                </c:pt>
                <c:pt idx="1836">
                  <c:v>39205</c:v>
                </c:pt>
                <c:pt idx="1837">
                  <c:v>39206</c:v>
                </c:pt>
                <c:pt idx="1838">
                  <c:v>39209</c:v>
                </c:pt>
                <c:pt idx="1839">
                  <c:v>39210</c:v>
                </c:pt>
                <c:pt idx="1840">
                  <c:v>39211</c:v>
                </c:pt>
                <c:pt idx="1841">
                  <c:v>39212</c:v>
                </c:pt>
                <c:pt idx="1842">
                  <c:v>39213</c:v>
                </c:pt>
                <c:pt idx="1843">
                  <c:v>39216</c:v>
                </c:pt>
                <c:pt idx="1844">
                  <c:v>39217</c:v>
                </c:pt>
                <c:pt idx="1845">
                  <c:v>39218</c:v>
                </c:pt>
                <c:pt idx="1846">
                  <c:v>39219</c:v>
                </c:pt>
                <c:pt idx="1847">
                  <c:v>39220</c:v>
                </c:pt>
                <c:pt idx="1848">
                  <c:v>39223</c:v>
                </c:pt>
                <c:pt idx="1849">
                  <c:v>39224</c:v>
                </c:pt>
                <c:pt idx="1850">
                  <c:v>39225</c:v>
                </c:pt>
                <c:pt idx="1851">
                  <c:v>39226</c:v>
                </c:pt>
                <c:pt idx="1852">
                  <c:v>39227</c:v>
                </c:pt>
                <c:pt idx="1853">
                  <c:v>39231</c:v>
                </c:pt>
                <c:pt idx="1854">
                  <c:v>39232</c:v>
                </c:pt>
                <c:pt idx="1855">
                  <c:v>39233</c:v>
                </c:pt>
                <c:pt idx="1856">
                  <c:v>39234</c:v>
                </c:pt>
                <c:pt idx="1857">
                  <c:v>39237</c:v>
                </c:pt>
                <c:pt idx="1858">
                  <c:v>39238</c:v>
                </c:pt>
                <c:pt idx="1859">
                  <c:v>39239</c:v>
                </c:pt>
                <c:pt idx="1860">
                  <c:v>39240</c:v>
                </c:pt>
                <c:pt idx="1861">
                  <c:v>39241</c:v>
                </c:pt>
                <c:pt idx="1862">
                  <c:v>39244</c:v>
                </c:pt>
                <c:pt idx="1863">
                  <c:v>39245</c:v>
                </c:pt>
                <c:pt idx="1864">
                  <c:v>39246</c:v>
                </c:pt>
                <c:pt idx="1865">
                  <c:v>39247</c:v>
                </c:pt>
                <c:pt idx="1866">
                  <c:v>39248</c:v>
                </c:pt>
                <c:pt idx="1867">
                  <c:v>39251</c:v>
                </c:pt>
                <c:pt idx="1868">
                  <c:v>39252</c:v>
                </c:pt>
                <c:pt idx="1869">
                  <c:v>39253</c:v>
                </c:pt>
                <c:pt idx="1870">
                  <c:v>39254</c:v>
                </c:pt>
                <c:pt idx="1871">
                  <c:v>39255</c:v>
                </c:pt>
                <c:pt idx="1872">
                  <c:v>39258</c:v>
                </c:pt>
                <c:pt idx="1873">
                  <c:v>39259</c:v>
                </c:pt>
                <c:pt idx="1874">
                  <c:v>39260</c:v>
                </c:pt>
                <c:pt idx="1875">
                  <c:v>39261</c:v>
                </c:pt>
                <c:pt idx="1876">
                  <c:v>39262</c:v>
                </c:pt>
                <c:pt idx="1877">
                  <c:v>39265</c:v>
                </c:pt>
                <c:pt idx="1878">
                  <c:v>39266</c:v>
                </c:pt>
                <c:pt idx="1879">
                  <c:v>39268</c:v>
                </c:pt>
                <c:pt idx="1880">
                  <c:v>39269</c:v>
                </c:pt>
                <c:pt idx="1881">
                  <c:v>39272</c:v>
                </c:pt>
                <c:pt idx="1882">
                  <c:v>39273</c:v>
                </c:pt>
                <c:pt idx="1883">
                  <c:v>39274</c:v>
                </c:pt>
                <c:pt idx="1884">
                  <c:v>39275</c:v>
                </c:pt>
                <c:pt idx="1885">
                  <c:v>39276</c:v>
                </c:pt>
                <c:pt idx="1886">
                  <c:v>39279</c:v>
                </c:pt>
                <c:pt idx="1887">
                  <c:v>39280</c:v>
                </c:pt>
                <c:pt idx="1888">
                  <c:v>39281</c:v>
                </c:pt>
                <c:pt idx="1889">
                  <c:v>39282</c:v>
                </c:pt>
                <c:pt idx="1890">
                  <c:v>39283</c:v>
                </c:pt>
                <c:pt idx="1891">
                  <c:v>39286</c:v>
                </c:pt>
                <c:pt idx="1892">
                  <c:v>39287</c:v>
                </c:pt>
                <c:pt idx="1893">
                  <c:v>39288</c:v>
                </c:pt>
                <c:pt idx="1894">
                  <c:v>39289</c:v>
                </c:pt>
                <c:pt idx="1895">
                  <c:v>39290</c:v>
                </c:pt>
                <c:pt idx="1896">
                  <c:v>39293</c:v>
                </c:pt>
                <c:pt idx="1897">
                  <c:v>39294</c:v>
                </c:pt>
                <c:pt idx="1898">
                  <c:v>39295</c:v>
                </c:pt>
                <c:pt idx="1899">
                  <c:v>39296</c:v>
                </c:pt>
                <c:pt idx="1900">
                  <c:v>39297</c:v>
                </c:pt>
                <c:pt idx="1901">
                  <c:v>39300</c:v>
                </c:pt>
                <c:pt idx="1902">
                  <c:v>39301</c:v>
                </c:pt>
                <c:pt idx="1903">
                  <c:v>39302</c:v>
                </c:pt>
                <c:pt idx="1904">
                  <c:v>39303</c:v>
                </c:pt>
                <c:pt idx="1905">
                  <c:v>39304</c:v>
                </c:pt>
                <c:pt idx="1906">
                  <c:v>39307</c:v>
                </c:pt>
                <c:pt idx="1907">
                  <c:v>39308</c:v>
                </c:pt>
                <c:pt idx="1908">
                  <c:v>39309</c:v>
                </c:pt>
                <c:pt idx="1909">
                  <c:v>39310</c:v>
                </c:pt>
                <c:pt idx="1910">
                  <c:v>39311</c:v>
                </c:pt>
                <c:pt idx="1911">
                  <c:v>39314</c:v>
                </c:pt>
                <c:pt idx="1912">
                  <c:v>39315</c:v>
                </c:pt>
                <c:pt idx="1913">
                  <c:v>39316</c:v>
                </c:pt>
                <c:pt idx="1914">
                  <c:v>39317</c:v>
                </c:pt>
                <c:pt idx="1915">
                  <c:v>39318</c:v>
                </c:pt>
                <c:pt idx="1916">
                  <c:v>39321</c:v>
                </c:pt>
                <c:pt idx="1917">
                  <c:v>39322</c:v>
                </c:pt>
                <c:pt idx="1918">
                  <c:v>39323</c:v>
                </c:pt>
                <c:pt idx="1919">
                  <c:v>39324</c:v>
                </c:pt>
                <c:pt idx="1920">
                  <c:v>39325</c:v>
                </c:pt>
                <c:pt idx="1921">
                  <c:v>39329</c:v>
                </c:pt>
                <c:pt idx="1922">
                  <c:v>39330</c:v>
                </c:pt>
                <c:pt idx="1923">
                  <c:v>39331</c:v>
                </c:pt>
                <c:pt idx="1924">
                  <c:v>39332</c:v>
                </c:pt>
                <c:pt idx="1925">
                  <c:v>39335</c:v>
                </c:pt>
                <c:pt idx="1926">
                  <c:v>39336</c:v>
                </c:pt>
                <c:pt idx="1927">
                  <c:v>39337</c:v>
                </c:pt>
                <c:pt idx="1928">
                  <c:v>39338</c:v>
                </c:pt>
                <c:pt idx="1929">
                  <c:v>39339</c:v>
                </c:pt>
                <c:pt idx="1930">
                  <c:v>39342</c:v>
                </c:pt>
                <c:pt idx="1931">
                  <c:v>39343</c:v>
                </c:pt>
                <c:pt idx="1932">
                  <c:v>39344</c:v>
                </c:pt>
                <c:pt idx="1933">
                  <c:v>39345</c:v>
                </c:pt>
                <c:pt idx="1934">
                  <c:v>39346</c:v>
                </c:pt>
                <c:pt idx="1935">
                  <c:v>39349</c:v>
                </c:pt>
                <c:pt idx="1936">
                  <c:v>39350</c:v>
                </c:pt>
                <c:pt idx="1937">
                  <c:v>39351</c:v>
                </c:pt>
                <c:pt idx="1938">
                  <c:v>39352</c:v>
                </c:pt>
                <c:pt idx="1939">
                  <c:v>39353</c:v>
                </c:pt>
                <c:pt idx="1940">
                  <c:v>39356</c:v>
                </c:pt>
                <c:pt idx="1941">
                  <c:v>39357</c:v>
                </c:pt>
                <c:pt idx="1942">
                  <c:v>39358</c:v>
                </c:pt>
                <c:pt idx="1943">
                  <c:v>39359</c:v>
                </c:pt>
                <c:pt idx="1944">
                  <c:v>39360</c:v>
                </c:pt>
                <c:pt idx="1945">
                  <c:v>39364</c:v>
                </c:pt>
                <c:pt idx="1946">
                  <c:v>39365</c:v>
                </c:pt>
                <c:pt idx="1947">
                  <c:v>39366</c:v>
                </c:pt>
                <c:pt idx="1948">
                  <c:v>39367</c:v>
                </c:pt>
                <c:pt idx="1949">
                  <c:v>39370</c:v>
                </c:pt>
                <c:pt idx="1950">
                  <c:v>39371</c:v>
                </c:pt>
                <c:pt idx="1951">
                  <c:v>39372</c:v>
                </c:pt>
                <c:pt idx="1952">
                  <c:v>39373</c:v>
                </c:pt>
                <c:pt idx="1953">
                  <c:v>39374</c:v>
                </c:pt>
                <c:pt idx="1954">
                  <c:v>39377</c:v>
                </c:pt>
                <c:pt idx="1955">
                  <c:v>39378</c:v>
                </c:pt>
                <c:pt idx="1956">
                  <c:v>39379</c:v>
                </c:pt>
                <c:pt idx="1957">
                  <c:v>39380</c:v>
                </c:pt>
                <c:pt idx="1958">
                  <c:v>39381</c:v>
                </c:pt>
                <c:pt idx="1959">
                  <c:v>39384</c:v>
                </c:pt>
                <c:pt idx="1960">
                  <c:v>39385</c:v>
                </c:pt>
                <c:pt idx="1961">
                  <c:v>39386</c:v>
                </c:pt>
                <c:pt idx="1962">
                  <c:v>39387</c:v>
                </c:pt>
                <c:pt idx="1963">
                  <c:v>39388</c:v>
                </c:pt>
                <c:pt idx="1964">
                  <c:v>39391</c:v>
                </c:pt>
                <c:pt idx="1965">
                  <c:v>39392</c:v>
                </c:pt>
                <c:pt idx="1966">
                  <c:v>39393</c:v>
                </c:pt>
                <c:pt idx="1967">
                  <c:v>39394</c:v>
                </c:pt>
                <c:pt idx="1968">
                  <c:v>39395</c:v>
                </c:pt>
                <c:pt idx="1969">
                  <c:v>39399</c:v>
                </c:pt>
                <c:pt idx="1970">
                  <c:v>39400</c:v>
                </c:pt>
                <c:pt idx="1971">
                  <c:v>39401</c:v>
                </c:pt>
                <c:pt idx="1972">
                  <c:v>39402</c:v>
                </c:pt>
                <c:pt idx="1973">
                  <c:v>39405</c:v>
                </c:pt>
                <c:pt idx="1974">
                  <c:v>39406</c:v>
                </c:pt>
                <c:pt idx="1975">
                  <c:v>39407</c:v>
                </c:pt>
                <c:pt idx="1976">
                  <c:v>39409</c:v>
                </c:pt>
                <c:pt idx="1977">
                  <c:v>39412</c:v>
                </c:pt>
                <c:pt idx="1978">
                  <c:v>39413</c:v>
                </c:pt>
                <c:pt idx="1979">
                  <c:v>39414</c:v>
                </c:pt>
                <c:pt idx="1980">
                  <c:v>39415</c:v>
                </c:pt>
                <c:pt idx="1981">
                  <c:v>39416</c:v>
                </c:pt>
                <c:pt idx="1982">
                  <c:v>39419</c:v>
                </c:pt>
                <c:pt idx="1983">
                  <c:v>39420</c:v>
                </c:pt>
                <c:pt idx="1984">
                  <c:v>39421</c:v>
                </c:pt>
                <c:pt idx="1985">
                  <c:v>39422</c:v>
                </c:pt>
                <c:pt idx="1986">
                  <c:v>39423</c:v>
                </c:pt>
                <c:pt idx="1987">
                  <c:v>39426</c:v>
                </c:pt>
                <c:pt idx="1988">
                  <c:v>39427</c:v>
                </c:pt>
                <c:pt idx="1989">
                  <c:v>39428</c:v>
                </c:pt>
                <c:pt idx="1990">
                  <c:v>39429</c:v>
                </c:pt>
                <c:pt idx="1991">
                  <c:v>39430</c:v>
                </c:pt>
                <c:pt idx="1992">
                  <c:v>39433</c:v>
                </c:pt>
                <c:pt idx="1993">
                  <c:v>39434</c:v>
                </c:pt>
                <c:pt idx="1994">
                  <c:v>39435</c:v>
                </c:pt>
                <c:pt idx="1995">
                  <c:v>39436</c:v>
                </c:pt>
                <c:pt idx="1996">
                  <c:v>39437</c:v>
                </c:pt>
                <c:pt idx="1997">
                  <c:v>39440</c:v>
                </c:pt>
                <c:pt idx="1998">
                  <c:v>39442</c:v>
                </c:pt>
                <c:pt idx="1999">
                  <c:v>39443</c:v>
                </c:pt>
                <c:pt idx="2000">
                  <c:v>39444</c:v>
                </c:pt>
                <c:pt idx="2001">
                  <c:v>39447</c:v>
                </c:pt>
                <c:pt idx="2002">
                  <c:v>39449</c:v>
                </c:pt>
                <c:pt idx="2003">
                  <c:v>39450</c:v>
                </c:pt>
                <c:pt idx="2004">
                  <c:v>39451</c:v>
                </c:pt>
                <c:pt idx="2005">
                  <c:v>39454</c:v>
                </c:pt>
                <c:pt idx="2006">
                  <c:v>39455</c:v>
                </c:pt>
                <c:pt idx="2007">
                  <c:v>39456</c:v>
                </c:pt>
                <c:pt idx="2008">
                  <c:v>39457</c:v>
                </c:pt>
                <c:pt idx="2009">
                  <c:v>39458</c:v>
                </c:pt>
                <c:pt idx="2010">
                  <c:v>39461</c:v>
                </c:pt>
                <c:pt idx="2011">
                  <c:v>39462</c:v>
                </c:pt>
                <c:pt idx="2012">
                  <c:v>39463</c:v>
                </c:pt>
                <c:pt idx="2013">
                  <c:v>39464</c:v>
                </c:pt>
                <c:pt idx="2014">
                  <c:v>39465</c:v>
                </c:pt>
                <c:pt idx="2015">
                  <c:v>39469</c:v>
                </c:pt>
                <c:pt idx="2016">
                  <c:v>39470</c:v>
                </c:pt>
                <c:pt idx="2017">
                  <c:v>39471</c:v>
                </c:pt>
                <c:pt idx="2018">
                  <c:v>39472</c:v>
                </c:pt>
                <c:pt idx="2019">
                  <c:v>39475</c:v>
                </c:pt>
                <c:pt idx="2020">
                  <c:v>39476</c:v>
                </c:pt>
                <c:pt idx="2021">
                  <c:v>39477</c:v>
                </c:pt>
                <c:pt idx="2022">
                  <c:v>39478</c:v>
                </c:pt>
                <c:pt idx="2023">
                  <c:v>39479</c:v>
                </c:pt>
                <c:pt idx="2024">
                  <c:v>39482</c:v>
                </c:pt>
                <c:pt idx="2025">
                  <c:v>39483</c:v>
                </c:pt>
                <c:pt idx="2026">
                  <c:v>39484</c:v>
                </c:pt>
                <c:pt idx="2027">
                  <c:v>39485</c:v>
                </c:pt>
                <c:pt idx="2028">
                  <c:v>39486</c:v>
                </c:pt>
                <c:pt idx="2029">
                  <c:v>39489</c:v>
                </c:pt>
                <c:pt idx="2030">
                  <c:v>39490</c:v>
                </c:pt>
                <c:pt idx="2031">
                  <c:v>39491</c:v>
                </c:pt>
                <c:pt idx="2032">
                  <c:v>39492</c:v>
                </c:pt>
                <c:pt idx="2033">
                  <c:v>39493</c:v>
                </c:pt>
                <c:pt idx="2034">
                  <c:v>39497</c:v>
                </c:pt>
                <c:pt idx="2035">
                  <c:v>39498</c:v>
                </c:pt>
                <c:pt idx="2036">
                  <c:v>39499</c:v>
                </c:pt>
                <c:pt idx="2037">
                  <c:v>39500</c:v>
                </c:pt>
                <c:pt idx="2038">
                  <c:v>39503</c:v>
                </c:pt>
                <c:pt idx="2039">
                  <c:v>39504</c:v>
                </c:pt>
                <c:pt idx="2040">
                  <c:v>39505</c:v>
                </c:pt>
                <c:pt idx="2041">
                  <c:v>39506</c:v>
                </c:pt>
                <c:pt idx="2042">
                  <c:v>39507</c:v>
                </c:pt>
                <c:pt idx="2043">
                  <c:v>39510</c:v>
                </c:pt>
                <c:pt idx="2044">
                  <c:v>39511</c:v>
                </c:pt>
                <c:pt idx="2045">
                  <c:v>39512</c:v>
                </c:pt>
                <c:pt idx="2046">
                  <c:v>39513</c:v>
                </c:pt>
                <c:pt idx="2047">
                  <c:v>39514</c:v>
                </c:pt>
                <c:pt idx="2048">
                  <c:v>39517</c:v>
                </c:pt>
                <c:pt idx="2049">
                  <c:v>39518</c:v>
                </c:pt>
                <c:pt idx="2050">
                  <c:v>39519</c:v>
                </c:pt>
                <c:pt idx="2051">
                  <c:v>39520</c:v>
                </c:pt>
                <c:pt idx="2052">
                  <c:v>39521</c:v>
                </c:pt>
                <c:pt idx="2053">
                  <c:v>39524</c:v>
                </c:pt>
                <c:pt idx="2054">
                  <c:v>39525</c:v>
                </c:pt>
                <c:pt idx="2055">
                  <c:v>39526</c:v>
                </c:pt>
                <c:pt idx="2056">
                  <c:v>39527</c:v>
                </c:pt>
                <c:pt idx="2057">
                  <c:v>39531</c:v>
                </c:pt>
                <c:pt idx="2058">
                  <c:v>39532</c:v>
                </c:pt>
                <c:pt idx="2059">
                  <c:v>39533</c:v>
                </c:pt>
                <c:pt idx="2060">
                  <c:v>39534</c:v>
                </c:pt>
                <c:pt idx="2061">
                  <c:v>39535</c:v>
                </c:pt>
                <c:pt idx="2062">
                  <c:v>39538</c:v>
                </c:pt>
                <c:pt idx="2063">
                  <c:v>39539</c:v>
                </c:pt>
                <c:pt idx="2064">
                  <c:v>39540</c:v>
                </c:pt>
                <c:pt idx="2065">
                  <c:v>39541</c:v>
                </c:pt>
                <c:pt idx="2066">
                  <c:v>39542</c:v>
                </c:pt>
                <c:pt idx="2067">
                  <c:v>39545</c:v>
                </c:pt>
                <c:pt idx="2068">
                  <c:v>39546</c:v>
                </c:pt>
                <c:pt idx="2069">
                  <c:v>39547</c:v>
                </c:pt>
                <c:pt idx="2070">
                  <c:v>39548</c:v>
                </c:pt>
                <c:pt idx="2071">
                  <c:v>39549</c:v>
                </c:pt>
                <c:pt idx="2072">
                  <c:v>39552</c:v>
                </c:pt>
                <c:pt idx="2073">
                  <c:v>39553</c:v>
                </c:pt>
                <c:pt idx="2074">
                  <c:v>39554</c:v>
                </c:pt>
                <c:pt idx="2075">
                  <c:v>39555</c:v>
                </c:pt>
                <c:pt idx="2076">
                  <c:v>39556</c:v>
                </c:pt>
                <c:pt idx="2077">
                  <c:v>39559</c:v>
                </c:pt>
                <c:pt idx="2078">
                  <c:v>39560</c:v>
                </c:pt>
                <c:pt idx="2079">
                  <c:v>39561</c:v>
                </c:pt>
                <c:pt idx="2080">
                  <c:v>39562</c:v>
                </c:pt>
                <c:pt idx="2081">
                  <c:v>39563</c:v>
                </c:pt>
                <c:pt idx="2082">
                  <c:v>39566</c:v>
                </c:pt>
                <c:pt idx="2083">
                  <c:v>39567</c:v>
                </c:pt>
                <c:pt idx="2084">
                  <c:v>39568</c:v>
                </c:pt>
                <c:pt idx="2085">
                  <c:v>39569</c:v>
                </c:pt>
                <c:pt idx="2086">
                  <c:v>39570</c:v>
                </c:pt>
                <c:pt idx="2087">
                  <c:v>39573</c:v>
                </c:pt>
                <c:pt idx="2088">
                  <c:v>39574</c:v>
                </c:pt>
                <c:pt idx="2089">
                  <c:v>39575</c:v>
                </c:pt>
                <c:pt idx="2090">
                  <c:v>39576</c:v>
                </c:pt>
                <c:pt idx="2091">
                  <c:v>39577</c:v>
                </c:pt>
                <c:pt idx="2092">
                  <c:v>39580</c:v>
                </c:pt>
                <c:pt idx="2093">
                  <c:v>39581</c:v>
                </c:pt>
                <c:pt idx="2094">
                  <c:v>39582</c:v>
                </c:pt>
                <c:pt idx="2095">
                  <c:v>39583</c:v>
                </c:pt>
                <c:pt idx="2096">
                  <c:v>39584</c:v>
                </c:pt>
                <c:pt idx="2097">
                  <c:v>39587</c:v>
                </c:pt>
                <c:pt idx="2098">
                  <c:v>39588</c:v>
                </c:pt>
                <c:pt idx="2099">
                  <c:v>39589</c:v>
                </c:pt>
                <c:pt idx="2100">
                  <c:v>39590</c:v>
                </c:pt>
                <c:pt idx="2101">
                  <c:v>39591</c:v>
                </c:pt>
                <c:pt idx="2102">
                  <c:v>39595</c:v>
                </c:pt>
                <c:pt idx="2103">
                  <c:v>39596</c:v>
                </c:pt>
                <c:pt idx="2104">
                  <c:v>39597</c:v>
                </c:pt>
                <c:pt idx="2105">
                  <c:v>39598</c:v>
                </c:pt>
                <c:pt idx="2106">
                  <c:v>39601</c:v>
                </c:pt>
                <c:pt idx="2107">
                  <c:v>39602</c:v>
                </c:pt>
                <c:pt idx="2108">
                  <c:v>39603</c:v>
                </c:pt>
                <c:pt idx="2109">
                  <c:v>39604</c:v>
                </c:pt>
                <c:pt idx="2110">
                  <c:v>39605</c:v>
                </c:pt>
                <c:pt idx="2111">
                  <c:v>39608</c:v>
                </c:pt>
                <c:pt idx="2112">
                  <c:v>39609</c:v>
                </c:pt>
                <c:pt idx="2113">
                  <c:v>39610</c:v>
                </c:pt>
                <c:pt idx="2114">
                  <c:v>39611</c:v>
                </c:pt>
                <c:pt idx="2115">
                  <c:v>39612</c:v>
                </c:pt>
                <c:pt idx="2116">
                  <c:v>39615</c:v>
                </c:pt>
                <c:pt idx="2117">
                  <c:v>39616</c:v>
                </c:pt>
                <c:pt idx="2118">
                  <c:v>39617</c:v>
                </c:pt>
                <c:pt idx="2119">
                  <c:v>39618</c:v>
                </c:pt>
                <c:pt idx="2120">
                  <c:v>39619</c:v>
                </c:pt>
                <c:pt idx="2121">
                  <c:v>39622</c:v>
                </c:pt>
                <c:pt idx="2122">
                  <c:v>39623</c:v>
                </c:pt>
                <c:pt idx="2123">
                  <c:v>39624</c:v>
                </c:pt>
                <c:pt idx="2124">
                  <c:v>39625</c:v>
                </c:pt>
                <c:pt idx="2125">
                  <c:v>39626</c:v>
                </c:pt>
                <c:pt idx="2126">
                  <c:v>39629</c:v>
                </c:pt>
                <c:pt idx="2127">
                  <c:v>39630</c:v>
                </c:pt>
                <c:pt idx="2128">
                  <c:v>39631</c:v>
                </c:pt>
                <c:pt idx="2129">
                  <c:v>39632</c:v>
                </c:pt>
                <c:pt idx="2130">
                  <c:v>39636</c:v>
                </c:pt>
                <c:pt idx="2131">
                  <c:v>39637</c:v>
                </c:pt>
                <c:pt idx="2132">
                  <c:v>39638</c:v>
                </c:pt>
                <c:pt idx="2133">
                  <c:v>39639</c:v>
                </c:pt>
                <c:pt idx="2134">
                  <c:v>39640</c:v>
                </c:pt>
                <c:pt idx="2135">
                  <c:v>39643</c:v>
                </c:pt>
                <c:pt idx="2136">
                  <c:v>39644</c:v>
                </c:pt>
                <c:pt idx="2137">
                  <c:v>39645</c:v>
                </c:pt>
                <c:pt idx="2138">
                  <c:v>39646</c:v>
                </c:pt>
                <c:pt idx="2139">
                  <c:v>39647</c:v>
                </c:pt>
                <c:pt idx="2140">
                  <c:v>39650</c:v>
                </c:pt>
                <c:pt idx="2141">
                  <c:v>39651</c:v>
                </c:pt>
                <c:pt idx="2142">
                  <c:v>39652</c:v>
                </c:pt>
                <c:pt idx="2143">
                  <c:v>39653</c:v>
                </c:pt>
                <c:pt idx="2144">
                  <c:v>39654</c:v>
                </c:pt>
                <c:pt idx="2145">
                  <c:v>39657</c:v>
                </c:pt>
                <c:pt idx="2146">
                  <c:v>39658</c:v>
                </c:pt>
                <c:pt idx="2147">
                  <c:v>39659</c:v>
                </c:pt>
                <c:pt idx="2148">
                  <c:v>39660</c:v>
                </c:pt>
                <c:pt idx="2149">
                  <c:v>39661</c:v>
                </c:pt>
                <c:pt idx="2150">
                  <c:v>39664</c:v>
                </c:pt>
                <c:pt idx="2151">
                  <c:v>39665</c:v>
                </c:pt>
                <c:pt idx="2152">
                  <c:v>39666</c:v>
                </c:pt>
                <c:pt idx="2153">
                  <c:v>39667</c:v>
                </c:pt>
                <c:pt idx="2154">
                  <c:v>39668</c:v>
                </c:pt>
                <c:pt idx="2155">
                  <c:v>39671</c:v>
                </c:pt>
                <c:pt idx="2156">
                  <c:v>39672</c:v>
                </c:pt>
                <c:pt idx="2157">
                  <c:v>39673</c:v>
                </c:pt>
                <c:pt idx="2158">
                  <c:v>39674</c:v>
                </c:pt>
                <c:pt idx="2159">
                  <c:v>39675</c:v>
                </c:pt>
                <c:pt idx="2160">
                  <c:v>39678</c:v>
                </c:pt>
                <c:pt idx="2161">
                  <c:v>39679</c:v>
                </c:pt>
                <c:pt idx="2162">
                  <c:v>39680</c:v>
                </c:pt>
                <c:pt idx="2163">
                  <c:v>39681</c:v>
                </c:pt>
                <c:pt idx="2164">
                  <c:v>39682</c:v>
                </c:pt>
                <c:pt idx="2165">
                  <c:v>39685</c:v>
                </c:pt>
                <c:pt idx="2166">
                  <c:v>39686</c:v>
                </c:pt>
                <c:pt idx="2167">
                  <c:v>39687</c:v>
                </c:pt>
                <c:pt idx="2168">
                  <c:v>39688</c:v>
                </c:pt>
                <c:pt idx="2169">
                  <c:v>39689</c:v>
                </c:pt>
                <c:pt idx="2170">
                  <c:v>39693</c:v>
                </c:pt>
                <c:pt idx="2171">
                  <c:v>39694</c:v>
                </c:pt>
                <c:pt idx="2172">
                  <c:v>39695</c:v>
                </c:pt>
                <c:pt idx="2173">
                  <c:v>39696</c:v>
                </c:pt>
                <c:pt idx="2174">
                  <c:v>39699</c:v>
                </c:pt>
                <c:pt idx="2175">
                  <c:v>39700</c:v>
                </c:pt>
                <c:pt idx="2176">
                  <c:v>39701</c:v>
                </c:pt>
                <c:pt idx="2177">
                  <c:v>39702</c:v>
                </c:pt>
                <c:pt idx="2178">
                  <c:v>39703</c:v>
                </c:pt>
                <c:pt idx="2179">
                  <c:v>39706</c:v>
                </c:pt>
                <c:pt idx="2180">
                  <c:v>39707</c:v>
                </c:pt>
                <c:pt idx="2181">
                  <c:v>39708</c:v>
                </c:pt>
                <c:pt idx="2182">
                  <c:v>39709</c:v>
                </c:pt>
                <c:pt idx="2183">
                  <c:v>39710</c:v>
                </c:pt>
                <c:pt idx="2184">
                  <c:v>39713</c:v>
                </c:pt>
                <c:pt idx="2185">
                  <c:v>39714</c:v>
                </c:pt>
                <c:pt idx="2186">
                  <c:v>39715</c:v>
                </c:pt>
                <c:pt idx="2187">
                  <c:v>39716</c:v>
                </c:pt>
                <c:pt idx="2188">
                  <c:v>39717</c:v>
                </c:pt>
                <c:pt idx="2189">
                  <c:v>39720</c:v>
                </c:pt>
                <c:pt idx="2190">
                  <c:v>39721</c:v>
                </c:pt>
                <c:pt idx="2191">
                  <c:v>39722</c:v>
                </c:pt>
                <c:pt idx="2192">
                  <c:v>39723</c:v>
                </c:pt>
                <c:pt idx="2193">
                  <c:v>39724</c:v>
                </c:pt>
                <c:pt idx="2194">
                  <c:v>39727</c:v>
                </c:pt>
                <c:pt idx="2195">
                  <c:v>39728</c:v>
                </c:pt>
                <c:pt idx="2196">
                  <c:v>39729</c:v>
                </c:pt>
                <c:pt idx="2197">
                  <c:v>39730</c:v>
                </c:pt>
                <c:pt idx="2198">
                  <c:v>39731</c:v>
                </c:pt>
                <c:pt idx="2199">
                  <c:v>39735</c:v>
                </c:pt>
                <c:pt idx="2200">
                  <c:v>39736</c:v>
                </c:pt>
                <c:pt idx="2201">
                  <c:v>39737</c:v>
                </c:pt>
                <c:pt idx="2202">
                  <c:v>39738</c:v>
                </c:pt>
                <c:pt idx="2203">
                  <c:v>39741</c:v>
                </c:pt>
                <c:pt idx="2204">
                  <c:v>39742</c:v>
                </c:pt>
                <c:pt idx="2205">
                  <c:v>39743</c:v>
                </c:pt>
                <c:pt idx="2206">
                  <c:v>39744</c:v>
                </c:pt>
                <c:pt idx="2207">
                  <c:v>39745</c:v>
                </c:pt>
                <c:pt idx="2208">
                  <c:v>39748</c:v>
                </c:pt>
                <c:pt idx="2209">
                  <c:v>39749</c:v>
                </c:pt>
                <c:pt idx="2210">
                  <c:v>39750</c:v>
                </c:pt>
                <c:pt idx="2211">
                  <c:v>39751</c:v>
                </c:pt>
                <c:pt idx="2212">
                  <c:v>39752</c:v>
                </c:pt>
                <c:pt idx="2213">
                  <c:v>39755</c:v>
                </c:pt>
                <c:pt idx="2214">
                  <c:v>39756</c:v>
                </c:pt>
                <c:pt idx="2215">
                  <c:v>39757</c:v>
                </c:pt>
                <c:pt idx="2216">
                  <c:v>39758</c:v>
                </c:pt>
                <c:pt idx="2217">
                  <c:v>39759</c:v>
                </c:pt>
                <c:pt idx="2218">
                  <c:v>39762</c:v>
                </c:pt>
                <c:pt idx="2219">
                  <c:v>39764</c:v>
                </c:pt>
                <c:pt idx="2220">
                  <c:v>39765</c:v>
                </c:pt>
                <c:pt idx="2221">
                  <c:v>39766</c:v>
                </c:pt>
                <c:pt idx="2222">
                  <c:v>39769</c:v>
                </c:pt>
                <c:pt idx="2223">
                  <c:v>39770</c:v>
                </c:pt>
                <c:pt idx="2224">
                  <c:v>39771</c:v>
                </c:pt>
                <c:pt idx="2225">
                  <c:v>39772</c:v>
                </c:pt>
                <c:pt idx="2226">
                  <c:v>39773</c:v>
                </c:pt>
                <c:pt idx="2227">
                  <c:v>39776</c:v>
                </c:pt>
                <c:pt idx="2228">
                  <c:v>39777</c:v>
                </c:pt>
                <c:pt idx="2229">
                  <c:v>39778</c:v>
                </c:pt>
                <c:pt idx="2230">
                  <c:v>39780</c:v>
                </c:pt>
                <c:pt idx="2231">
                  <c:v>39783</c:v>
                </c:pt>
                <c:pt idx="2232">
                  <c:v>39784</c:v>
                </c:pt>
                <c:pt idx="2233">
                  <c:v>39785</c:v>
                </c:pt>
                <c:pt idx="2234">
                  <c:v>39786</c:v>
                </c:pt>
                <c:pt idx="2235">
                  <c:v>39787</c:v>
                </c:pt>
                <c:pt idx="2236">
                  <c:v>39790</c:v>
                </c:pt>
                <c:pt idx="2237">
                  <c:v>39791</c:v>
                </c:pt>
                <c:pt idx="2238">
                  <c:v>39792</c:v>
                </c:pt>
                <c:pt idx="2239">
                  <c:v>39793</c:v>
                </c:pt>
                <c:pt idx="2240">
                  <c:v>39794</c:v>
                </c:pt>
                <c:pt idx="2241">
                  <c:v>39797</c:v>
                </c:pt>
                <c:pt idx="2242">
                  <c:v>39798</c:v>
                </c:pt>
                <c:pt idx="2243">
                  <c:v>39799</c:v>
                </c:pt>
                <c:pt idx="2244">
                  <c:v>39800</c:v>
                </c:pt>
                <c:pt idx="2245">
                  <c:v>39801</c:v>
                </c:pt>
                <c:pt idx="2246">
                  <c:v>39804</c:v>
                </c:pt>
                <c:pt idx="2247">
                  <c:v>39805</c:v>
                </c:pt>
                <c:pt idx="2248">
                  <c:v>39806</c:v>
                </c:pt>
                <c:pt idx="2249">
                  <c:v>39808</c:v>
                </c:pt>
                <c:pt idx="2250">
                  <c:v>39811</c:v>
                </c:pt>
                <c:pt idx="2251">
                  <c:v>39812</c:v>
                </c:pt>
                <c:pt idx="2252">
                  <c:v>39813</c:v>
                </c:pt>
                <c:pt idx="2253">
                  <c:v>39815</c:v>
                </c:pt>
                <c:pt idx="2254">
                  <c:v>39818</c:v>
                </c:pt>
                <c:pt idx="2255">
                  <c:v>39819</c:v>
                </c:pt>
                <c:pt idx="2256">
                  <c:v>39820</c:v>
                </c:pt>
                <c:pt idx="2257">
                  <c:v>39821</c:v>
                </c:pt>
                <c:pt idx="2258">
                  <c:v>39822</c:v>
                </c:pt>
                <c:pt idx="2259">
                  <c:v>39825</c:v>
                </c:pt>
                <c:pt idx="2260">
                  <c:v>39826</c:v>
                </c:pt>
                <c:pt idx="2261">
                  <c:v>39827</c:v>
                </c:pt>
                <c:pt idx="2262">
                  <c:v>39828</c:v>
                </c:pt>
                <c:pt idx="2263">
                  <c:v>39829</c:v>
                </c:pt>
                <c:pt idx="2264">
                  <c:v>39833</c:v>
                </c:pt>
                <c:pt idx="2265">
                  <c:v>39834</c:v>
                </c:pt>
                <c:pt idx="2266">
                  <c:v>39835</c:v>
                </c:pt>
                <c:pt idx="2267">
                  <c:v>39836</c:v>
                </c:pt>
                <c:pt idx="2268">
                  <c:v>39839</c:v>
                </c:pt>
                <c:pt idx="2269">
                  <c:v>39840</c:v>
                </c:pt>
                <c:pt idx="2270">
                  <c:v>39841</c:v>
                </c:pt>
                <c:pt idx="2271">
                  <c:v>39842</c:v>
                </c:pt>
                <c:pt idx="2272">
                  <c:v>39843</c:v>
                </c:pt>
                <c:pt idx="2273">
                  <c:v>39846</c:v>
                </c:pt>
                <c:pt idx="2274">
                  <c:v>39847</c:v>
                </c:pt>
                <c:pt idx="2275">
                  <c:v>39848</c:v>
                </c:pt>
                <c:pt idx="2276">
                  <c:v>39849</c:v>
                </c:pt>
                <c:pt idx="2277">
                  <c:v>39850</c:v>
                </c:pt>
                <c:pt idx="2278">
                  <c:v>39853</c:v>
                </c:pt>
                <c:pt idx="2279">
                  <c:v>39854</c:v>
                </c:pt>
                <c:pt idx="2280">
                  <c:v>39855</c:v>
                </c:pt>
                <c:pt idx="2281">
                  <c:v>39856</c:v>
                </c:pt>
                <c:pt idx="2282">
                  <c:v>39857</c:v>
                </c:pt>
                <c:pt idx="2283">
                  <c:v>39861</c:v>
                </c:pt>
                <c:pt idx="2284">
                  <c:v>39862</c:v>
                </c:pt>
                <c:pt idx="2285">
                  <c:v>39863</c:v>
                </c:pt>
                <c:pt idx="2286">
                  <c:v>39864</c:v>
                </c:pt>
                <c:pt idx="2287">
                  <c:v>39867</c:v>
                </c:pt>
                <c:pt idx="2288">
                  <c:v>39868</c:v>
                </c:pt>
                <c:pt idx="2289">
                  <c:v>39869</c:v>
                </c:pt>
                <c:pt idx="2290">
                  <c:v>39870</c:v>
                </c:pt>
                <c:pt idx="2291">
                  <c:v>39871</c:v>
                </c:pt>
                <c:pt idx="2292">
                  <c:v>39874</c:v>
                </c:pt>
                <c:pt idx="2293">
                  <c:v>39875</c:v>
                </c:pt>
                <c:pt idx="2294">
                  <c:v>39876</c:v>
                </c:pt>
                <c:pt idx="2295">
                  <c:v>39877</c:v>
                </c:pt>
                <c:pt idx="2296">
                  <c:v>39878</c:v>
                </c:pt>
                <c:pt idx="2297">
                  <c:v>39881</c:v>
                </c:pt>
                <c:pt idx="2298">
                  <c:v>39882</c:v>
                </c:pt>
                <c:pt idx="2299">
                  <c:v>39883</c:v>
                </c:pt>
                <c:pt idx="2300">
                  <c:v>39884</c:v>
                </c:pt>
                <c:pt idx="2301">
                  <c:v>39885</c:v>
                </c:pt>
                <c:pt idx="2302">
                  <c:v>39888</c:v>
                </c:pt>
                <c:pt idx="2303">
                  <c:v>39889</c:v>
                </c:pt>
                <c:pt idx="2304">
                  <c:v>39890</c:v>
                </c:pt>
                <c:pt idx="2305">
                  <c:v>39891</c:v>
                </c:pt>
                <c:pt idx="2306">
                  <c:v>39892</c:v>
                </c:pt>
                <c:pt idx="2307">
                  <c:v>39895</c:v>
                </c:pt>
                <c:pt idx="2308">
                  <c:v>39896</c:v>
                </c:pt>
                <c:pt idx="2309">
                  <c:v>39897</c:v>
                </c:pt>
                <c:pt idx="2310">
                  <c:v>39898</c:v>
                </c:pt>
                <c:pt idx="2311">
                  <c:v>39899</c:v>
                </c:pt>
                <c:pt idx="2312">
                  <c:v>39902</c:v>
                </c:pt>
                <c:pt idx="2313">
                  <c:v>39903</c:v>
                </c:pt>
                <c:pt idx="2314">
                  <c:v>39904</c:v>
                </c:pt>
                <c:pt idx="2315">
                  <c:v>39905</c:v>
                </c:pt>
                <c:pt idx="2316">
                  <c:v>39906</c:v>
                </c:pt>
                <c:pt idx="2317">
                  <c:v>39909</c:v>
                </c:pt>
                <c:pt idx="2318">
                  <c:v>39910</c:v>
                </c:pt>
                <c:pt idx="2319">
                  <c:v>39911</c:v>
                </c:pt>
                <c:pt idx="2320">
                  <c:v>39912</c:v>
                </c:pt>
                <c:pt idx="2321">
                  <c:v>39916</c:v>
                </c:pt>
                <c:pt idx="2322">
                  <c:v>39917</c:v>
                </c:pt>
                <c:pt idx="2323">
                  <c:v>39918</c:v>
                </c:pt>
                <c:pt idx="2324">
                  <c:v>39919</c:v>
                </c:pt>
                <c:pt idx="2325">
                  <c:v>39920</c:v>
                </c:pt>
                <c:pt idx="2326">
                  <c:v>39923</c:v>
                </c:pt>
                <c:pt idx="2327">
                  <c:v>39924</c:v>
                </c:pt>
                <c:pt idx="2328">
                  <c:v>39925</c:v>
                </c:pt>
                <c:pt idx="2329">
                  <c:v>39926</c:v>
                </c:pt>
                <c:pt idx="2330">
                  <c:v>39927</c:v>
                </c:pt>
                <c:pt idx="2331">
                  <c:v>39930</c:v>
                </c:pt>
                <c:pt idx="2332">
                  <c:v>39931</c:v>
                </c:pt>
                <c:pt idx="2333">
                  <c:v>39932</c:v>
                </c:pt>
                <c:pt idx="2334">
                  <c:v>39933</c:v>
                </c:pt>
                <c:pt idx="2335">
                  <c:v>39934</c:v>
                </c:pt>
                <c:pt idx="2336">
                  <c:v>39937</c:v>
                </c:pt>
                <c:pt idx="2337">
                  <c:v>39938</c:v>
                </c:pt>
                <c:pt idx="2338">
                  <c:v>39939</c:v>
                </c:pt>
                <c:pt idx="2339">
                  <c:v>39940</c:v>
                </c:pt>
                <c:pt idx="2340">
                  <c:v>39941</c:v>
                </c:pt>
                <c:pt idx="2341">
                  <c:v>39944</c:v>
                </c:pt>
                <c:pt idx="2342">
                  <c:v>39945</c:v>
                </c:pt>
                <c:pt idx="2343">
                  <c:v>39946</c:v>
                </c:pt>
                <c:pt idx="2344">
                  <c:v>39947</c:v>
                </c:pt>
                <c:pt idx="2345">
                  <c:v>39948</c:v>
                </c:pt>
                <c:pt idx="2346">
                  <c:v>39951</c:v>
                </c:pt>
                <c:pt idx="2347">
                  <c:v>39952</c:v>
                </c:pt>
                <c:pt idx="2348">
                  <c:v>39953</c:v>
                </c:pt>
                <c:pt idx="2349">
                  <c:v>39954</c:v>
                </c:pt>
                <c:pt idx="2350">
                  <c:v>39955</c:v>
                </c:pt>
                <c:pt idx="2351">
                  <c:v>39959</c:v>
                </c:pt>
                <c:pt idx="2352">
                  <c:v>39960</c:v>
                </c:pt>
                <c:pt idx="2353">
                  <c:v>39961</c:v>
                </c:pt>
                <c:pt idx="2354">
                  <c:v>39962</c:v>
                </c:pt>
                <c:pt idx="2355">
                  <c:v>39965</c:v>
                </c:pt>
                <c:pt idx="2356">
                  <c:v>39966</c:v>
                </c:pt>
                <c:pt idx="2357">
                  <c:v>39967</c:v>
                </c:pt>
                <c:pt idx="2358">
                  <c:v>39968</c:v>
                </c:pt>
                <c:pt idx="2359">
                  <c:v>39969</c:v>
                </c:pt>
                <c:pt idx="2360">
                  <c:v>39972</c:v>
                </c:pt>
                <c:pt idx="2361">
                  <c:v>39973</c:v>
                </c:pt>
                <c:pt idx="2362">
                  <c:v>39974</c:v>
                </c:pt>
                <c:pt idx="2363">
                  <c:v>39975</c:v>
                </c:pt>
                <c:pt idx="2364">
                  <c:v>39976</c:v>
                </c:pt>
                <c:pt idx="2365">
                  <c:v>39979</c:v>
                </c:pt>
                <c:pt idx="2366">
                  <c:v>39980</c:v>
                </c:pt>
                <c:pt idx="2367">
                  <c:v>39981</c:v>
                </c:pt>
                <c:pt idx="2368">
                  <c:v>39982</c:v>
                </c:pt>
                <c:pt idx="2369">
                  <c:v>39983</c:v>
                </c:pt>
                <c:pt idx="2370">
                  <c:v>39986</c:v>
                </c:pt>
                <c:pt idx="2371">
                  <c:v>39987</c:v>
                </c:pt>
                <c:pt idx="2372">
                  <c:v>39988</c:v>
                </c:pt>
                <c:pt idx="2373">
                  <c:v>39989</c:v>
                </c:pt>
                <c:pt idx="2374">
                  <c:v>39990</c:v>
                </c:pt>
                <c:pt idx="2375">
                  <c:v>39993</c:v>
                </c:pt>
                <c:pt idx="2376">
                  <c:v>39994</c:v>
                </c:pt>
                <c:pt idx="2377">
                  <c:v>39995</c:v>
                </c:pt>
                <c:pt idx="2378">
                  <c:v>39996</c:v>
                </c:pt>
                <c:pt idx="2379">
                  <c:v>40000</c:v>
                </c:pt>
                <c:pt idx="2380">
                  <c:v>40001</c:v>
                </c:pt>
                <c:pt idx="2381">
                  <c:v>40002</c:v>
                </c:pt>
                <c:pt idx="2382">
                  <c:v>40003</c:v>
                </c:pt>
                <c:pt idx="2383">
                  <c:v>40004</c:v>
                </c:pt>
                <c:pt idx="2384">
                  <c:v>40007</c:v>
                </c:pt>
                <c:pt idx="2385">
                  <c:v>40008</c:v>
                </c:pt>
                <c:pt idx="2386">
                  <c:v>40009</c:v>
                </c:pt>
                <c:pt idx="2387">
                  <c:v>40010</c:v>
                </c:pt>
                <c:pt idx="2388">
                  <c:v>40011</c:v>
                </c:pt>
                <c:pt idx="2389">
                  <c:v>40014</c:v>
                </c:pt>
                <c:pt idx="2390">
                  <c:v>40015</c:v>
                </c:pt>
                <c:pt idx="2391">
                  <c:v>40016</c:v>
                </c:pt>
                <c:pt idx="2392">
                  <c:v>40017</c:v>
                </c:pt>
                <c:pt idx="2393">
                  <c:v>40018</c:v>
                </c:pt>
                <c:pt idx="2394">
                  <c:v>40021</c:v>
                </c:pt>
                <c:pt idx="2395">
                  <c:v>40022</c:v>
                </c:pt>
                <c:pt idx="2396">
                  <c:v>40023</c:v>
                </c:pt>
                <c:pt idx="2397">
                  <c:v>40024</c:v>
                </c:pt>
                <c:pt idx="2398">
                  <c:v>40025</c:v>
                </c:pt>
                <c:pt idx="2399">
                  <c:v>40028</c:v>
                </c:pt>
                <c:pt idx="2400">
                  <c:v>40029</c:v>
                </c:pt>
                <c:pt idx="2401">
                  <c:v>40030</c:v>
                </c:pt>
                <c:pt idx="2402">
                  <c:v>40031</c:v>
                </c:pt>
                <c:pt idx="2403">
                  <c:v>40032</c:v>
                </c:pt>
                <c:pt idx="2404">
                  <c:v>40035</c:v>
                </c:pt>
                <c:pt idx="2405">
                  <c:v>40036</c:v>
                </c:pt>
                <c:pt idx="2406">
                  <c:v>40037</c:v>
                </c:pt>
                <c:pt idx="2407">
                  <c:v>40038</c:v>
                </c:pt>
                <c:pt idx="2408">
                  <c:v>40039</c:v>
                </c:pt>
                <c:pt idx="2409">
                  <c:v>40042</c:v>
                </c:pt>
                <c:pt idx="2410">
                  <c:v>40043</c:v>
                </c:pt>
                <c:pt idx="2411">
                  <c:v>40044</c:v>
                </c:pt>
                <c:pt idx="2412">
                  <c:v>40045</c:v>
                </c:pt>
                <c:pt idx="2413">
                  <c:v>40046</c:v>
                </c:pt>
                <c:pt idx="2414">
                  <c:v>40049</c:v>
                </c:pt>
                <c:pt idx="2415">
                  <c:v>40050</c:v>
                </c:pt>
                <c:pt idx="2416">
                  <c:v>40051</c:v>
                </c:pt>
                <c:pt idx="2417">
                  <c:v>40052</c:v>
                </c:pt>
                <c:pt idx="2418">
                  <c:v>40053</c:v>
                </c:pt>
                <c:pt idx="2419">
                  <c:v>40056</c:v>
                </c:pt>
                <c:pt idx="2420">
                  <c:v>40057</c:v>
                </c:pt>
                <c:pt idx="2421">
                  <c:v>40058</c:v>
                </c:pt>
                <c:pt idx="2422">
                  <c:v>40059</c:v>
                </c:pt>
                <c:pt idx="2423">
                  <c:v>40060</c:v>
                </c:pt>
                <c:pt idx="2424">
                  <c:v>40064</c:v>
                </c:pt>
                <c:pt idx="2425">
                  <c:v>40065</c:v>
                </c:pt>
                <c:pt idx="2426">
                  <c:v>40066</c:v>
                </c:pt>
                <c:pt idx="2427">
                  <c:v>40067</c:v>
                </c:pt>
                <c:pt idx="2428">
                  <c:v>40070</c:v>
                </c:pt>
                <c:pt idx="2429">
                  <c:v>40071</c:v>
                </c:pt>
                <c:pt idx="2430">
                  <c:v>40072</c:v>
                </c:pt>
                <c:pt idx="2431">
                  <c:v>40073</c:v>
                </c:pt>
                <c:pt idx="2432">
                  <c:v>40074</c:v>
                </c:pt>
                <c:pt idx="2433">
                  <c:v>40077</c:v>
                </c:pt>
                <c:pt idx="2434">
                  <c:v>40078</c:v>
                </c:pt>
                <c:pt idx="2435">
                  <c:v>40079</c:v>
                </c:pt>
                <c:pt idx="2436">
                  <c:v>40080</c:v>
                </c:pt>
                <c:pt idx="2437">
                  <c:v>40081</c:v>
                </c:pt>
                <c:pt idx="2438">
                  <c:v>40084</c:v>
                </c:pt>
                <c:pt idx="2439">
                  <c:v>40085</c:v>
                </c:pt>
                <c:pt idx="2440">
                  <c:v>40086</c:v>
                </c:pt>
                <c:pt idx="2441">
                  <c:v>40087</c:v>
                </c:pt>
                <c:pt idx="2442">
                  <c:v>40088</c:v>
                </c:pt>
                <c:pt idx="2443">
                  <c:v>40091</c:v>
                </c:pt>
                <c:pt idx="2444">
                  <c:v>40092</c:v>
                </c:pt>
                <c:pt idx="2445">
                  <c:v>40093</c:v>
                </c:pt>
                <c:pt idx="2446">
                  <c:v>40094</c:v>
                </c:pt>
                <c:pt idx="2447">
                  <c:v>40095</c:v>
                </c:pt>
                <c:pt idx="2448">
                  <c:v>40099</c:v>
                </c:pt>
                <c:pt idx="2449">
                  <c:v>40100</c:v>
                </c:pt>
                <c:pt idx="2450">
                  <c:v>40101</c:v>
                </c:pt>
                <c:pt idx="2451">
                  <c:v>40102</c:v>
                </c:pt>
                <c:pt idx="2452">
                  <c:v>40105</c:v>
                </c:pt>
                <c:pt idx="2453">
                  <c:v>40106</c:v>
                </c:pt>
                <c:pt idx="2454">
                  <c:v>40107</c:v>
                </c:pt>
                <c:pt idx="2455">
                  <c:v>40108</c:v>
                </c:pt>
                <c:pt idx="2456">
                  <c:v>40109</c:v>
                </c:pt>
                <c:pt idx="2457">
                  <c:v>40112</c:v>
                </c:pt>
                <c:pt idx="2458">
                  <c:v>40113</c:v>
                </c:pt>
                <c:pt idx="2459">
                  <c:v>40114</c:v>
                </c:pt>
                <c:pt idx="2460">
                  <c:v>40115</c:v>
                </c:pt>
                <c:pt idx="2461">
                  <c:v>40116</c:v>
                </c:pt>
                <c:pt idx="2462">
                  <c:v>40119</c:v>
                </c:pt>
                <c:pt idx="2463">
                  <c:v>40120</c:v>
                </c:pt>
                <c:pt idx="2464">
                  <c:v>40121</c:v>
                </c:pt>
                <c:pt idx="2465">
                  <c:v>40122</c:v>
                </c:pt>
                <c:pt idx="2466">
                  <c:v>40123</c:v>
                </c:pt>
                <c:pt idx="2467">
                  <c:v>40126</c:v>
                </c:pt>
                <c:pt idx="2468">
                  <c:v>40127</c:v>
                </c:pt>
                <c:pt idx="2469">
                  <c:v>40129</c:v>
                </c:pt>
                <c:pt idx="2470">
                  <c:v>40130</c:v>
                </c:pt>
                <c:pt idx="2471">
                  <c:v>40133</c:v>
                </c:pt>
                <c:pt idx="2472">
                  <c:v>40134</c:v>
                </c:pt>
                <c:pt idx="2473">
                  <c:v>40135</c:v>
                </c:pt>
                <c:pt idx="2474">
                  <c:v>40136</c:v>
                </c:pt>
                <c:pt idx="2475">
                  <c:v>40137</c:v>
                </c:pt>
                <c:pt idx="2476">
                  <c:v>40140</c:v>
                </c:pt>
                <c:pt idx="2477">
                  <c:v>40141</c:v>
                </c:pt>
                <c:pt idx="2478">
                  <c:v>40142</c:v>
                </c:pt>
                <c:pt idx="2479">
                  <c:v>40144</c:v>
                </c:pt>
                <c:pt idx="2480">
                  <c:v>40147</c:v>
                </c:pt>
                <c:pt idx="2481">
                  <c:v>40148</c:v>
                </c:pt>
                <c:pt idx="2482">
                  <c:v>40149</c:v>
                </c:pt>
                <c:pt idx="2483">
                  <c:v>40150</c:v>
                </c:pt>
                <c:pt idx="2484">
                  <c:v>40151</c:v>
                </c:pt>
                <c:pt idx="2485">
                  <c:v>40154</c:v>
                </c:pt>
                <c:pt idx="2486">
                  <c:v>40155</c:v>
                </c:pt>
                <c:pt idx="2487">
                  <c:v>40156</c:v>
                </c:pt>
                <c:pt idx="2488">
                  <c:v>40157</c:v>
                </c:pt>
                <c:pt idx="2489">
                  <c:v>40158</c:v>
                </c:pt>
                <c:pt idx="2490">
                  <c:v>40161</c:v>
                </c:pt>
                <c:pt idx="2491">
                  <c:v>40162</c:v>
                </c:pt>
                <c:pt idx="2492">
                  <c:v>40163</c:v>
                </c:pt>
                <c:pt idx="2493">
                  <c:v>40164</c:v>
                </c:pt>
                <c:pt idx="2494">
                  <c:v>40165</c:v>
                </c:pt>
                <c:pt idx="2495">
                  <c:v>40168</c:v>
                </c:pt>
                <c:pt idx="2496">
                  <c:v>40169</c:v>
                </c:pt>
                <c:pt idx="2497">
                  <c:v>40170</c:v>
                </c:pt>
                <c:pt idx="2498">
                  <c:v>40171</c:v>
                </c:pt>
                <c:pt idx="2499">
                  <c:v>40175</c:v>
                </c:pt>
                <c:pt idx="2500">
                  <c:v>40176</c:v>
                </c:pt>
                <c:pt idx="2501">
                  <c:v>40177</c:v>
                </c:pt>
                <c:pt idx="2502">
                  <c:v>40178</c:v>
                </c:pt>
                <c:pt idx="2503">
                  <c:v>40182</c:v>
                </c:pt>
                <c:pt idx="2504">
                  <c:v>40183</c:v>
                </c:pt>
                <c:pt idx="2505">
                  <c:v>40184</c:v>
                </c:pt>
                <c:pt idx="2506">
                  <c:v>40185</c:v>
                </c:pt>
                <c:pt idx="2507">
                  <c:v>40186</c:v>
                </c:pt>
                <c:pt idx="2508">
                  <c:v>40189</c:v>
                </c:pt>
                <c:pt idx="2509">
                  <c:v>40190</c:v>
                </c:pt>
                <c:pt idx="2510">
                  <c:v>40191</c:v>
                </c:pt>
                <c:pt idx="2511">
                  <c:v>40192</c:v>
                </c:pt>
                <c:pt idx="2512">
                  <c:v>40193</c:v>
                </c:pt>
                <c:pt idx="2513">
                  <c:v>40197</c:v>
                </c:pt>
                <c:pt idx="2514">
                  <c:v>40198</c:v>
                </c:pt>
                <c:pt idx="2515">
                  <c:v>40199</c:v>
                </c:pt>
                <c:pt idx="2516">
                  <c:v>40200</c:v>
                </c:pt>
                <c:pt idx="2517">
                  <c:v>40203</c:v>
                </c:pt>
                <c:pt idx="2518">
                  <c:v>40204</c:v>
                </c:pt>
                <c:pt idx="2519">
                  <c:v>40205</c:v>
                </c:pt>
                <c:pt idx="2520">
                  <c:v>40206</c:v>
                </c:pt>
                <c:pt idx="2521">
                  <c:v>40207</c:v>
                </c:pt>
                <c:pt idx="2522">
                  <c:v>40210</c:v>
                </c:pt>
                <c:pt idx="2523">
                  <c:v>40211</c:v>
                </c:pt>
                <c:pt idx="2524">
                  <c:v>40212</c:v>
                </c:pt>
                <c:pt idx="2525">
                  <c:v>40213</c:v>
                </c:pt>
                <c:pt idx="2526">
                  <c:v>40214</c:v>
                </c:pt>
                <c:pt idx="2527">
                  <c:v>40217</c:v>
                </c:pt>
                <c:pt idx="2528">
                  <c:v>40218</c:v>
                </c:pt>
                <c:pt idx="2529">
                  <c:v>40219</c:v>
                </c:pt>
                <c:pt idx="2530">
                  <c:v>40220</c:v>
                </c:pt>
                <c:pt idx="2531">
                  <c:v>40221</c:v>
                </c:pt>
                <c:pt idx="2532">
                  <c:v>40225</c:v>
                </c:pt>
                <c:pt idx="2533">
                  <c:v>40226</c:v>
                </c:pt>
                <c:pt idx="2534">
                  <c:v>40227</c:v>
                </c:pt>
                <c:pt idx="2535">
                  <c:v>40228</c:v>
                </c:pt>
                <c:pt idx="2536">
                  <c:v>40231</c:v>
                </c:pt>
                <c:pt idx="2537">
                  <c:v>40232</c:v>
                </c:pt>
                <c:pt idx="2538">
                  <c:v>40233</c:v>
                </c:pt>
                <c:pt idx="2539">
                  <c:v>40234</c:v>
                </c:pt>
                <c:pt idx="2540">
                  <c:v>40235</c:v>
                </c:pt>
                <c:pt idx="2541">
                  <c:v>40238</c:v>
                </c:pt>
                <c:pt idx="2542">
                  <c:v>40239</c:v>
                </c:pt>
                <c:pt idx="2543">
                  <c:v>40240</c:v>
                </c:pt>
                <c:pt idx="2544">
                  <c:v>40241</c:v>
                </c:pt>
                <c:pt idx="2545">
                  <c:v>40242</c:v>
                </c:pt>
                <c:pt idx="2546">
                  <c:v>40245</c:v>
                </c:pt>
                <c:pt idx="2547">
                  <c:v>40246</c:v>
                </c:pt>
                <c:pt idx="2548">
                  <c:v>40247</c:v>
                </c:pt>
                <c:pt idx="2549">
                  <c:v>40248</c:v>
                </c:pt>
                <c:pt idx="2550">
                  <c:v>40249</c:v>
                </c:pt>
                <c:pt idx="2551">
                  <c:v>40252</c:v>
                </c:pt>
                <c:pt idx="2552">
                  <c:v>40253</c:v>
                </c:pt>
                <c:pt idx="2553">
                  <c:v>40254</c:v>
                </c:pt>
                <c:pt idx="2554">
                  <c:v>40255</c:v>
                </c:pt>
                <c:pt idx="2555">
                  <c:v>40256</c:v>
                </c:pt>
                <c:pt idx="2556">
                  <c:v>40259</c:v>
                </c:pt>
                <c:pt idx="2557">
                  <c:v>40260</c:v>
                </c:pt>
                <c:pt idx="2558">
                  <c:v>40261</c:v>
                </c:pt>
                <c:pt idx="2559">
                  <c:v>40262</c:v>
                </c:pt>
                <c:pt idx="2560">
                  <c:v>40263</c:v>
                </c:pt>
                <c:pt idx="2561">
                  <c:v>40266</c:v>
                </c:pt>
                <c:pt idx="2562">
                  <c:v>40267</c:v>
                </c:pt>
                <c:pt idx="2563">
                  <c:v>40268</c:v>
                </c:pt>
                <c:pt idx="2564">
                  <c:v>40269</c:v>
                </c:pt>
                <c:pt idx="2565">
                  <c:v>40273</c:v>
                </c:pt>
                <c:pt idx="2566">
                  <c:v>40274</c:v>
                </c:pt>
                <c:pt idx="2567">
                  <c:v>40275</c:v>
                </c:pt>
                <c:pt idx="2568">
                  <c:v>40276</c:v>
                </c:pt>
                <c:pt idx="2569">
                  <c:v>40277</c:v>
                </c:pt>
                <c:pt idx="2570">
                  <c:v>40280</c:v>
                </c:pt>
                <c:pt idx="2571">
                  <c:v>40281</c:v>
                </c:pt>
                <c:pt idx="2572">
                  <c:v>40282</c:v>
                </c:pt>
                <c:pt idx="2573">
                  <c:v>40283</c:v>
                </c:pt>
                <c:pt idx="2574">
                  <c:v>40284</c:v>
                </c:pt>
                <c:pt idx="2575">
                  <c:v>40287</c:v>
                </c:pt>
                <c:pt idx="2576">
                  <c:v>40288</c:v>
                </c:pt>
                <c:pt idx="2577">
                  <c:v>40289</c:v>
                </c:pt>
                <c:pt idx="2578">
                  <c:v>40290</c:v>
                </c:pt>
                <c:pt idx="2579">
                  <c:v>40291</c:v>
                </c:pt>
                <c:pt idx="2580">
                  <c:v>40294</c:v>
                </c:pt>
                <c:pt idx="2581">
                  <c:v>40295</c:v>
                </c:pt>
                <c:pt idx="2582">
                  <c:v>40296</c:v>
                </c:pt>
                <c:pt idx="2583">
                  <c:v>40297</c:v>
                </c:pt>
                <c:pt idx="2584">
                  <c:v>40298</c:v>
                </c:pt>
                <c:pt idx="2585">
                  <c:v>40301</c:v>
                </c:pt>
                <c:pt idx="2586">
                  <c:v>40302</c:v>
                </c:pt>
                <c:pt idx="2587">
                  <c:v>40303</c:v>
                </c:pt>
                <c:pt idx="2588">
                  <c:v>40304</c:v>
                </c:pt>
                <c:pt idx="2589">
                  <c:v>40305</c:v>
                </c:pt>
                <c:pt idx="2590">
                  <c:v>40308</c:v>
                </c:pt>
                <c:pt idx="2591">
                  <c:v>40309</c:v>
                </c:pt>
                <c:pt idx="2592">
                  <c:v>40310</c:v>
                </c:pt>
                <c:pt idx="2593">
                  <c:v>40311</c:v>
                </c:pt>
                <c:pt idx="2594">
                  <c:v>40312</c:v>
                </c:pt>
                <c:pt idx="2595">
                  <c:v>40315</c:v>
                </c:pt>
                <c:pt idx="2596">
                  <c:v>40316</c:v>
                </c:pt>
                <c:pt idx="2597">
                  <c:v>40317</c:v>
                </c:pt>
                <c:pt idx="2598">
                  <c:v>40318</c:v>
                </c:pt>
                <c:pt idx="2599">
                  <c:v>40319</c:v>
                </c:pt>
                <c:pt idx="2600">
                  <c:v>40322</c:v>
                </c:pt>
                <c:pt idx="2601">
                  <c:v>40323</c:v>
                </c:pt>
                <c:pt idx="2602">
                  <c:v>40324</c:v>
                </c:pt>
                <c:pt idx="2603">
                  <c:v>40325</c:v>
                </c:pt>
                <c:pt idx="2604">
                  <c:v>40326</c:v>
                </c:pt>
                <c:pt idx="2605">
                  <c:v>40330</c:v>
                </c:pt>
                <c:pt idx="2606">
                  <c:v>40331</c:v>
                </c:pt>
                <c:pt idx="2607">
                  <c:v>40332</c:v>
                </c:pt>
                <c:pt idx="2608">
                  <c:v>40333</c:v>
                </c:pt>
                <c:pt idx="2609">
                  <c:v>40336</c:v>
                </c:pt>
                <c:pt idx="2610">
                  <c:v>40337</c:v>
                </c:pt>
                <c:pt idx="2611">
                  <c:v>40338</c:v>
                </c:pt>
                <c:pt idx="2612">
                  <c:v>40339</c:v>
                </c:pt>
                <c:pt idx="2613">
                  <c:v>40340</c:v>
                </c:pt>
                <c:pt idx="2614">
                  <c:v>40343</c:v>
                </c:pt>
                <c:pt idx="2615">
                  <c:v>40344</c:v>
                </c:pt>
                <c:pt idx="2616">
                  <c:v>40345</c:v>
                </c:pt>
                <c:pt idx="2617">
                  <c:v>40346</c:v>
                </c:pt>
                <c:pt idx="2618">
                  <c:v>40347</c:v>
                </c:pt>
                <c:pt idx="2619">
                  <c:v>40350</c:v>
                </c:pt>
                <c:pt idx="2620">
                  <c:v>40351</c:v>
                </c:pt>
                <c:pt idx="2621">
                  <c:v>40352</c:v>
                </c:pt>
                <c:pt idx="2622">
                  <c:v>40353</c:v>
                </c:pt>
                <c:pt idx="2623">
                  <c:v>40354</c:v>
                </c:pt>
                <c:pt idx="2624">
                  <c:v>40357</c:v>
                </c:pt>
                <c:pt idx="2625">
                  <c:v>40358</c:v>
                </c:pt>
                <c:pt idx="2626">
                  <c:v>40359</c:v>
                </c:pt>
                <c:pt idx="2627">
                  <c:v>40360</c:v>
                </c:pt>
                <c:pt idx="2628">
                  <c:v>40361</c:v>
                </c:pt>
                <c:pt idx="2629">
                  <c:v>40365</c:v>
                </c:pt>
                <c:pt idx="2630">
                  <c:v>40366</c:v>
                </c:pt>
                <c:pt idx="2631">
                  <c:v>40367</c:v>
                </c:pt>
                <c:pt idx="2632">
                  <c:v>40368</c:v>
                </c:pt>
                <c:pt idx="2633">
                  <c:v>40371</c:v>
                </c:pt>
                <c:pt idx="2634">
                  <c:v>40372</c:v>
                </c:pt>
                <c:pt idx="2635">
                  <c:v>40373</c:v>
                </c:pt>
                <c:pt idx="2636">
                  <c:v>40374</c:v>
                </c:pt>
                <c:pt idx="2637">
                  <c:v>40375</c:v>
                </c:pt>
                <c:pt idx="2638">
                  <c:v>40378</c:v>
                </c:pt>
                <c:pt idx="2639">
                  <c:v>40379</c:v>
                </c:pt>
                <c:pt idx="2640">
                  <c:v>40380</c:v>
                </c:pt>
                <c:pt idx="2641">
                  <c:v>40381</c:v>
                </c:pt>
                <c:pt idx="2642">
                  <c:v>40382</c:v>
                </c:pt>
                <c:pt idx="2643">
                  <c:v>40385</c:v>
                </c:pt>
                <c:pt idx="2644">
                  <c:v>40386</c:v>
                </c:pt>
                <c:pt idx="2645">
                  <c:v>40387</c:v>
                </c:pt>
                <c:pt idx="2646">
                  <c:v>40388</c:v>
                </c:pt>
                <c:pt idx="2647">
                  <c:v>40389</c:v>
                </c:pt>
                <c:pt idx="2648">
                  <c:v>40392</c:v>
                </c:pt>
                <c:pt idx="2649">
                  <c:v>40393</c:v>
                </c:pt>
                <c:pt idx="2650">
                  <c:v>40394</c:v>
                </c:pt>
                <c:pt idx="2651">
                  <c:v>40395</c:v>
                </c:pt>
                <c:pt idx="2652">
                  <c:v>40396</c:v>
                </c:pt>
                <c:pt idx="2653">
                  <c:v>40399</c:v>
                </c:pt>
                <c:pt idx="2654">
                  <c:v>40400</c:v>
                </c:pt>
                <c:pt idx="2655">
                  <c:v>40401</c:v>
                </c:pt>
                <c:pt idx="2656">
                  <c:v>40402</c:v>
                </c:pt>
                <c:pt idx="2657">
                  <c:v>40403</c:v>
                </c:pt>
                <c:pt idx="2658">
                  <c:v>40406</c:v>
                </c:pt>
                <c:pt idx="2659">
                  <c:v>40407</c:v>
                </c:pt>
                <c:pt idx="2660">
                  <c:v>40408</c:v>
                </c:pt>
                <c:pt idx="2661">
                  <c:v>40409</c:v>
                </c:pt>
                <c:pt idx="2662">
                  <c:v>40410</c:v>
                </c:pt>
                <c:pt idx="2663">
                  <c:v>40413</c:v>
                </c:pt>
                <c:pt idx="2664">
                  <c:v>40414</c:v>
                </c:pt>
                <c:pt idx="2665">
                  <c:v>40415</c:v>
                </c:pt>
                <c:pt idx="2666">
                  <c:v>40416</c:v>
                </c:pt>
                <c:pt idx="2667">
                  <c:v>40417</c:v>
                </c:pt>
                <c:pt idx="2668">
                  <c:v>40420</c:v>
                </c:pt>
                <c:pt idx="2669">
                  <c:v>40421</c:v>
                </c:pt>
                <c:pt idx="2670">
                  <c:v>40422</c:v>
                </c:pt>
                <c:pt idx="2671">
                  <c:v>40423</c:v>
                </c:pt>
                <c:pt idx="2672">
                  <c:v>40424</c:v>
                </c:pt>
                <c:pt idx="2673">
                  <c:v>40428</c:v>
                </c:pt>
                <c:pt idx="2674">
                  <c:v>40429</c:v>
                </c:pt>
                <c:pt idx="2675">
                  <c:v>40430</c:v>
                </c:pt>
                <c:pt idx="2676">
                  <c:v>40431</c:v>
                </c:pt>
                <c:pt idx="2677">
                  <c:v>40434</c:v>
                </c:pt>
                <c:pt idx="2678">
                  <c:v>40435</c:v>
                </c:pt>
                <c:pt idx="2679">
                  <c:v>40436</c:v>
                </c:pt>
                <c:pt idx="2680">
                  <c:v>40437</c:v>
                </c:pt>
                <c:pt idx="2681">
                  <c:v>40438</c:v>
                </c:pt>
                <c:pt idx="2682">
                  <c:v>40441</c:v>
                </c:pt>
                <c:pt idx="2683">
                  <c:v>40442</c:v>
                </c:pt>
                <c:pt idx="2684">
                  <c:v>40443</c:v>
                </c:pt>
                <c:pt idx="2685">
                  <c:v>40444</c:v>
                </c:pt>
                <c:pt idx="2686">
                  <c:v>40445</c:v>
                </c:pt>
                <c:pt idx="2687">
                  <c:v>40448</c:v>
                </c:pt>
                <c:pt idx="2688">
                  <c:v>40449</c:v>
                </c:pt>
                <c:pt idx="2689">
                  <c:v>40450</c:v>
                </c:pt>
                <c:pt idx="2690">
                  <c:v>40451</c:v>
                </c:pt>
                <c:pt idx="2691">
                  <c:v>40452</c:v>
                </c:pt>
                <c:pt idx="2692">
                  <c:v>40455</c:v>
                </c:pt>
                <c:pt idx="2693">
                  <c:v>40456</c:v>
                </c:pt>
                <c:pt idx="2694">
                  <c:v>40457</c:v>
                </c:pt>
                <c:pt idx="2695">
                  <c:v>40458</c:v>
                </c:pt>
                <c:pt idx="2696">
                  <c:v>40459</c:v>
                </c:pt>
                <c:pt idx="2697">
                  <c:v>40463</c:v>
                </c:pt>
                <c:pt idx="2698">
                  <c:v>40464</c:v>
                </c:pt>
                <c:pt idx="2699">
                  <c:v>40465</c:v>
                </c:pt>
                <c:pt idx="2700">
                  <c:v>40466</c:v>
                </c:pt>
                <c:pt idx="2701">
                  <c:v>40469</c:v>
                </c:pt>
                <c:pt idx="2702">
                  <c:v>40470</c:v>
                </c:pt>
                <c:pt idx="2703">
                  <c:v>40471</c:v>
                </c:pt>
                <c:pt idx="2704">
                  <c:v>40472</c:v>
                </c:pt>
                <c:pt idx="2705">
                  <c:v>40473</c:v>
                </c:pt>
                <c:pt idx="2706">
                  <c:v>40476</c:v>
                </c:pt>
                <c:pt idx="2707">
                  <c:v>40477</c:v>
                </c:pt>
                <c:pt idx="2708">
                  <c:v>40478</c:v>
                </c:pt>
                <c:pt idx="2709">
                  <c:v>40479</c:v>
                </c:pt>
                <c:pt idx="2710">
                  <c:v>40480</c:v>
                </c:pt>
                <c:pt idx="2711">
                  <c:v>40483</c:v>
                </c:pt>
                <c:pt idx="2712">
                  <c:v>40484</c:v>
                </c:pt>
                <c:pt idx="2713">
                  <c:v>40485</c:v>
                </c:pt>
                <c:pt idx="2714">
                  <c:v>40486</c:v>
                </c:pt>
                <c:pt idx="2715">
                  <c:v>40487</c:v>
                </c:pt>
                <c:pt idx="2716">
                  <c:v>40490</c:v>
                </c:pt>
                <c:pt idx="2717">
                  <c:v>40491</c:v>
                </c:pt>
                <c:pt idx="2718">
                  <c:v>40492</c:v>
                </c:pt>
                <c:pt idx="2719">
                  <c:v>40494</c:v>
                </c:pt>
                <c:pt idx="2720">
                  <c:v>40497</c:v>
                </c:pt>
                <c:pt idx="2721">
                  <c:v>40498</c:v>
                </c:pt>
                <c:pt idx="2722">
                  <c:v>40499</c:v>
                </c:pt>
                <c:pt idx="2723">
                  <c:v>40500</c:v>
                </c:pt>
                <c:pt idx="2724">
                  <c:v>40501</c:v>
                </c:pt>
                <c:pt idx="2725">
                  <c:v>40504</c:v>
                </c:pt>
                <c:pt idx="2726">
                  <c:v>40505</c:v>
                </c:pt>
                <c:pt idx="2727">
                  <c:v>40506</c:v>
                </c:pt>
                <c:pt idx="2728">
                  <c:v>40508</c:v>
                </c:pt>
                <c:pt idx="2729">
                  <c:v>40511</c:v>
                </c:pt>
                <c:pt idx="2730">
                  <c:v>40512</c:v>
                </c:pt>
                <c:pt idx="2731">
                  <c:v>40513</c:v>
                </c:pt>
                <c:pt idx="2732">
                  <c:v>40514</c:v>
                </c:pt>
                <c:pt idx="2733">
                  <c:v>40515</c:v>
                </c:pt>
                <c:pt idx="2734">
                  <c:v>40518</c:v>
                </c:pt>
                <c:pt idx="2735">
                  <c:v>40519</c:v>
                </c:pt>
                <c:pt idx="2736">
                  <c:v>40520</c:v>
                </c:pt>
                <c:pt idx="2737">
                  <c:v>40521</c:v>
                </c:pt>
                <c:pt idx="2738">
                  <c:v>40522</c:v>
                </c:pt>
                <c:pt idx="2739">
                  <c:v>40525</c:v>
                </c:pt>
                <c:pt idx="2740">
                  <c:v>40526</c:v>
                </c:pt>
                <c:pt idx="2741">
                  <c:v>40527</c:v>
                </c:pt>
                <c:pt idx="2742">
                  <c:v>40528</c:v>
                </c:pt>
                <c:pt idx="2743">
                  <c:v>40529</c:v>
                </c:pt>
                <c:pt idx="2744">
                  <c:v>40532</c:v>
                </c:pt>
                <c:pt idx="2745">
                  <c:v>40533</c:v>
                </c:pt>
                <c:pt idx="2746">
                  <c:v>40534</c:v>
                </c:pt>
                <c:pt idx="2747">
                  <c:v>40535</c:v>
                </c:pt>
                <c:pt idx="2748">
                  <c:v>40539</c:v>
                </c:pt>
                <c:pt idx="2749">
                  <c:v>40540</c:v>
                </c:pt>
                <c:pt idx="2750">
                  <c:v>40541</c:v>
                </c:pt>
                <c:pt idx="2751">
                  <c:v>40542</c:v>
                </c:pt>
                <c:pt idx="2752">
                  <c:v>40543</c:v>
                </c:pt>
                <c:pt idx="2753">
                  <c:v>40546</c:v>
                </c:pt>
                <c:pt idx="2754">
                  <c:v>40547</c:v>
                </c:pt>
                <c:pt idx="2755">
                  <c:v>40548</c:v>
                </c:pt>
                <c:pt idx="2756">
                  <c:v>40549</c:v>
                </c:pt>
                <c:pt idx="2757">
                  <c:v>40550</c:v>
                </c:pt>
                <c:pt idx="2758">
                  <c:v>40553</c:v>
                </c:pt>
                <c:pt idx="2759">
                  <c:v>40554</c:v>
                </c:pt>
                <c:pt idx="2760">
                  <c:v>40555</c:v>
                </c:pt>
                <c:pt idx="2761">
                  <c:v>40556</c:v>
                </c:pt>
                <c:pt idx="2762">
                  <c:v>40557</c:v>
                </c:pt>
                <c:pt idx="2763">
                  <c:v>40561</c:v>
                </c:pt>
                <c:pt idx="2764">
                  <c:v>40562</c:v>
                </c:pt>
                <c:pt idx="2765">
                  <c:v>40563</c:v>
                </c:pt>
                <c:pt idx="2766">
                  <c:v>40564</c:v>
                </c:pt>
                <c:pt idx="2767">
                  <c:v>40567</c:v>
                </c:pt>
                <c:pt idx="2768">
                  <c:v>40568</c:v>
                </c:pt>
                <c:pt idx="2769">
                  <c:v>40569</c:v>
                </c:pt>
                <c:pt idx="2770">
                  <c:v>40570</c:v>
                </c:pt>
                <c:pt idx="2771">
                  <c:v>40571</c:v>
                </c:pt>
                <c:pt idx="2772">
                  <c:v>40574</c:v>
                </c:pt>
                <c:pt idx="2773">
                  <c:v>40575</c:v>
                </c:pt>
                <c:pt idx="2774">
                  <c:v>40576</c:v>
                </c:pt>
                <c:pt idx="2775">
                  <c:v>40577</c:v>
                </c:pt>
                <c:pt idx="2776">
                  <c:v>40578</c:v>
                </c:pt>
                <c:pt idx="2777">
                  <c:v>40581</c:v>
                </c:pt>
                <c:pt idx="2778">
                  <c:v>40582</c:v>
                </c:pt>
                <c:pt idx="2779">
                  <c:v>40583</c:v>
                </c:pt>
                <c:pt idx="2780">
                  <c:v>40584</c:v>
                </c:pt>
                <c:pt idx="2781">
                  <c:v>40585</c:v>
                </c:pt>
                <c:pt idx="2782">
                  <c:v>40588</c:v>
                </c:pt>
                <c:pt idx="2783">
                  <c:v>40589</c:v>
                </c:pt>
                <c:pt idx="2784">
                  <c:v>40590</c:v>
                </c:pt>
                <c:pt idx="2785">
                  <c:v>40591</c:v>
                </c:pt>
                <c:pt idx="2786">
                  <c:v>40592</c:v>
                </c:pt>
                <c:pt idx="2787">
                  <c:v>40596</c:v>
                </c:pt>
                <c:pt idx="2788">
                  <c:v>40597</c:v>
                </c:pt>
                <c:pt idx="2789">
                  <c:v>40598</c:v>
                </c:pt>
                <c:pt idx="2790">
                  <c:v>40599</c:v>
                </c:pt>
                <c:pt idx="2791">
                  <c:v>40602</c:v>
                </c:pt>
                <c:pt idx="2792">
                  <c:v>40603</c:v>
                </c:pt>
                <c:pt idx="2793">
                  <c:v>40604</c:v>
                </c:pt>
                <c:pt idx="2794">
                  <c:v>40605</c:v>
                </c:pt>
                <c:pt idx="2795">
                  <c:v>40606</c:v>
                </c:pt>
                <c:pt idx="2796">
                  <c:v>40609</c:v>
                </c:pt>
                <c:pt idx="2797">
                  <c:v>40610</c:v>
                </c:pt>
                <c:pt idx="2798">
                  <c:v>40611</c:v>
                </c:pt>
                <c:pt idx="2799">
                  <c:v>40612</c:v>
                </c:pt>
                <c:pt idx="2800">
                  <c:v>40613</c:v>
                </c:pt>
                <c:pt idx="2801">
                  <c:v>40616</c:v>
                </c:pt>
                <c:pt idx="2802">
                  <c:v>40617</c:v>
                </c:pt>
                <c:pt idx="2803">
                  <c:v>40618</c:v>
                </c:pt>
                <c:pt idx="2804">
                  <c:v>40619</c:v>
                </c:pt>
                <c:pt idx="2805">
                  <c:v>40620</c:v>
                </c:pt>
                <c:pt idx="2806">
                  <c:v>40623</c:v>
                </c:pt>
                <c:pt idx="2807">
                  <c:v>40624</c:v>
                </c:pt>
                <c:pt idx="2808">
                  <c:v>40625</c:v>
                </c:pt>
                <c:pt idx="2809">
                  <c:v>40626</c:v>
                </c:pt>
                <c:pt idx="2810">
                  <c:v>40627</c:v>
                </c:pt>
                <c:pt idx="2811">
                  <c:v>40630</c:v>
                </c:pt>
                <c:pt idx="2812">
                  <c:v>40631</c:v>
                </c:pt>
                <c:pt idx="2813">
                  <c:v>40632</c:v>
                </c:pt>
                <c:pt idx="2814">
                  <c:v>40633</c:v>
                </c:pt>
                <c:pt idx="2815">
                  <c:v>40634</c:v>
                </c:pt>
                <c:pt idx="2816">
                  <c:v>40637</c:v>
                </c:pt>
                <c:pt idx="2817">
                  <c:v>40638</c:v>
                </c:pt>
                <c:pt idx="2818">
                  <c:v>40639</c:v>
                </c:pt>
                <c:pt idx="2819">
                  <c:v>40640</c:v>
                </c:pt>
                <c:pt idx="2820">
                  <c:v>40641</c:v>
                </c:pt>
                <c:pt idx="2821">
                  <c:v>40644</c:v>
                </c:pt>
                <c:pt idx="2822">
                  <c:v>40645</c:v>
                </c:pt>
                <c:pt idx="2823">
                  <c:v>40646</c:v>
                </c:pt>
                <c:pt idx="2824">
                  <c:v>40647</c:v>
                </c:pt>
                <c:pt idx="2825">
                  <c:v>40648</c:v>
                </c:pt>
                <c:pt idx="2826">
                  <c:v>40651</c:v>
                </c:pt>
                <c:pt idx="2827">
                  <c:v>40652</c:v>
                </c:pt>
                <c:pt idx="2828">
                  <c:v>40653</c:v>
                </c:pt>
                <c:pt idx="2829">
                  <c:v>40654</c:v>
                </c:pt>
                <c:pt idx="2830">
                  <c:v>40658</c:v>
                </c:pt>
                <c:pt idx="2831">
                  <c:v>40659</c:v>
                </c:pt>
                <c:pt idx="2832">
                  <c:v>40660</c:v>
                </c:pt>
                <c:pt idx="2833">
                  <c:v>40661</c:v>
                </c:pt>
                <c:pt idx="2834">
                  <c:v>40662</c:v>
                </c:pt>
                <c:pt idx="2835">
                  <c:v>40665</c:v>
                </c:pt>
                <c:pt idx="2836">
                  <c:v>40666</c:v>
                </c:pt>
                <c:pt idx="2837">
                  <c:v>40667</c:v>
                </c:pt>
                <c:pt idx="2838">
                  <c:v>40668</c:v>
                </c:pt>
                <c:pt idx="2839">
                  <c:v>40669</c:v>
                </c:pt>
                <c:pt idx="2840">
                  <c:v>40672</c:v>
                </c:pt>
                <c:pt idx="2841">
                  <c:v>40673</c:v>
                </c:pt>
                <c:pt idx="2842">
                  <c:v>40674</c:v>
                </c:pt>
                <c:pt idx="2843">
                  <c:v>40675</c:v>
                </c:pt>
                <c:pt idx="2844">
                  <c:v>40676</c:v>
                </c:pt>
                <c:pt idx="2845">
                  <c:v>40679</c:v>
                </c:pt>
                <c:pt idx="2846">
                  <c:v>40680</c:v>
                </c:pt>
                <c:pt idx="2847">
                  <c:v>40681</c:v>
                </c:pt>
                <c:pt idx="2848">
                  <c:v>40682</c:v>
                </c:pt>
                <c:pt idx="2849">
                  <c:v>40683</c:v>
                </c:pt>
                <c:pt idx="2850">
                  <c:v>40686</c:v>
                </c:pt>
                <c:pt idx="2851">
                  <c:v>40687</c:v>
                </c:pt>
                <c:pt idx="2852">
                  <c:v>40688</c:v>
                </c:pt>
                <c:pt idx="2853">
                  <c:v>40689</c:v>
                </c:pt>
                <c:pt idx="2854">
                  <c:v>40690</c:v>
                </c:pt>
                <c:pt idx="2855">
                  <c:v>40694</c:v>
                </c:pt>
                <c:pt idx="2856">
                  <c:v>40695</c:v>
                </c:pt>
                <c:pt idx="2857">
                  <c:v>40696</c:v>
                </c:pt>
                <c:pt idx="2858">
                  <c:v>40697</c:v>
                </c:pt>
                <c:pt idx="2859">
                  <c:v>40700</c:v>
                </c:pt>
                <c:pt idx="2860">
                  <c:v>40701</c:v>
                </c:pt>
                <c:pt idx="2861">
                  <c:v>40702</c:v>
                </c:pt>
                <c:pt idx="2862">
                  <c:v>40703</c:v>
                </c:pt>
                <c:pt idx="2863">
                  <c:v>40704</c:v>
                </c:pt>
                <c:pt idx="2864">
                  <c:v>40707</c:v>
                </c:pt>
                <c:pt idx="2865">
                  <c:v>40708</c:v>
                </c:pt>
                <c:pt idx="2866">
                  <c:v>40709</c:v>
                </c:pt>
                <c:pt idx="2867">
                  <c:v>40710</c:v>
                </c:pt>
                <c:pt idx="2868">
                  <c:v>40711</c:v>
                </c:pt>
                <c:pt idx="2869">
                  <c:v>40714</c:v>
                </c:pt>
                <c:pt idx="2870">
                  <c:v>40715</c:v>
                </c:pt>
                <c:pt idx="2871">
                  <c:v>40716</c:v>
                </c:pt>
                <c:pt idx="2872">
                  <c:v>40717</c:v>
                </c:pt>
                <c:pt idx="2873">
                  <c:v>40718</c:v>
                </c:pt>
                <c:pt idx="2874">
                  <c:v>40721</c:v>
                </c:pt>
                <c:pt idx="2875">
                  <c:v>40722</c:v>
                </c:pt>
                <c:pt idx="2876">
                  <c:v>40723</c:v>
                </c:pt>
                <c:pt idx="2877">
                  <c:v>40724</c:v>
                </c:pt>
                <c:pt idx="2878">
                  <c:v>40725</c:v>
                </c:pt>
                <c:pt idx="2879">
                  <c:v>40729</c:v>
                </c:pt>
                <c:pt idx="2880">
                  <c:v>40730</c:v>
                </c:pt>
                <c:pt idx="2881">
                  <c:v>40731</c:v>
                </c:pt>
                <c:pt idx="2882">
                  <c:v>40732</c:v>
                </c:pt>
                <c:pt idx="2883">
                  <c:v>40735</c:v>
                </c:pt>
                <c:pt idx="2884">
                  <c:v>40736</c:v>
                </c:pt>
                <c:pt idx="2885">
                  <c:v>40737</c:v>
                </c:pt>
                <c:pt idx="2886">
                  <c:v>40738</c:v>
                </c:pt>
                <c:pt idx="2887">
                  <c:v>40739</c:v>
                </c:pt>
                <c:pt idx="2888">
                  <c:v>40742</c:v>
                </c:pt>
                <c:pt idx="2889">
                  <c:v>40743</c:v>
                </c:pt>
                <c:pt idx="2890">
                  <c:v>40744</c:v>
                </c:pt>
                <c:pt idx="2891">
                  <c:v>40745</c:v>
                </c:pt>
                <c:pt idx="2892">
                  <c:v>40746</c:v>
                </c:pt>
                <c:pt idx="2893">
                  <c:v>40749</c:v>
                </c:pt>
                <c:pt idx="2894">
                  <c:v>40750</c:v>
                </c:pt>
                <c:pt idx="2895">
                  <c:v>40751</c:v>
                </c:pt>
                <c:pt idx="2896">
                  <c:v>40752</c:v>
                </c:pt>
                <c:pt idx="2897">
                  <c:v>40753</c:v>
                </c:pt>
                <c:pt idx="2898">
                  <c:v>40756</c:v>
                </c:pt>
                <c:pt idx="2899">
                  <c:v>40757</c:v>
                </c:pt>
                <c:pt idx="2900">
                  <c:v>40758</c:v>
                </c:pt>
                <c:pt idx="2901">
                  <c:v>40759</c:v>
                </c:pt>
                <c:pt idx="2902">
                  <c:v>40760</c:v>
                </c:pt>
                <c:pt idx="2903">
                  <c:v>40763</c:v>
                </c:pt>
                <c:pt idx="2904">
                  <c:v>40764</c:v>
                </c:pt>
                <c:pt idx="2905">
                  <c:v>40765</c:v>
                </c:pt>
                <c:pt idx="2906">
                  <c:v>40766</c:v>
                </c:pt>
                <c:pt idx="2907">
                  <c:v>40767</c:v>
                </c:pt>
                <c:pt idx="2908">
                  <c:v>40770</c:v>
                </c:pt>
                <c:pt idx="2909">
                  <c:v>40771</c:v>
                </c:pt>
                <c:pt idx="2910">
                  <c:v>40772</c:v>
                </c:pt>
                <c:pt idx="2911">
                  <c:v>40773</c:v>
                </c:pt>
                <c:pt idx="2912">
                  <c:v>40774</c:v>
                </c:pt>
                <c:pt idx="2913">
                  <c:v>40777</c:v>
                </c:pt>
                <c:pt idx="2914">
                  <c:v>40778</c:v>
                </c:pt>
                <c:pt idx="2915">
                  <c:v>40779</c:v>
                </c:pt>
                <c:pt idx="2916">
                  <c:v>40780</c:v>
                </c:pt>
                <c:pt idx="2917">
                  <c:v>40781</c:v>
                </c:pt>
                <c:pt idx="2918">
                  <c:v>40784</c:v>
                </c:pt>
                <c:pt idx="2919">
                  <c:v>40785</c:v>
                </c:pt>
                <c:pt idx="2920">
                  <c:v>40786</c:v>
                </c:pt>
                <c:pt idx="2921">
                  <c:v>40787</c:v>
                </c:pt>
                <c:pt idx="2922">
                  <c:v>40788</c:v>
                </c:pt>
                <c:pt idx="2923">
                  <c:v>40792</c:v>
                </c:pt>
                <c:pt idx="2924">
                  <c:v>40793</c:v>
                </c:pt>
                <c:pt idx="2925">
                  <c:v>40794</c:v>
                </c:pt>
                <c:pt idx="2926">
                  <c:v>40795</c:v>
                </c:pt>
                <c:pt idx="2927">
                  <c:v>40798</c:v>
                </c:pt>
                <c:pt idx="2928">
                  <c:v>40799</c:v>
                </c:pt>
                <c:pt idx="2929">
                  <c:v>40800</c:v>
                </c:pt>
                <c:pt idx="2930">
                  <c:v>40801</c:v>
                </c:pt>
                <c:pt idx="2931">
                  <c:v>40802</c:v>
                </c:pt>
                <c:pt idx="2932">
                  <c:v>40805</c:v>
                </c:pt>
                <c:pt idx="2933">
                  <c:v>40806</c:v>
                </c:pt>
                <c:pt idx="2934">
                  <c:v>40807</c:v>
                </c:pt>
                <c:pt idx="2935">
                  <c:v>40808</c:v>
                </c:pt>
                <c:pt idx="2936">
                  <c:v>40809</c:v>
                </c:pt>
                <c:pt idx="2937">
                  <c:v>40812</c:v>
                </c:pt>
                <c:pt idx="2938">
                  <c:v>40813</c:v>
                </c:pt>
                <c:pt idx="2939">
                  <c:v>40814</c:v>
                </c:pt>
                <c:pt idx="2940">
                  <c:v>40815</c:v>
                </c:pt>
                <c:pt idx="2941">
                  <c:v>40816</c:v>
                </c:pt>
                <c:pt idx="2942">
                  <c:v>40819</c:v>
                </c:pt>
                <c:pt idx="2943">
                  <c:v>40820</c:v>
                </c:pt>
                <c:pt idx="2944">
                  <c:v>40821</c:v>
                </c:pt>
                <c:pt idx="2945">
                  <c:v>40822</c:v>
                </c:pt>
                <c:pt idx="2946">
                  <c:v>40823</c:v>
                </c:pt>
                <c:pt idx="2947">
                  <c:v>40827</c:v>
                </c:pt>
                <c:pt idx="2948">
                  <c:v>40828</c:v>
                </c:pt>
                <c:pt idx="2949">
                  <c:v>40829</c:v>
                </c:pt>
                <c:pt idx="2950">
                  <c:v>40830</c:v>
                </c:pt>
                <c:pt idx="2951">
                  <c:v>40833</c:v>
                </c:pt>
                <c:pt idx="2952">
                  <c:v>40834</c:v>
                </c:pt>
                <c:pt idx="2953">
                  <c:v>40835</c:v>
                </c:pt>
                <c:pt idx="2954">
                  <c:v>40836</c:v>
                </c:pt>
                <c:pt idx="2955">
                  <c:v>40837</c:v>
                </c:pt>
                <c:pt idx="2956">
                  <c:v>40840</c:v>
                </c:pt>
                <c:pt idx="2957">
                  <c:v>40841</c:v>
                </c:pt>
                <c:pt idx="2958">
                  <c:v>40842</c:v>
                </c:pt>
                <c:pt idx="2959">
                  <c:v>40843</c:v>
                </c:pt>
                <c:pt idx="2960">
                  <c:v>40844</c:v>
                </c:pt>
                <c:pt idx="2961">
                  <c:v>40847</c:v>
                </c:pt>
                <c:pt idx="2962">
                  <c:v>40848</c:v>
                </c:pt>
                <c:pt idx="2963">
                  <c:v>40849</c:v>
                </c:pt>
                <c:pt idx="2964">
                  <c:v>40850</c:v>
                </c:pt>
                <c:pt idx="2965">
                  <c:v>40851</c:v>
                </c:pt>
                <c:pt idx="2966">
                  <c:v>40854</c:v>
                </c:pt>
                <c:pt idx="2967">
                  <c:v>40855</c:v>
                </c:pt>
                <c:pt idx="2968">
                  <c:v>40856</c:v>
                </c:pt>
                <c:pt idx="2969">
                  <c:v>40857</c:v>
                </c:pt>
                <c:pt idx="2970">
                  <c:v>40861</c:v>
                </c:pt>
                <c:pt idx="2971">
                  <c:v>40862</c:v>
                </c:pt>
                <c:pt idx="2972">
                  <c:v>40863</c:v>
                </c:pt>
                <c:pt idx="2973">
                  <c:v>40864</c:v>
                </c:pt>
                <c:pt idx="2974">
                  <c:v>40865</c:v>
                </c:pt>
                <c:pt idx="2975">
                  <c:v>40868</c:v>
                </c:pt>
                <c:pt idx="2976">
                  <c:v>40869</c:v>
                </c:pt>
                <c:pt idx="2977">
                  <c:v>40870</c:v>
                </c:pt>
                <c:pt idx="2978">
                  <c:v>40872</c:v>
                </c:pt>
                <c:pt idx="2979">
                  <c:v>40875</c:v>
                </c:pt>
                <c:pt idx="2980">
                  <c:v>40876</c:v>
                </c:pt>
                <c:pt idx="2981">
                  <c:v>40877</c:v>
                </c:pt>
                <c:pt idx="2982">
                  <c:v>40878</c:v>
                </c:pt>
                <c:pt idx="2983">
                  <c:v>40879</c:v>
                </c:pt>
                <c:pt idx="2984">
                  <c:v>40882</c:v>
                </c:pt>
                <c:pt idx="2985">
                  <c:v>40883</c:v>
                </c:pt>
                <c:pt idx="2986">
                  <c:v>40884</c:v>
                </c:pt>
                <c:pt idx="2987">
                  <c:v>40885</c:v>
                </c:pt>
                <c:pt idx="2988">
                  <c:v>40886</c:v>
                </c:pt>
                <c:pt idx="2989">
                  <c:v>40889</c:v>
                </c:pt>
                <c:pt idx="2990">
                  <c:v>40890</c:v>
                </c:pt>
                <c:pt idx="2991">
                  <c:v>40891</c:v>
                </c:pt>
                <c:pt idx="2992">
                  <c:v>40892</c:v>
                </c:pt>
                <c:pt idx="2993">
                  <c:v>40893</c:v>
                </c:pt>
                <c:pt idx="2994">
                  <c:v>40896</c:v>
                </c:pt>
                <c:pt idx="2995">
                  <c:v>40897</c:v>
                </c:pt>
                <c:pt idx="2996">
                  <c:v>40898</c:v>
                </c:pt>
                <c:pt idx="2997">
                  <c:v>40899</c:v>
                </c:pt>
                <c:pt idx="2998">
                  <c:v>40900</c:v>
                </c:pt>
                <c:pt idx="2999">
                  <c:v>40904</c:v>
                </c:pt>
                <c:pt idx="3000">
                  <c:v>40905</c:v>
                </c:pt>
                <c:pt idx="3001">
                  <c:v>40906</c:v>
                </c:pt>
                <c:pt idx="3002">
                  <c:v>40907</c:v>
                </c:pt>
                <c:pt idx="3003">
                  <c:v>40911</c:v>
                </c:pt>
                <c:pt idx="3004">
                  <c:v>40912</c:v>
                </c:pt>
                <c:pt idx="3005">
                  <c:v>40913</c:v>
                </c:pt>
                <c:pt idx="3006">
                  <c:v>40914</c:v>
                </c:pt>
                <c:pt idx="3007">
                  <c:v>40917</c:v>
                </c:pt>
                <c:pt idx="3008">
                  <c:v>40918</c:v>
                </c:pt>
                <c:pt idx="3009">
                  <c:v>40919</c:v>
                </c:pt>
                <c:pt idx="3010">
                  <c:v>40920</c:v>
                </c:pt>
                <c:pt idx="3011">
                  <c:v>40921</c:v>
                </c:pt>
                <c:pt idx="3012">
                  <c:v>40925</c:v>
                </c:pt>
                <c:pt idx="3013">
                  <c:v>40926</c:v>
                </c:pt>
                <c:pt idx="3014">
                  <c:v>40927</c:v>
                </c:pt>
                <c:pt idx="3015">
                  <c:v>40928</c:v>
                </c:pt>
                <c:pt idx="3016">
                  <c:v>40931</c:v>
                </c:pt>
                <c:pt idx="3017">
                  <c:v>40932</c:v>
                </c:pt>
                <c:pt idx="3018">
                  <c:v>40933</c:v>
                </c:pt>
                <c:pt idx="3019">
                  <c:v>40934</c:v>
                </c:pt>
                <c:pt idx="3020">
                  <c:v>40935</c:v>
                </c:pt>
                <c:pt idx="3021">
                  <c:v>40938</c:v>
                </c:pt>
                <c:pt idx="3022">
                  <c:v>40939</c:v>
                </c:pt>
                <c:pt idx="3023">
                  <c:v>40940</c:v>
                </c:pt>
                <c:pt idx="3024">
                  <c:v>40941</c:v>
                </c:pt>
                <c:pt idx="3025">
                  <c:v>40942</c:v>
                </c:pt>
                <c:pt idx="3026">
                  <c:v>40945</c:v>
                </c:pt>
                <c:pt idx="3027">
                  <c:v>40946</c:v>
                </c:pt>
                <c:pt idx="3028">
                  <c:v>40947</c:v>
                </c:pt>
                <c:pt idx="3029">
                  <c:v>40948</c:v>
                </c:pt>
                <c:pt idx="3030">
                  <c:v>40949</c:v>
                </c:pt>
                <c:pt idx="3031">
                  <c:v>40952</c:v>
                </c:pt>
                <c:pt idx="3032">
                  <c:v>40953</c:v>
                </c:pt>
                <c:pt idx="3033">
                  <c:v>40954</c:v>
                </c:pt>
                <c:pt idx="3034">
                  <c:v>40955</c:v>
                </c:pt>
                <c:pt idx="3035">
                  <c:v>40956</c:v>
                </c:pt>
                <c:pt idx="3036">
                  <c:v>40960</c:v>
                </c:pt>
                <c:pt idx="3037">
                  <c:v>40961</c:v>
                </c:pt>
                <c:pt idx="3038">
                  <c:v>40962</c:v>
                </c:pt>
                <c:pt idx="3039">
                  <c:v>40963</c:v>
                </c:pt>
                <c:pt idx="3040">
                  <c:v>40966</c:v>
                </c:pt>
                <c:pt idx="3041">
                  <c:v>40967</c:v>
                </c:pt>
                <c:pt idx="3042">
                  <c:v>40968</c:v>
                </c:pt>
                <c:pt idx="3043">
                  <c:v>40969</c:v>
                </c:pt>
                <c:pt idx="3044">
                  <c:v>40970</c:v>
                </c:pt>
                <c:pt idx="3045">
                  <c:v>40973</c:v>
                </c:pt>
                <c:pt idx="3046">
                  <c:v>40974</c:v>
                </c:pt>
                <c:pt idx="3047">
                  <c:v>40975</c:v>
                </c:pt>
                <c:pt idx="3048">
                  <c:v>40976</c:v>
                </c:pt>
                <c:pt idx="3049">
                  <c:v>40977</c:v>
                </c:pt>
                <c:pt idx="3050">
                  <c:v>40980</c:v>
                </c:pt>
                <c:pt idx="3051">
                  <c:v>40981</c:v>
                </c:pt>
                <c:pt idx="3052">
                  <c:v>40982</c:v>
                </c:pt>
                <c:pt idx="3053">
                  <c:v>40983</c:v>
                </c:pt>
                <c:pt idx="3054">
                  <c:v>40984</c:v>
                </c:pt>
                <c:pt idx="3055">
                  <c:v>40987</c:v>
                </c:pt>
                <c:pt idx="3056">
                  <c:v>40988</c:v>
                </c:pt>
                <c:pt idx="3057">
                  <c:v>40989</c:v>
                </c:pt>
                <c:pt idx="3058">
                  <c:v>40990</c:v>
                </c:pt>
                <c:pt idx="3059">
                  <c:v>40991</c:v>
                </c:pt>
                <c:pt idx="3060">
                  <c:v>40994</c:v>
                </c:pt>
                <c:pt idx="3061">
                  <c:v>40995</c:v>
                </c:pt>
                <c:pt idx="3062">
                  <c:v>40996</c:v>
                </c:pt>
                <c:pt idx="3063">
                  <c:v>40997</c:v>
                </c:pt>
                <c:pt idx="3064">
                  <c:v>40998</c:v>
                </c:pt>
                <c:pt idx="3065">
                  <c:v>41001</c:v>
                </c:pt>
                <c:pt idx="3066">
                  <c:v>41002</c:v>
                </c:pt>
                <c:pt idx="3067">
                  <c:v>41003</c:v>
                </c:pt>
                <c:pt idx="3068">
                  <c:v>41004</c:v>
                </c:pt>
                <c:pt idx="3069">
                  <c:v>41008</c:v>
                </c:pt>
                <c:pt idx="3070">
                  <c:v>41009</c:v>
                </c:pt>
                <c:pt idx="3071">
                  <c:v>41010</c:v>
                </c:pt>
                <c:pt idx="3072">
                  <c:v>41011</c:v>
                </c:pt>
                <c:pt idx="3073">
                  <c:v>41012</c:v>
                </c:pt>
                <c:pt idx="3074">
                  <c:v>41015</c:v>
                </c:pt>
                <c:pt idx="3075">
                  <c:v>41016</c:v>
                </c:pt>
                <c:pt idx="3076">
                  <c:v>41017</c:v>
                </c:pt>
                <c:pt idx="3077">
                  <c:v>41018</c:v>
                </c:pt>
                <c:pt idx="3078">
                  <c:v>41019</c:v>
                </c:pt>
                <c:pt idx="3079">
                  <c:v>41022</c:v>
                </c:pt>
                <c:pt idx="3080">
                  <c:v>41023</c:v>
                </c:pt>
                <c:pt idx="3081">
                  <c:v>41024</c:v>
                </c:pt>
                <c:pt idx="3082">
                  <c:v>41025</c:v>
                </c:pt>
                <c:pt idx="3083">
                  <c:v>41026</c:v>
                </c:pt>
                <c:pt idx="3084">
                  <c:v>41029</c:v>
                </c:pt>
                <c:pt idx="3085">
                  <c:v>41030</c:v>
                </c:pt>
                <c:pt idx="3086">
                  <c:v>41031</c:v>
                </c:pt>
                <c:pt idx="3087">
                  <c:v>41032</c:v>
                </c:pt>
                <c:pt idx="3088">
                  <c:v>41033</c:v>
                </c:pt>
                <c:pt idx="3089">
                  <c:v>41036</c:v>
                </c:pt>
                <c:pt idx="3090">
                  <c:v>41037</c:v>
                </c:pt>
                <c:pt idx="3091">
                  <c:v>41038</c:v>
                </c:pt>
                <c:pt idx="3092">
                  <c:v>41039</c:v>
                </c:pt>
                <c:pt idx="3093">
                  <c:v>41040</c:v>
                </c:pt>
                <c:pt idx="3094">
                  <c:v>41043</c:v>
                </c:pt>
                <c:pt idx="3095">
                  <c:v>41044</c:v>
                </c:pt>
                <c:pt idx="3096">
                  <c:v>41045</c:v>
                </c:pt>
                <c:pt idx="3097">
                  <c:v>41046</c:v>
                </c:pt>
                <c:pt idx="3098">
                  <c:v>41047</c:v>
                </c:pt>
                <c:pt idx="3099">
                  <c:v>41050</c:v>
                </c:pt>
                <c:pt idx="3100">
                  <c:v>41051</c:v>
                </c:pt>
                <c:pt idx="3101">
                  <c:v>41052</c:v>
                </c:pt>
                <c:pt idx="3102">
                  <c:v>41053</c:v>
                </c:pt>
                <c:pt idx="3103">
                  <c:v>41054</c:v>
                </c:pt>
                <c:pt idx="3104">
                  <c:v>41058</c:v>
                </c:pt>
                <c:pt idx="3105">
                  <c:v>41059</c:v>
                </c:pt>
                <c:pt idx="3106">
                  <c:v>41060</c:v>
                </c:pt>
                <c:pt idx="3107">
                  <c:v>41061</c:v>
                </c:pt>
                <c:pt idx="3108">
                  <c:v>41064</c:v>
                </c:pt>
                <c:pt idx="3109">
                  <c:v>41065</c:v>
                </c:pt>
                <c:pt idx="3110">
                  <c:v>41066</c:v>
                </c:pt>
                <c:pt idx="3111">
                  <c:v>41067</c:v>
                </c:pt>
                <c:pt idx="3112">
                  <c:v>41068</c:v>
                </c:pt>
                <c:pt idx="3113">
                  <c:v>41071</c:v>
                </c:pt>
                <c:pt idx="3114">
                  <c:v>41072</c:v>
                </c:pt>
                <c:pt idx="3115">
                  <c:v>41073</c:v>
                </c:pt>
                <c:pt idx="3116">
                  <c:v>41074</c:v>
                </c:pt>
                <c:pt idx="3117">
                  <c:v>41075</c:v>
                </c:pt>
                <c:pt idx="3118">
                  <c:v>41078</c:v>
                </c:pt>
                <c:pt idx="3119">
                  <c:v>41079</c:v>
                </c:pt>
                <c:pt idx="3120">
                  <c:v>41080</c:v>
                </c:pt>
                <c:pt idx="3121">
                  <c:v>41081</c:v>
                </c:pt>
                <c:pt idx="3122">
                  <c:v>41082</c:v>
                </c:pt>
                <c:pt idx="3123">
                  <c:v>41085</c:v>
                </c:pt>
                <c:pt idx="3124">
                  <c:v>41086</c:v>
                </c:pt>
                <c:pt idx="3125">
                  <c:v>41087</c:v>
                </c:pt>
                <c:pt idx="3126">
                  <c:v>41088</c:v>
                </c:pt>
                <c:pt idx="3127">
                  <c:v>41089</c:v>
                </c:pt>
                <c:pt idx="3128">
                  <c:v>41092</c:v>
                </c:pt>
                <c:pt idx="3129">
                  <c:v>41093</c:v>
                </c:pt>
                <c:pt idx="3130">
                  <c:v>41095</c:v>
                </c:pt>
                <c:pt idx="3131">
                  <c:v>41096</c:v>
                </c:pt>
                <c:pt idx="3132">
                  <c:v>41099</c:v>
                </c:pt>
                <c:pt idx="3133">
                  <c:v>41100</c:v>
                </c:pt>
                <c:pt idx="3134">
                  <c:v>41101</c:v>
                </c:pt>
                <c:pt idx="3135">
                  <c:v>41102</c:v>
                </c:pt>
                <c:pt idx="3136">
                  <c:v>41103</c:v>
                </c:pt>
                <c:pt idx="3137">
                  <c:v>41106</c:v>
                </c:pt>
                <c:pt idx="3138">
                  <c:v>41107</c:v>
                </c:pt>
                <c:pt idx="3139">
                  <c:v>41108</c:v>
                </c:pt>
                <c:pt idx="3140">
                  <c:v>41109</c:v>
                </c:pt>
                <c:pt idx="3141">
                  <c:v>41110</c:v>
                </c:pt>
                <c:pt idx="3142">
                  <c:v>41113</c:v>
                </c:pt>
                <c:pt idx="3143">
                  <c:v>41114</c:v>
                </c:pt>
                <c:pt idx="3144">
                  <c:v>41115</c:v>
                </c:pt>
                <c:pt idx="3145">
                  <c:v>41116</c:v>
                </c:pt>
                <c:pt idx="3146">
                  <c:v>41117</c:v>
                </c:pt>
                <c:pt idx="3147">
                  <c:v>41120</c:v>
                </c:pt>
                <c:pt idx="3148">
                  <c:v>41121</c:v>
                </c:pt>
                <c:pt idx="3149">
                  <c:v>41122</c:v>
                </c:pt>
                <c:pt idx="3150">
                  <c:v>41123</c:v>
                </c:pt>
                <c:pt idx="3151">
                  <c:v>41124</c:v>
                </c:pt>
                <c:pt idx="3152">
                  <c:v>41127</c:v>
                </c:pt>
                <c:pt idx="3153">
                  <c:v>41128</c:v>
                </c:pt>
                <c:pt idx="3154">
                  <c:v>41129</c:v>
                </c:pt>
                <c:pt idx="3155">
                  <c:v>41130</c:v>
                </c:pt>
                <c:pt idx="3156">
                  <c:v>41131</c:v>
                </c:pt>
                <c:pt idx="3157">
                  <c:v>41134</c:v>
                </c:pt>
                <c:pt idx="3158">
                  <c:v>41135</c:v>
                </c:pt>
                <c:pt idx="3159">
                  <c:v>41136</c:v>
                </c:pt>
                <c:pt idx="3160">
                  <c:v>41137</c:v>
                </c:pt>
                <c:pt idx="3161">
                  <c:v>41138</c:v>
                </c:pt>
                <c:pt idx="3162">
                  <c:v>41141</c:v>
                </c:pt>
                <c:pt idx="3163">
                  <c:v>41142</c:v>
                </c:pt>
                <c:pt idx="3164">
                  <c:v>41143</c:v>
                </c:pt>
                <c:pt idx="3165">
                  <c:v>41144</c:v>
                </c:pt>
                <c:pt idx="3166">
                  <c:v>41145</c:v>
                </c:pt>
                <c:pt idx="3167">
                  <c:v>41148</c:v>
                </c:pt>
                <c:pt idx="3168">
                  <c:v>41149</c:v>
                </c:pt>
                <c:pt idx="3169">
                  <c:v>41150</c:v>
                </c:pt>
                <c:pt idx="3170">
                  <c:v>41151</c:v>
                </c:pt>
                <c:pt idx="3171">
                  <c:v>41152</c:v>
                </c:pt>
                <c:pt idx="3172">
                  <c:v>41156</c:v>
                </c:pt>
                <c:pt idx="3173">
                  <c:v>41157</c:v>
                </c:pt>
                <c:pt idx="3174">
                  <c:v>41158</c:v>
                </c:pt>
                <c:pt idx="3175">
                  <c:v>41159</c:v>
                </c:pt>
                <c:pt idx="3176">
                  <c:v>41162</c:v>
                </c:pt>
                <c:pt idx="3177">
                  <c:v>41163</c:v>
                </c:pt>
                <c:pt idx="3178">
                  <c:v>41164</c:v>
                </c:pt>
                <c:pt idx="3179">
                  <c:v>41165</c:v>
                </c:pt>
                <c:pt idx="3180">
                  <c:v>41166</c:v>
                </c:pt>
                <c:pt idx="3181">
                  <c:v>41169</c:v>
                </c:pt>
                <c:pt idx="3182">
                  <c:v>41170</c:v>
                </c:pt>
                <c:pt idx="3183">
                  <c:v>41171</c:v>
                </c:pt>
                <c:pt idx="3184">
                  <c:v>41172</c:v>
                </c:pt>
                <c:pt idx="3185">
                  <c:v>41173</c:v>
                </c:pt>
                <c:pt idx="3186">
                  <c:v>41176</c:v>
                </c:pt>
                <c:pt idx="3187">
                  <c:v>41177</c:v>
                </c:pt>
                <c:pt idx="3188">
                  <c:v>41178</c:v>
                </c:pt>
                <c:pt idx="3189">
                  <c:v>41179</c:v>
                </c:pt>
                <c:pt idx="3190">
                  <c:v>41180</c:v>
                </c:pt>
                <c:pt idx="3191">
                  <c:v>41183</c:v>
                </c:pt>
                <c:pt idx="3192">
                  <c:v>41184</c:v>
                </c:pt>
                <c:pt idx="3193">
                  <c:v>41185</c:v>
                </c:pt>
                <c:pt idx="3194">
                  <c:v>41186</c:v>
                </c:pt>
                <c:pt idx="3195">
                  <c:v>41187</c:v>
                </c:pt>
                <c:pt idx="3196">
                  <c:v>41191</c:v>
                </c:pt>
                <c:pt idx="3197">
                  <c:v>41192</c:v>
                </c:pt>
                <c:pt idx="3198">
                  <c:v>41193</c:v>
                </c:pt>
                <c:pt idx="3199">
                  <c:v>41194</c:v>
                </c:pt>
                <c:pt idx="3200">
                  <c:v>41197</c:v>
                </c:pt>
                <c:pt idx="3201">
                  <c:v>41198</c:v>
                </c:pt>
                <c:pt idx="3202">
                  <c:v>41199</c:v>
                </c:pt>
                <c:pt idx="3203">
                  <c:v>41200</c:v>
                </c:pt>
                <c:pt idx="3204">
                  <c:v>41201</c:v>
                </c:pt>
                <c:pt idx="3205">
                  <c:v>41204</c:v>
                </c:pt>
                <c:pt idx="3206">
                  <c:v>41205</c:v>
                </c:pt>
                <c:pt idx="3207">
                  <c:v>41206</c:v>
                </c:pt>
                <c:pt idx="3208">
                  <c:v>41207</c:v>
                </c:pt>
                <c:pt idx="3209">
                  <c:v>41208</c:v>
                </c:pt>
                <c:pt idx="3210">
                  <c:v>41211</c:v>
                </c:pt>
                <c:pt idx="3211">
                  <c:v>41212</c:v>
                </c:pt>
                <c:pt idx="3212">
                  <c:v>41213</c:v>
                </c:pt>
                <c:pt idx="3213">
                  <c:v>41214</c:v>
                </c:pt>
                <c:pt idx="3214">
                  <c:v>41215</c:v>
                </c:pt>
                <c:pt idx="3215">
                  <c:v>41218</c:v>
                </c:pt>
                <c:pt idx="3216">
                  <c:v>41219</c:v>
                </c:pt>
                <c:pt idx="3217">
                  <c:v>41220</c:v>
                </c:pt>
                <c:pt idx="3218">
                  <c:v>41221</c:v>
                </c:pt>
                <c:pt idx="3219">
                  <c:v>41222</c:v>
                </c:pt>
                <c:pt idx="3220">
                  <c:v>41226</c:v>
                </c:pt>
                <c:pt idx="3221">
                  <c:v>41227</c:v>
                </c:pt>
                <c:pt idx="3222">
                  <c:v>41228</c:v>
                </c:pt>
                <c:pt idx="3223">
                  <c:v>41229</c:v>
                </c:pt>
                <c:pt idx="3224">
                  <c:v>41232</c:v>
                </c:pt>
                <c:pt idx="3225">
                  <c:v>41233</c:v>
                </c:pt>
                <c:pt idx="3226">
                  <c:v>41234</c:v>
                </c:pt>
                <c:pt idx="3227">
                  <c:v>41236</c:v>
                </c:pt>
                <c:pt idx="3228">
                  <c:v>41239</c:v>
                </c:pt>
                <c:pt idx="3229">
                  <c:v>41240</c:v>
                </c:pt>
                <c:pt idx="3230">
                  <c:v>41241</c:v>
                </c:pt>
                <c:pt idx="3231">
                  <c:v>41242</c:v>
                </c:pt>
                <c:pt idx="3232">
                  <c:v>41243</c:v>
                </c:pt>
                <c:pt idx="3233">
                  <c:v>41246</c:v>
                </c:pt>
                <c:pt idx="3234">
                  <c:v>41247</c:v>
                </c:pt>
                <c:pt idx="3235">
                  <c:v>41248</c:v>
                </c:pt>
                <c:pt idx="3236">
                  <c:v>41249</c:v>
                </c:pt>
                <c:pt idx="3237">
                  <c:v>41250</c:v>
                </c:pt>
                <c:pt idx="3238">
                  <c:v>41253</c:v>
                </c:pt>
                <c:pt idx="3239">
                  <c:v>41254</c:v>
                </c:pt>
                <c:pt idx="3240">
                  <c:v>41255</c:v>
                </c:pt>
                <c:pt idx="3241">
                  <c:v>41256</c:v>
                </c:pt>
                <c:pt idx="3242">
                  <c:v>41257</c:v>
                </c:pt>
                <c:pt idx="3243">
                  <c:v>41260</c:v>
                </c:pt>
                <c:pt idx="3244">
                  <c:v>41261</c:v>
                </c:pt>
                <c:pt idx="3245">
                  <c:v>41262</c:v>
                </c:pt>
                <c:pt idx="3246">
                  <c:v>41263</c:v>
                </c:pt>
                <c:pt idx="3247">
                  <c:v>41264</c:v>
                </c:pt>
                <c:pt idx="3248">
                  <c:v>41267</c:v>
                </c:pt>
                <c:pt idx="3249">
                  <c:v>41269</c:v>
                </c:pt>
                <c:pt idx="3250">
                  <c:v>41270</c:v>
                </c:pt>
                <c:pt idx="3251">
                  <c:v>41271</c:v>
                </c:pt>
                <c:pt idx="3252">
                  <c:v>41274</c:v>
                </c:pt>
                <c:pt idx="3253">
                  <c:v>41276</c:v>
                </c:pt>
                <c:pt idx="3254">
                  <c:v>41277</c:v>
                </c:pt>
                <c:pt idx="3255">
                  <c:v>41278</c:v>
                </c:pt>
                <c:pt idx="3256">
                  <c:v>41281</c:v>
                </c:pt>
                <c:pt idx="3257">
                  <c:v>41282</c:v>
                </c:pt>
                <c:pt idx="3258">
                  <c:v>41283</c:v>
                </c:pt>
                <c:pt idx="3259">
                  <c:v>41284</c:v>
                </c:pt>
                <c:pt idx="3260">
                  <c:v>41285</c:v>
                </c:pt>
                <c:pt idx="3261">
                  <c:v>41288</c:v>
                </c:pt>
                <c:pt idx="3262">
                  <c:v>41289</c:v>
                </c:pt>
                <c:pt idx="3263">
                  <c:v>41290</c:v>
                </c:pt>
                <c:pt idx="3264">
                  <c:v>41291</c:v>
                </c:pt>
                <c:pt idx="3265">
                  <c:v>41292</c:v>
                </c:pt>
                <c:pt idx="3266">
                  <c:v>41296</c:v>
                </c:pt>
                <c:pt idx="3267">
                  <c:v>41297</c:v>
                </c:pt>
                <c:pt idx="3268">
                  <c:v>41298</c:v>
                </c:pt>
                <c:pt idx="3269">
                  <c:v>41299</c:v>
                </c:pt>
                <c:pt idx="3270">
                  <c:v>41302</c:v>
                </c:pt>
                <c:pt idx="3271">
                  <c:v>41303</c:v>
                </c:pt>
                <c:pt idx="3272">
                  <c:v>41304</c:v>
                </c:pt>
                <c:pt idx="3273">
                  <c:v>41305</c:v>
                </c:pt>
                <c:pt idx="3274">
                  <c:v>41306</c:v>
                </c:pt>
                <c:pt idx="3275">
                  <c:v>41309</c:v>
                </c:pt>
                <c:pt idx="3276">
                  <c:v>41310</c:v>
                </c:pt>
                <c:pt idx="3277">
                  <c:v>41311</c:v>
                </c:pt>
                <c:pt idx="3278">
                  <c:v>41312</c:v>
                </c:pt>
                <c:pt idx="3279">
                  <c:v>41313</c:v>
                </c:pt>
                <c:pt idx="3280">
                  <c:v>41316</c:v>
                </c:pt>
                <c:pt idx="3281">
                  <c:v>41317</c:v>
                </c:pt>
                <c:pt idx="3282">
                  <c:v>41318</c:v>
                </c:pt>
                <c:pt idx="3283">
                  <c:v>41319</c:v>
                </c:pt>
                <c:pt idx="3284">
                  <c:v>41320</c:v>
                </c:pt>
                <c:pt idx="3285">
                  <c:v>41324</c:v>
                </c:pt>
                <c:pt idx="3286">
                  <c:v>41325</c:v>
                </c:pt>
                <c:pt idx="3287">
                  <c:v>41326</c:v>
                </c:pt>
                <c:pt idx="3288">
                  <c:v>41327</c:v>
                </c:pt>
                <c:pt idx="3289">
                  <c:v>41330</c:v>
                </c:pt>
                <c:pt idx="3290">
                  <c:v>41331</c:v>
                </c:pt>
                <c:pt idx="3291">
                  <c:v>41332</c:v>
                </c:pt>
                <c:pt idx="3292">
                  <c:v>41333</c:v>
                </c:pt>
                <c:pt idx="3293">
                  <c:v>41334</c:v>
                </c:pt>
                <c:pt idx="3294">
                  <c:v>41337</c:v>
                </c:pt>
                <c:pt idx="3295">
                  <c:v>41338</c:v>
                </c:pt>
                <c:pt idx="3296">
                  <c:v>41339</c:v>
                </c:pt>
                <c:pt idx="3297">
                  <c:v>41340</c:v>
                </c:pt>
                <c:pt idx="3298">
                  <c:v>41341</c:v>
                </c:pt>
                <c:pt idx="3299">
                  <c:v>41344</c:v>
                </c:pt>
                <c:pt idx="3300">
                  <c:v>41345</c:v>
                </c:pt>
                <c:pt idx="3301">
                  <c:v>41346</c:v>
                </c:pt>
                <c:pt idx="3302">
                  <c:v>41347</c:v>
                </c:pt>
                <c:pt idx="3303">
                  <c:v>41348</c:v>
                </c:pt>
                <c:pt idx="3304">
                  <c:v>41351</c:v>
                </c:pt>
                <c:pt idx="3305">
                  <c:v>41352</c:v>
                </c:pt>
                <c:pt idx="3306">
                  <c:v>41353</c:v>
                </c:pt>
                <c:pt idx="3307">
                  <c:v>41354</c:v>
                </c:pt>
                <c:pt idx="3308">
                  <c:v>41355</c:v>
                </c:pt>
                <c:pt idx="3309">
                  <c:v>41358</c:v>
                </c:pt>
                <c:pt idx="3310">
                  <c:v>41359</c:v>
                </c:pt>
                <c:pt idx="3311">
                  <c:v>41360</c:v>
                </c:pt>
                <c:pt idx="3312">
                  <c:v>41361</c:v>
                </c:pt>
                <c:pt idx="3313">
                  <c:v>41365</c:v>
                </c:pt>
                <c:pt idx="3314">
                  <c:v>41366</c:v>
                </c:pt>
                <c:pt idx="3315">
                  <c:v>41367</c:v>
                </c:pt>
                <c:pt idx="3316">
                  <c:v>41368</c:v>
                </c:pt>
                <c:pt idx="3317">
                  <c:v>41369</c:v>
                </c:pt>
                <c:pt idx="3318">
                  <c:v>41372</c:v>
                </c:pt>
                <c:pt idx="3319">
                  <c:v>41373</c:v>
                </c:pt>
                <c:pt idx="3320">
                  <c:v>41374</c:v>
                </c:pt>
                <c:pt idx="3321">
                  <c:v>41375</c:v>
                </c:pt>
                <c:pt idx="3322">
                  <c:v>41376</c:v>
                </c:pt>
                <c:pt idx="3323">
                  <c:v>41379</c:v>
                </c:pt>
                <c:pt idx="3324">
                  <c:v>41380</c:v>
                </c:pt>
                <c:pt idx="3325">
                  <c:v>41381</c:v>
                </c:pt>
                <c:pt idx="3326">
                  <c:v>41382</c:v>
                </c:pt>
                <c:pt idx="3327">
                  <c:v>41383</c:v>
                </c:pt>
                <c:pt idx="3328">
                  <c:v>41386</c:v>
                </c:pt>
                <c:pt idx="3329">
                  <c:v>41387</c:v>
                </c:pt>
                <c:pt idx="3330">
                  <c:v>41388</c:v>
                </c:pt>
                <c:pt idx="3331">
                  <c:v>41389</c:v>
                </c:pt>
                <c:pt idx="3332">
                  <c:v>41390</c:v>
                </c:pt>
                <c:pt idx="3333">
                  <c:v>41393</c:v>
                </c:pt>
                <c:pt idx="3334">
                  <c:v>41394</c:v>
                </c:pt>
                <c:pt idx="3335">
                  <c:v>41395</c:v>
                </c:pt>
                <c:pt idx="3336">
                  <c:v>41396</c:v>
                </c:pt>
                <c:pt idx="3337">
                  <c:v>41397</c:v>
                </c:pt>
                <c:pt idx="3338">
                  <c:v>41400</c:v>
                </c:pt>
                <c:pt idx="3339">
                  <c:v>41401</c:v>
                </c:pt>
                <c:pt idx="3340">
                  <c:v>41402</c:v>
                </c:pt>
                <c:pt idx="3341">
                  <c:v>41403</c:v>
                </c:pt>
                <c:pt idx="3342">
                  <c:v>41404</c:v>
                </c:pt>
                <c:pt idx="3343">
                  <c:v>41407</c:v>
                </c:pt>
                <c:pt idx="3344">
                  <c:v>41408</c:v>
                </c:pt>
                <c:pt idx="3345">
                  <c:v>41409</c:v>
                </c:pt>
                <c:pt idx="3346">
                  <c:v>41410</c:v>
                </c:pt>
                <c:pt idx="3347">
                  <c:v>41411</c:v>
                </c:pt>
                <c:pt idx="3348">
                  <c:v>41414</c:v>
                </c:pt>
                <c:pt idx="3349">
                  <c:v>41415</c:v>
                </c:pt>
                <c:pt idx="3350">
                  <c:v>41416</c:v>
                </c:pt>
                <c:pt idx="3351">
                  <c:v>41417</c:v>
                </c:pt>
                <c:pt idx="3352">
                  <c:v>41418</c:v>
                </c:pt>
                <c:pt idx="3353">
                  <c:v>41422</c:v>
                </c:pt>
                <c:pt idx="3354">
                  <c:v>41423</c:v>
                </c:pt>
                <c:pt idx="3355">
                  <c:v>41424</c:v>
                </c:pt>
                <c:pt idx="3356">
                  <c:v>41425</c:v>
                </c:pt>
                <c:pt idx="3357">
                  <c:v>41428</c:v>
                </c:pt>
                <c:pt idx="3358">
                  <c:v>41429</c:v>
                </c:pt>
                <c:pt idx="3359">
                  <c:v>41430</c:v>
                </c:pt>
                <c:pt idx="3360">
                  <c:v>41431</c:v>
                </c:pt>
                <c:pt idx="3361">
                  <c:v>41432</c:v>
                </c:pt>
                <c:pt idx="3362">
                  <c:v>41435</c:v>
                </c:pt>
                <c:pt idx="3363">
                  <c:v>41436</c:v>
                </c:pt>
                <c:pt idx="3364">
                  <c:v>41437</c:v>
                </c:pt>
                <c:pt idx="3365">
                  <c:v>41438</c:v>
                </c:pt>
                <c:pt idx="3366">
                  <c:v>41439</c:v>
                </c:pt>
                <c:pt idx="3367">
                  <c:v>41442</c:v>
                </c:pt>
                <c:pt idx="3368">
                  <c:v>41443</c:v>
                </c:pt>
                <c:pt idx="3369">
                  <c:v>41444</c:v>
                </c:pt>
                <c:pt idx="3370">
                  <c:v>41445</c:v>
                </c:pt>
                <c:pt idx="3371">
                  <c:v>41446</c:v>
                </c:pt>
                <c:pt idx="3372">
                  <c:v>41449</c:v>
                </c:pt>
                <c:pt idx="3373">
                  <c:v>41450</c:v>
                </c:pt>
                <c:pt idx="3374">
                  <c:v>41451</c:v>
                </c:pt>
                <c:pt idx="3375">
                  <c:v>41452</c:v>
                </c:pt>
                <c:pt idx="3376">
                  <c:v>41453</c:v>
                </c:pt>
                <c:pt idx="3377">
                  <c:v>41456</c:v>
                </c:pt>
                <c:pt idx="3378">
                  <c:v>41457</c:v>
                </c:pt>
                <c:pt idx="3379">
                  <c:v>41458</c:v>
                </c:pt>
                <c:pt idx="3380">
                  <c:v>41460</c:v>
                </c:pt>
                <c:pt idx="3381">
                  <c:v>41463</c:v>
                </c:pt>
                <c:pt idx="3382">
                  <c:v>41464</c:v>
                </c:pt>
                <c:pt idx="3383">
                  <c:v>41465</c:v>
                </c:pt>
                <c:pt idx="3384">
                  <c:v>41466</c:v>
                </c:pt>
                <c:pt idx="3385">
                  <c:v>41467</c:v>
                </c:pt>
                <c:pt idx="3386">
                  <c:v>41470</c:v>
                </c:pt>
                <c:pt idx="3387">
                  <c:v>41471</c:v>
                </c:pt>
                <c:pt idx="3388">
                  <c:v>41472</c:v>
                </c:pt>
                <c:pt idx="3389">
                  <c:v>41473</c:v>
                </c:pt>
                <c:pt idx="3390">
                  <c:v>41474</c:v>
                </c:pt>
                <c:pt idx="3391">
                  <c:v>41477</c:v>
                </c:pt>
                <c:pt idx="3392">
                  <c:v>41478</c:v>
                </c:pt>
                <c:pt idx="3393">
                  <c:v>41479</c:v>
                </c:pt>
                <c:pt idx="3394">
                  <c:v>41480</c:v>
                </c:pt>
                <c:pt idx="3395">
                  <c:v>41481</c:v>
                </c:pt>
                <c:pt idx="3396">
                  <c:v>41484</c:v>
                </c:pt>
                <c:pt idx="3397">
                  <c:v>41485</c:v>
                </c:pt>
                <c:pt idx="3398">
                  <c:v>41486</c:v>
                </c:pt>
                <c:pt idx="3399">
                  <c:v>41487</c:v>
                </c:pt>
                <c:pt idx="3400">
                  <c:v>41488</c:v>
                </c:pt>
                <c:pt idx="3401">
                  <c:v>41491</c:v>
                </c:pt>
                <c:pt idx="3402">
                  <c:v>41492</c:v>
                </c:pt>
                <c:pt idx="3403">
                  <c:v>41493</c:v>
                </c:pt>
                <c:pt idx="3404">
                  <c:v>41494</c:v>
                </c:pt>
                <c:pt idx="3405">
                  <c:v>41495</c:v>
                </c:pt>
                <c:pt idx="3406">
                  <c:v>41498</c:v>
                </c:pt>
                <c:pt idx="3407">
                  <c:v>41499</c:v>
                </c:pt>
                <c:pt idx="3408">
                  <c:v>41500</c:v>
                </c:pt>
                <c:pt idx="3409">
                  <c:v>41501</c:v>
                </c:pt>
                <c:pt idx="3410">
                  <c:v>41502</c:v>
                </c:pt>
                <c:pt idx="3411">
                  <c:v>41505</c:v>
                </c:pt>
                <c:pt idx="3412">
                  <c:v>41506</c:v>
                </c:pt>
                <c:pt idx="3413">
                  <c:v>41507</c:v>
                </c:pt>
                <c:pt idx="3414">
                  <c:v>41508</c:v>
                </c:pt>
                <c:pt idx="3415">
                  <c:v>41509</c:v>
                </c:pt>
                <c:pt idx="3416">
                  <c:v>41512</c:v>
                </c:pt>
                <c:pt idx="3417">
                  <c:v>41513</c:v>
                </c:pt>
                <c:pt idx="3418">
                  <c:v>41514</c:v>
                </c:pt>
                <c:pt idx="3419">
                  <c:v>41515</c:v>
                </c:pt>
                <c:pt idx="3420">
                  <c:v>41516</c:v>
                </c:pt>
                <c:pt idx="3421">
                  <c:v>41520</c:v>
                </c:pt>
                <c:pt idx="3422">
                  <c:v>41521</c:v>
                </c:pt>
                <c:pt idx="3423">
                  <c:v>41522</c:v>
                </c:pt>
                <c:pt idx="3424">
                  <c:v>41523</c:v>
                </c:pt>
                <c:pt idx="3425">
                  <c:v>41526</c:v>
                </c:pt>
                <c:pt idx="3426">
                  <c:v>41527</c:v>
                </c:pt>
                <c:pt idx="3427">
                  <c:v>41528</c:v>
                </c:pt>
                <c:pt idx="3428">
                  <c:v>41529</c:v>
                </c:pt>
                <c:pt idx="3429">
                  <c:v>41530</c:v>
                </c:pt>
                <c:pt idx="3430">
                  <c:v>41533</c:v>
                </c:pt>
                <c:pt idx="3431">
                  <c:v>41534</c:v>
                </c:pt>
                <c:pt idx="3432">
                  <c:v>41535</c:v>
                </c:pt>
                <c:pt idx="3433">
                  <c:v>41536</c:v>
                </c:pt>
                <c:pt idx="3434">
                  <c:v>41537</c:v>
                </c:pt>
                <c:pt idx="3435">
                  <c:v>41540</c:v>
                </c:pt>
                <c:pt idx="3436">
                  <c:v>41541</c:v>
                </c:pt>
                <c:pt idx="3437">
                  <c:v>41542</c:v>
                </c:pt>
                <c:pt idx="3438">
                  <c:v>41543</c:v>
                </c:pt>
                <c:pt idx="3439">
                  <c:v>41544</c:v>
                </c:pt>
                <c:pt idx="3440">
                  <c:v>41547</c:v>
                </c:pt>
                <c:pt idx="3441">
                  <c:v>41548</c:v>
                </c:pt>
                <c:pt idx="3442">
                  <c:v>41549</c:v>
                </c:pt>
                <c:pt idx="3443">
                  <c:v>41550</c:v>
                </c:pt>
                <c:pt idx="3444">
                  <c:v>41551</c:v>
                </c:pt>
                <c:pt idx="3445">
                  <c:v>41554</c:v>
                </c:pt>
                <c:pt idx="3446">
                  <c:v>41555</c:v>
                </c:pt>
                <c:pt idx="3447">
                  <c:v>41556</c:v>
                </c:pt>
                <c:pt idx="3448">
                  <c:v>41557</c:v>
                </c:pt>
                <c:pt idx="3449">
                  <c:v>41558</c:v>
                </c:pt>
                <c:pt idx="3450">
                  <c:v>41562</c:v>
                </c:pt>
                <c:pt idx="3451">
                  <c:v>41563</c:v>
                </c:pt>
                <c:pt idx="3452">
                  <c:v>41564</c:v>
                </c:pt>
                <c:pt idx="3453">
                  <c:v>41565</c:v>
                </c:pt>
                <c:pt idx="3454">
                  <c:v>41568</c:v>
                </c:pt>
                <c:pt idx="3455">
                  <c:v>41569</c:v>
                </c:pt>
                <c:pt idx="3456">
                  <c:v>41570</c:v>
                </c:pt>
                <c:pt idx="3457">
                  <c:v>41571</c:v>
                </c:pt>
                <c:pt idx="3458">
                  <c:v>41572</c:v>
                </c:pt>
                <c:pt idx="3459">
                  <c:v>41575</c:v>
                </c:pt>
                <c:pt idx="3460">
                  <c:v>41576</c:v>
                </c:pt>
                <c:pt idx="3461">
                  <c:v>41577</c:v>
                </c:pt>
                <c:pt idx="3462">
                  <c:v>41578</c:v>
                </c:pt>
                <c:pt idx="3463">
                  <c:v>41579</c:v>
                </c:pt>
                <c:pt idx="3464">
                  <c:v>41582</c:v>
                </c:pt>
                <c:pt idx="3465">
                  <c:v>41583</c:v>
                </c:pt>
                <c:pt idx="3466">
                  <c:v>41584</c:v>
                </c:pt>
                <c:pt idx="3467">
                  <c:v>41585</c:v>
                </c:pt>
                <c:pt idx="3468">
                  <c:v>41586</c:v>
                </c:pt>
                <c:pt idx="3469">
                  <c:v>41590</c:v>
                </c:pt>
                <c:pt idx="3470">
                  <c:v>41591</c:v>
                </c:pt>
                <c:pt idx="3471">
                  <c:v>41592</c:v>
                </c:pt>
                <c:pt idx="3472">
                  <c:v>41593</c:v>
                </c:pt>
                <c:pt idx="3473">
                  <c:v>41596</c:v>
                </c:pt>
                <c:pt idx="3474">
                  <c:v>41597</c:v>
                </c:pt>
                <c:pt idx="3475">
                  <c:v>41598</c:v>
                </c:pt>
                <c:pt idx="3476">
                  <c:v>41599</c:v>
                </c:pt>
                <c:pt idx="3477">
                  <c:v>41600</c:v>
                </c:pt>
                <c:pt idx="3478">
                  <c:v>41603</c:v>
                </c:pt>
                <c:pt idx="3479">
                  <c:v>41604</c:v>
                </c:pt>
                <c:pt idx="3480">
                  <c:v>41605</c:v>
                </c:pt>
                <c:pt idx="3481">
                  <c:v>41607</c:v>
                </c:pt>
                <c:pt idx="3482">
                  <c:v>41610</c:v>
                </c:pt>
                <c:pt idx="3483">
                  <c:v>41611</c:v>
                </c:pt>
                <c:pt idx="3484">
                  <c:v>41612</c:v>
                </c:pt>
                <c:pt idx="3485">
                  <c:v>41613</c:v>
                </c:pt>
                <c:pt idx="3486">
                  <c:v>41614</c:v>
                </c:pt>
                <c:pt idx="3487">
                  <c:v>41617</c:v>
                </c:pt>
                <c:pt idx="3488">
                  <c:v>41618</c:v>
                </c:pt>
                <c:pt idx="3489">
                  <c:v>41619</c:v>
                </c:pt>
                <c:pt idx="3490">
                  <c:v>41620</c:v>
                </c:pt>
                <c:pt idx="3491">
                  <c:v>41621</c:v>
                </c:pt>
                <c:pt idx="3492">
                  <c:v>41624</c:v>
                </c:pt>
                <c:pt idx="3493">
                  <c:v>41625</c:v>
                </c:pt>
                <c:pt idx="3494">
                  <c:v>41626</c:v>
                </c:pt>
                <c:pt idx="3495">
                  <c:v>41627</c:v>
                </c:pt>
                <c:pt idx="3496">
                  <c:v>41628</c:v>
                </c:pt>
                <c:pt idx="3497">
                  <c:v>41631</c:v>
                </c:pt>
                <c:pt idx="3498">
                  <c:v>41632</c:v>
                </c:pt>
                <c:pt idx="3499">
                  <c:v>41634</c:v>
                </c:pt>
                <c:pt idx="3500">
                  <c:v>41635</c:v>
                </c:pt>
                <c:pt idx="3501">
                  <c:v>41638</c:v>
                </c:pt>
                <c:pt idx="3502">
                  <c:v>41639</c:v>
                </c:pt>
                <c:pt idx="3503">
                  <c:v>41641</c:v>
                </c:pt>
                <c:pt idx="3504">
                  <c:v>41642</c:v>
                </c:pt>
                <c:pt idx="3505">
                  <c:v>41645</c:v>
                </c:pt>
                <c:pt idx="3506">
                  <c:v>41646</c:v>
                </c:pt>
                <c:pt idx="3507">
                  <c:v>41647</c:v>
                </c:pt>
                <c:pt idx="3508">
                  <c:v>41648</c:v>
                </c:pt>
                <c:pt idx="3509">
                  <c:v>41649</c:v>
                </c:pt>
                <c:pt idx="3510">
                  <c:v>41652</c:v>
                </c:pt>
                <c:pt idx="3511">
                  <c:v>41653</c:v>
                </c:pt>
                <c:pt idx="3512">
                  <c:v>41654</c:v>
                </c:pt>
                <c:pt idx="3513">
                  <c:v>41655</c:v>
                </c:pt>
                <c:pt idx="3514">
                  <c:v>41656</c:v>
                </c:pt>
                <c:pt idx="3515">
                  <c:v>41660</c:v>
                </c:pt>
                <c:pt idx="3516">
                  <c:v>41661</c:v>
                </c:pt>
                <c:pt idx="3517">
                  <c:v>41662</c:v>
                </c:pt>
                <c:pt idx="3518">
                  <c:v>41663</c:v>
                </c:pt>
                <c:pt idx="3519">
                  <c:v>41666</c:v>
                </c:pt>
                <c:pt idx="3520">
                  <c:v>41667</c:v>
                </c:pt>
                <c:pt idx="3521">
                  <c:v>41668</c:v>
                </c:pt>
                <c:pt idx="3522">
                  <c:v>41669</c:v>
                </c:pt>
                <c:pt idx="3523">
                  <c:v>41670</c:v>
                </c:pt>
                <c:pt idx="3524">
                  <c:v>41673</c:v>
                </c:pt>
                <c:pt idx="3525">
                  <c:v>41674</c:v>
                </c:pt>
                <c:pt idx="3526">
                  <c:v>41675</c:v>
                </c:pt>
                <c:pt idx="3527">
                  <c:v>41676</c:v>
                </c:pt>
                <c:pt idx="3528">
                  <c:v>41677</c:v>
                </c:pt>
                <c:pt idx="3529">
                  <c:v>41680</c:v>
                </c:pt>
                <c:pt idx="3530">
                  <c:v>41681</c:v>
                </c:pt>
                <c:pt idx="3531">
                  <c:v>41682</c:v>
                </c:pt>
                <c:pt idx="3532">
                  <c:v>41683</c:v>
                </c:pt>
                <c:pt idx="3533">
                  <c:v>41684</c:v>
                </c:pt>
                <c:pt idx="3534">
                  <c:v>41688</c:v>
                </c:pt>
                <c:pt idx="3535">
                  <c:v>41689</c:v>
                </c:pt>
                <c:pt idx="3536">
                  <c:v>41690</c:v>
                </c:pt>
                <c:pt idx="3537">
                  <c:v>41691</c:v>
                </c:pt>
                <c:pt idx="3538">
                  <c:v>41694</c:v>
                </c:pt>
                <c:pt idx="3539">
                  <c:v>41695</c:v>
                </c:pt>
                <c:pt idx="3540">
                  <c:v>41696</c:v>
                </c:pt>
                <c:pt idx="3541">
                  <c:v>41697</c:v>
                </c:pt>
                <c:pt idx="3542">
                  <c:v>41698</c:v>
                </c:pt>
                <c:pt idx="3543">
                  <c:v>41701</c:v>
                </c:pt>
                <c:pt idx="3544">
                  <c:v>41702</c:v>
                </c:pt>
                <c:pt idx="3545">
                  <c:v>41703</c:v>
                </c:pt>
                <c:pt idx="3546">
                  <c:v>41704</c:v>
                </c:pt>
                <c:pt idx="3547">
                  <c:v>41705</c:v>
                </c:pt>
                <c:pt idx="3548">
                  <c:v>41708</c:v>
                </c:pt>
                <c:pt idx="3549">
                  <c:v>41709</c:v>
                </c:pt>
                <c:pt idx="3550">
                  <c:v>41710</c:v>
                </c:pt>
                <c:pt idx="3551">
                  <c:v>41711</c:v>
                </c:pt>
                <c:pt idx="3552">
                  <c:v>41712</c:v>
                </c:pt>
                <c:pt idx="3553">
                  <c:v>41715</c:v>
                </c:pt>
                <c:pt idx="3554">
                  <c:v>41716</c:v>
                </c:pt>
                <c:pt idx="3555">
                  <c:v>41717</c:v>
                </c:pt>
                <c:pt idx="3556">
                  <c:v>41718</c:v>
                </c:pt>
                <c:pt idx="3557">
                  <c:v>41719</c:v>
                </c:pt>
                <c:pt idx="3558">
                  <c:v>41722</c:v>
                </c:pt>
                <c:pt idx="3559">
                  <c:v>41723</c:v>
                </c:pt>
                <c:pt idx="3560">
                  <c:v>41724</c:v>
                </c:pt>
                <c:pt idx="3561">
                  <c:v>41725</c:v>
                </c:pt>
                <c:pt idx="3562">
                  <c:v>41726</c:v>
                </c:pt>
                <c:pt idx="3563">
                  <c:v>41729</c:v>
                </c:pt>
                <c:pt idx="3564">
                  <c:v>41730</c:v>
                </c:pt>
                <c:pt idx="3565">
                  <c:v>41731</c:v>
                </c:pt>
                <c:pt idx="3566">
                  <c:v>41732</c:v>
                </c:pt>
                <c:pt idx="3567">
                  <c:v>41733</c:v>
                </c:pt>
                <c:pt idx="3568">
                  <c:v>41736</c:v>
                </c:pt>
                <c:pt idx="3569">
                  <c:v>41737</c:v>
                </c:pt>
                <c:pt idx="3570">
                  <c:v>41738</c:v>
                </c:pt>
                <c:pt idx="3571">
                  <c:v>41739</c:v>
                </c:pt>
                <c:pt idx="3572">
                  <c:v>41740</c:v>
                </c:pt>
                <c:pt idx="3573">
                  <c:v>41743</c:v>
                </c:pt>
                <c:pt idx="3574">
                  <c:v>41744</c:v>
                </c:pt>
                <c:pt idx="3575">
                  <c:v>41745</c:v>
                </c:pt>
                <c:pt idx="3576">
                  <c:v>41746</c:v>
                </c:pt>
                <c:pt idx="3577">
                  <c:v>41750</c:v>
                </c:pt>
                <c:pt idx="3578">
                  <c:v>41751</c:v>
                </c:pt>
                <c:pt idx="3579">
                  <c:v>41752</c:v>
                </c:pt>
                <c:pt idx="3580">
                  <c:v>41753</c:v>
                </c:pt>
                <c:pt idx="3581">
                  <c:v>41754</c:v>
                </c:pt>
                <c:pt idx="3582">
                  <c:v>41757</c:v>
                </c:pt>
                <c:pt idx="3583">
                  <c:v>41758</c:v>
                </c:pt>
                <c:pt idx="3584">
                  <c:v>41759</c:v>
                </c:pt>
                <c:pt idx="3585">
                  <c:v>41760</c:v>
                </c:pt>
                <c:pt idx="3586">
                  <c:v>41761</c:v>
                </c:pt>
                <c:pt idx="3587">
                  <c:v>41764</c:v>
                </c:pt>
                <c:pt idx="3588">
                  <c:v>41765</c:v>
                </c:pt>
                <c:pt idx="3589">
                  <c:v>41766</c:v>
                </c:pt>
                <c:pt idx="3590">
                  <c:v>41767</c:v>
                </c:pt>
                <c:pt idx="3591">
                  <c:v>41768</c:v>
                </c:pt>
                <c:pt idx="3592">
                  <c:v>41771</c:v>
                </c:pt>
                <c:pt idx="3593">
                  <c:v>41772</c:v>
                </c:pt>
                <c:pt idx="3594">
                  <c:v>41773</c:v>
                </c:pt>
                <c:pt idx="3595">
                  <c:v>41774</c:v>
                </c:pt>
                <c:pt idx="3596">
                  <c:v>41775</c:v>
                </c:pt>
                <c:pt idx="3597">
                  <c:v>41778</c:v>
                </c:pt>
                <c:pt idx="3598">
                  <c:v>41779</c:v>
                </c:pt>
                <c:pt idx="3599">
                  <c:v>41780</c:v>
                </c:pt>
                <c:pt idx="3600">
                  <c:v>41781</c:v>
                </c:pt>
                <c:pt idx="3601">
                  <c:v>41782</c:v>
                </c:pt>
                <c:pt idx="3602">
                  <c:v>41786</c:v>
                </c:pt>
                <c:pt idx="3603">
                  <c:v>41787</c:v>
                </c:pt>
                <c:pt idx="3604">
                  <c:v>41788</c:v>
                </c:pt>
                <c:pt idx="3605">
                  <c:v>41789</c:v>
                </c:pt>
                <c:pt idx="3606">
                  <c:v>41792</c:v>
                </c:pt>
                <c:pt idx="3607">
                  <c:v>41793</c:v>
                </c:pt>
                <c:pt idx="3608">
                  <c:v>41794</c:v>
                </c:pt>
                <c:pt idx="3609">
                  <c:v>41795</c:v>
                </c:pt>
                <c:pt idx="3610">
                  <c:v>41796</c:v>
                </c:pt>
                <c:pt idx="3611">
                  <c:v>41799</c:v>
                </c:pt>
                <c:pt idx="3612">
                  <c:v>41800</c:v>
                </c:pt>
                <c:pt idx="3613">
                  <c:v>41801</c:v>
                </c:pt>
                <c:pt idx="3614">
                  <c:v>41802</c:v>
                </c:pt>
                <c:pt idx="3615">
                  <c:v>41803</c:v>
                </c:pt>
                <c:pt idx="3616">
                  <c:v>41806</c:v>
                </c:pt>
                <c:pt idx="3617">
                  <c:v>41807</c:v>
                </c:pt>
                <c:pt idx="3618">
                  <c:v>41808</c:v>
                </c:pt>
                <c:pt idx="3619">
                  <c:v>41809</c:v>
                </c:pt>
                <c:pt idx="3620">
                  <c:v>41810</c:v>
                </c:pt>
                <c:pt idx="3621">
                  <c:v>41813</c:v>
                </c:pt>
                <c:pt idx="3622">
                  <c:v>41814</c:v>
                </c:pt>
                <c:pt idx="3623">
                  <c:v>41815</c:v>
                </c:pt>
                <c:pt idx="3624">
                  <c:v>41816</c:v>
                </c:pt>
                <c:pt idx="3625">
                  <c:v>41817</c:v>
                </c:pt>
                <c:pt idx="3626">
                  <c:v>41820</c:v>
                </c:pt>
                <c:pt idx="3627">
                  <c:v>41821</c:v>
                </c:pt>
                <c:pt idx="3628">
                  <c:v>41822</c:v>
                </c:pt>
                <c:pt idx="3629">
                  <c:v>41823</c:v>
                </c:pt>
                <c:pt idx="3630">
                  <c:v>41827</c:v>
                </c:pt>
                <c:pt idx="3631">
                  <c:v>41828</c:v>
                </c:pt>
                <c:pt idx="3632">
                  <c:v>41829</c:v>
                </c:pt>
                <c:pt idx="3633">
                  <c:v>41830</c:v>
                </c:pt>
                <c:pt idx="3634">
                  <c:v>41831</c:v>
                </c:pt>
                <c:pt idx="3635">
                  <c:v>41834</c:v>
                </c:pt>
                <c:pt idx="3636">
                  <c:v>41835</c:v>
                </c:pt>
                <c:pt idx="3637">
                  <c:v>41836</c:v>
                </c:pt>
                <c:pt idx="3638">
                  <c:v>41837</c:v>
                </c:pt>
                <c:pt idx="3639">
                  <c:v>41838</c:v>
                </c:pt>
                <c:pt idx="3640">
                  <c:v>41841</c:v>
                </c:pt>
                <c:pt idx="3641">
                  <c:v>41842</c:v>
                </c:pt>
                <c:pt idx="3642">
                  <c:v>41843</c:v>
                </c:pt>
                <c:pt idx="3643">
                  <c:v>41844</c:v>
                </c:pt>
                <c:pt idx="3644">
                  <c:v>41845</c:v>
                </c:pt>
                <c:pt idx="3645">
                  <c:v>41848</c:v>
                </c:pt>
                <c:pt idx="3646">
                  <c:v>41849</c:v>
                </c:pt>
                <c:pt idx="3647">
                  <c:v>41850</c:v>
                </c:pt>
                <c:pt idx="3648">
                  <c:v>41851</c:v>
                </c:pt>
                <c:pt idx="3649">
                  <c:v>41852</c:v>
                </c:pt>
                <c:pt idx="3650">
                  <c:v>41855</c:v>
                </c:pt>
                <c:pt idx="3651">
                  <c:v>41856</c:v>
                </c:pt>
                <c:pt idx="3652">
                  <c:v>41857</c:v>
                </c:pt>
                <c:pt idx="3653">
                  <c:v>41858</c:v>
                </c:pt>
                <c:pt idx="3654">
                  <c:v>41859</c:v>
                </c:pt>
                <c:pt idx="3655">
                  <c:v>41862</c:v>
                </c:pt>
                <c:pt idx="3656">
                  <c:v>41863</c:v>
                </c:pt>
                <c:pt idx="3657">
                  <c:v>41864</c:v>
                </c:pt>
                <c:pt idx="3658">
                  <c:v>41865</c:v>
                </c:pt>
                <c:pt idx="3659">
                  <c:v>41866</c:v>
                </c:pt>
                <c:pt idx="3660">
                  <c:v>41869</c:v>
                </c:pt>
                <c:pt idx="3661">
                  <c:v>41870</c:v>
                </c:pt>
                <c:pt idx="3662">
                  <c:v>41871</c:v>
                </c:pt>
                <c:pt idx="3663">
                  <c:v>41872</c:v>
                </c:pt>
                <c:pt idx="3664">
                  <c:v>41873</c:v>
                </c:pt>
                <c:pt idx="3665">
                  <c:v>41876</c:v>
                </c:pt>
                <c:pt idx="3666">
                  <c:v>41877</c:v>
                </c:pt>
                <c:pt idx="3667">
                  <c:v>41878</c:v>
                </c:pt>
                <c:pt idx="3668">
                  <c:v>41879</c:v>
                </c:pt>
                <c:pt idx="3669">
                  <c:v>41880</c:v>
                </c:pt>
                <c:pt idx="3670">
                  <c:v>41884</c:v>
                </c:pt>
                <c:pt idx="3671">
                  <c:v>41885</c:v>
                </c:pt>
                <c:pt idx="3672">
                  <c:v>41886</c:v>
                </c:pt>
                <c:pt idx="3673">
                  <c:v>41887</c:v>
                </c:pt>
                <c:pt idx="3674">
                  <c:v>41890</c:v>
                </c:pt>
                <c:pt idx="3675">
                  <c:v>41891</c:v>
                </c:pt>
                <c:pt idx="3676">
                  <c:v>41892</c:v>
                </c:pt>
                <c:pt idx="3677">
                  <c:v>41893</c:v>
                </c:pt>
                <c:pt idx="3678">
                  <c:v>41894</c:v>
                </c:pt>
                <c:pt idx="3679">
                  <c:v>41897</c:v>
                </c:pt>
                <c:pt idx="3680">
                  <c:v>41898</c:v>
                </c:pt>
                <c:pt idx="3681">
                  <c:v>41899</c:v>
                </c:pt>
                <c:pt idx="3682">
                  <c:v>41900</c:v>
                </c:pt>
                <c:pt idx="3683">
                  <c:v>41901</c:v>
                </c:pt>
                <c:pt idx="3684">
                  <c:v>41904</c:v>
                </c:pt>
                <c:pt idx="3685">
                  <c:v>41905</c:v>
                </c:pt>
                <c:pt idx="3686">
                  <c:v>41906</c:v>
                </c:pt>
                <c:pt idx="3687">
                  <c:v>41907</c:v>
                </c:pt>
                <c:pt idx="3688">
                  <c:v>41908</c:v>
                </c:pt>
                <c:pt idx="3689">
                  <c:v>41911</c:v>
                </c:pt>
                <c:pt idx="3690">
                  <c:v>41912</c:v>
                </c:pt>
                <c:pt idx="3691">
                  <c:v>41913</c:v>
                </c:pt>
                <c:pt idx="3692">
                  <c:v>41914</c:v>
                </c:pt>
                <c:pt idx="3693">
                  <c:v>41915</c:v>
                </c:pt>
                <c:pt idx="3694">
                  <c:v>41918</c:v>
                </c:pt>
                <c:pt idx="3695">
                  <c:v>41919</c:v>
                </c:pt>
                <c:pt idx="3696">
                  <c:v>41920</c:v>
                </c:pt>
                <c:pt idx="3697">
                  <c:v>41921</c:v>
                </c:pt>
                <c:pt idx="3698">
                  <c:v>41922</c:v>
                </c:pt>
                <c:pt idx="3699">
                  <c:v>41926</c:v>
                </c:pt>
                <c:pt idx="3700">
                  <c:v>41927</c:v>
                </c:pt>
                <c:pt idx="3701">
                  <c:v>41928</c:v>
                </c:pt>
                <c:pt idx="3702">
                  <c:v>41929</c:v>
                </c:pt>
                <c:pt idx="3703">
                  <c:v>41932</c:v>
                </c:pt>
                <c:pt idx="3704">
                  <c:v>41933</c:v>
                </c:pt>
                <c:pt idx="3705">
                  <c:v>41934</c:v>
                </c:pt>
                <c:pt idx="3706">
                  <c:v>41935</c:v>
                </c:pt>
                <c:pt idx="3707">
                  <c:v>41936</c:v>
                </c:pt>
                <c:pt idx="3708">
                  <c:v>41939</c:v>
                </c:pt>
                <c:pt idx="3709">
                  <c:v>41940</c:v>
                </c:pt>
                <c:pt idx="3710">
                  <c:v>41941</c:v>
                </c:pt>
                <c:pt idx="3711">
                  <c:v>41942</c:v>
                </c:pt>
                <c:pt idx="3712">
                  <c:v>41943</c:v>
                </c:pt>
                <c:pt idx="3713">
                  <c:v>41946</c:v>
                </c:pt>
                <c:pt idx="3714">
                  <c:v>41947</c:v>
                </c:pt>
                <c:pt idx="3715">
                  <c:v>41948</c:v>
                </c:pt>
                <c:pt idx="3716">
                  <c:v>41949</c:v>
                </c:pt>
                <c:pt idx="3717">
                  <c:v>41950</c:v>
                </c:pt>
                <c:pt idx="3718">
                  <c:v>41953</c:v>
                </c:pt>
                <c:pt idx="3719">
                  <c:v>41955</c:v>
                </c:pt>
                <c:pt idx="3720">
                  <c:v>41956</c:v>
                </c:pt>
                <c:pt idx="3721">
                  <c:v>41957</c:v>
                </c:pt>
                <c:pt idx="3722">
                  <c:v>41960</c:v>
                </c:pt>
                <c:pt idx="3723">
                  <c:v>41961</c:v>
                </c:pt>
                <c:pt idx="3724">
                  <c:v>41962</c:v>
                </c:pt>
                <c:pt idx="3725">
                  <c:v>41963</c:v>
                </c:pt>
                <c:pt idx="3726">
                  <c:v>41964</c:v>
                </c:pt>
                <c:pt idx="3727">
                  <c:v>41967</c:v>
                </c:pt>
                <c:pt idx="3728">
                  <c:v>41968</c:v>
                </c:pt>
                <c:pt idx="3729">
                  <c:v>41969</c:v>
                </c:pt>
                <c:pt idx="3730">
                  <c:v>41971</c:v>
                </c:pt>
                <c:pt idx="3731">
                  <c:v>41974</c:v>
                </c:pt>
                <c:pt idx="3732">
                  <c:v>41975</c:v>
                </c:pt>
                <c:pt idx="3733">
                  <c:v>41976</c:v>
                </c:pt>
                <c:pt idx="3734">
                  <c:v>41977</c:v>
                </c:pt>
                <c:pt idx="3735">
                  <c:v>41978</c:v>
                </c:pt>
                <c:pt idx="3736">
                  <c:v>41981</c:v>
                </c:pt>
                <c:pt idx="3737">
                  <c:v>41982</c:v>
                </c:pt>
                <c:pt idx="3738">
                  <c:v>41983</c:v>
                </c:pt>
                <c:pt idx="3739">
                  <c:v>41984</c:v>
                </c:pt>
                <c:pt idx="3740">
                  <c:v>41985</c:v>
                </c:pt>
                <c:pt idx="3741">
                  <c:v>41988</c:v>
                </c:pt>
                <c:pt idx="3742">
                  <c:v>41989</c:v>
                </c:pt>
                <c:pt idx="3743">
                  <c:v>41990</c:v>
                </c:pt>
                <c:pt idx="3744">
                  <c:v>41991</c:v>
                </c:pt>
                <c:pt idx="3745">
                  <c:v>41992</c:v>
                </c:pt>
                <c:pt idx="3746">
                  <c:v>41995</c:v>
                </c:pt>
                <c:pt idx="3747">
                  <c:v>41996</c:v>
                </c:pt>
                <c:pt idx="3748">
                  <c:v>41997</c:v>
                </c:pt>
                <c:pt idx="3749">
                  <c:v>41999</c:v>
                </c:pt>
                <c:pt idx="3750">
                  <c:v>42002</c:v>
                </c:pt>
                <c:pt idx="3751">
                  <c:v>42003</c:v>
                </c:pt>
                <c:pt idx="3752">
                  <c:v>42004</c:v>
                </c:pt>
                <c:pt idx="3753">
                  <c:v>42006</c:v>
                </c:pt>
                <c:pt idx="3754">
                  <c:v>42009</c:v>
                </c:pt>
                <c:pt idx="3755">
                  <c:v>42010</c:v>
                </c:pt>
                <c:pt idx="3756">
                  <c:v>42011</c:v>
                </c:pt>
                <c:pt idx="3757">
                  <c:v>42012</c:v>
                </c:pt>
                <c:pt idx="3758">
                  <c:v>42013</c:v>
                </c:pt>
                <c:pt idx="3759">
                  <c:v>42016</c:v>
                </c:pt>
                <c:pt idx="3760">
                  <c:v>42017</c:v>
                </c:pt>
                <c:pt idx="3761">
                  <c:v>42018</c:v>
                </c:pt>
                <c:pt idx="3762">
                  <c:v>42019</c:v>
                </c:pt>
                <c:pt idx="3763">
                  <c:v>42020</c:v>
                </c:pt>
                <c:pt idx="3764">
                  <c:v>42024</c:v>
                </c:pt>
                <c:pt idx="3765">
                  <c:v>42025</c:v>
                </c:pt>
                <c:pt idx="3766">
                  <c:v>42026</c:v>
                </c:pt>
                <c:pt idx="3767">
                  <c:v>42027</c:v>
                </c:pt>
                <c:pt idx="3768">
                  <c:v>42030</c:v>
                </c:pt>
                <c:pt idx="3769">
                  <c:v>42031</c:v>
                </c:pt>
                <c:pt idx="3770">
                  <c:v>42032</c:v>
                </c:pt>
                <c:pt idx="3771">
                  <c:v>42033</c:v>
                </c:pt>
                <c:pt idx="3772">
                  <c:v>42034</c:v>
                </c:pt>
                <c:pt idx="3773">
                  <c:v>42037</c:v>
                </c:pt>
                <c:pt idx="3774">
                  <c:v>42038</c:v>
                </c:pt>
                <c:pt idx="3775">
                  <c:v>42039</c:v>
                </c:pt>
                <c:pt idx="3776">
                  <c:v>42040</c:v>
                </c:pt>
                <c:pt idx="3777">
                  <c:v>42041</c:v>
                </c:pt>
                <c:pt idx="3778">
                  <c:v>42044</c:v>
                </c:pt>
                <c:pt idx="3779">
                  <c:v>42045</c:v>
                </c:pt>
                <c:pt idx="3780">
                  <c:v>42046</c:v>
                </c:pt>
                <c:pt idx="3781">
                  <c:v>42047</c:v>
                </c:pt>
                <c:pt idx="3782">
                  <c:v>42048</c:v>
                </c:pt>
                <c:pt idx="3783">
                  <c:v>42052</c:v>
                </c:pt>
                <c:pt idx="3784">
                  <c:v>42053</c:v>
                </c:pt>
                <c:pt idx="3785">
                  <c:v>42054</c:v>
                </c:pt>
                <c:pt idx="3786">
                  <c:v>42055</c:v>
                </c:pt>
                <c:pt idx="3787">
                  <c:v>42058</c:v>
                </c:pt>
                <c:pt idx="3788">
                  <c:v>42059</c:v>
                </c:pt>
                <c:pt idx="3789">
                  <c:v>42060</c:v>
                </c:pt>
                <c:pt idx="3790">
                  <c:v>42061</c:v>
                </c:pt>
                <c:pt idx="3791">
                  <c:v>42062</c:v>
                </c:pt>
                <c:pt idx="3792">
                  <c:v>42065</c:v>
                </c:pt>
                <c:pt idx="3793">
                  <c:v>42066</c:v>
                </c:pt>
                <c:pt idx="3794">
                  <c:v>42067</c:v>
                </c:pt>
                <c:pt idx="3795">
                  <c:v>42068</c:v>
                </c:pt>
                <c:pt idx="3796">
                  <c:v>42069</c:v>
                </c:pt>
                <c:pt idx="3797">
                  <c:v>42072</c:v>
                </c:pt>
                <c:pt idx="3798">
                  <c:v>42073</c:v>
                </c:pt>
                <c:pt idx="3799">
                  <c:v>42074</c:v>
                </c:pt>
                <c:pt idx="3800">
                  <c:v>42075</c:v>
                </c:pt>
                <c:pt idx="3801">
                  <c:v>42076</c:v>
                </c:pt>
                <c:pt idx="3802">
                  <c:v>42079</c:v>
                </c:pt>
                <c:pt idx="3803">
                  <c:v>42080</c:v>
                </c:pt>
                <c:pt idx="3804">
                  <c:v>42081</c:v>
                </c:pt>
                <c:pt idx="3805">
                  <c:v>42082</c:v>
                </c:pt>
                <c:pt idx="3806">
                  <c:v>42083</c:v>
                </c:pt>
                <c:pt idx="3807">
                  <c:v>42086</c:v>
                </c:pt>
                <c:pt idx="3808">
                  <c:v>42087</c:v>
                </c:pt>
                <c:pt idx="3809">
                  <c:v>42088</c:v>
                </c:pt>
                <c:pt idx="3810">
                  <c:v>42089</c:v>
                </c:pt>
                <c:pt idx="3811">
                  <c:v>42090</c:v>
                </c:pt>
                <c:pt idx="3812">
                  <c:v>42093</c:v>
                </c:pt>
                <c:pt idx="3813">
                  <c:v>42094</c:v>
                </c:pt>
                <c:pt idx="3814">
                  <c:v>42095</c:v>
                </c:pt>
                <c:pt idx="3815">
                  <c:v>42096</c:v>
                </c:pt>
                <c:pt idx="3816">
                  <c:v>42100</c:v>
                </c:pt>
                <c:pt idx="3817">
                  <c:v>42101</c:v>
                </c:pt>
                <c:pt idx="3818">
                  <c:v>42102</c:v>
                </c:pt>
                <c:pt idx="3819">
                  <c:v>42103</c:v>
                </c:pt>
                <c:pt idx="3820">
                  <c:v>42104</c:v>
                </c:pt>
                <c:pt idx="3821">
                  <c:v>42107</c:v>
                </c:pt>
                <c:pt idx="3822">
                  <c:v>42108</c:v>
                </c:pt>
                <c:pt idx="3823">
                  <c:v>42109</c:v>
                </c:pt>
                <c:pt idx="3824">
                  <c:v>42110</c:v>
                </c:pt>
                <c:pt idx="3825">
                  <c:v>42111</c:v>
                </c:pt>
                <c:pt idx="3826">
                  <c:v>42114</c:v>
                </c:pt>
                <c:pt idx="3827">
                  <c:v>42115</c:v>
                </c:pt>
                <c:pt idx="3828">
                  <c:v>42116</c:v>
                </c:pt>
                <c:pt idx="3829">
                  <c:v>42117</c:v>
                </c:pt>
                <c:pt idx="3830">
                  <c:v>42118</c:v>
                </c:pt>
                <c:pt idx="3831">
                  <c:v>42121</c:v>
                </c:pt>
                <c:pt idx="3832">
                  <c:v>42122</c:v>
                </c:pt>
                <c:pt idx="3833">
                  <c:v>42123</c:v>
                </c:pt>
                <c:pt idx="3834">
                  <c:v>42124</c:v>
                </c:pt>
                <c:pt idx="3835">
                  <c:v>42125</c:v>
                </c:pt>
                <c:pt idx="3836">
                  <c:v>42128</c:v>
                </c:pt>
                <c:pt idx="3837">
                  <c:v>42129</c:v>
                </c:pt>
                <c:pt idx="3838">
                  <c:v>42130</c:v>
                </c:pt>
                <c:pt idx="3839">
                  <c:v>42131</c:v>
                </c:pt>
                <c:pt idx="3840">
                  <c:v>42132</c:v>
                </c:pt>
                <c:pt idx="3841">
                  <c:v>42135</c:v>
                </c:pt>
                <c:pt idx="3842">
                  <c:v>42136</c:v>
                </c:pt>
                <c:pt idx="3843">
                  <c:v>42137</c:v>
                </c:pt>
                <c:pt idx="3844">
                  <c:v>42138</c:v>
                </c:pt>
                <c:pt idx="3845">
                  <c:v>42139</c:v>
                </c:pt>
                <c:pt idx="3846">
                  <c:v>42142</c:v>
                </c:pt>
                <c:pt idx="3847">
                  <c:v>42143</c:v>
                </c:pt>
                <c:pt idx="3848">
                  <c:v>42144</c:v>
                </c:pt>
                <c:pt idx="3849">
                  <c:v>42145</c:v>
                </c:pt>
                <c:pt idx="3850">
                  <c:v>42146</c:v>
                </c:pt>
                <c:pt idx="3851">
                  <c:v>42150</c:v>
                </c:pt>
                <c:pt idx="3852">
                  <c:v>42151</c:v>
                </c:pt>
                <c:pt idx="3853">
                  <c:v>42152</c:v>
                </c:pt>
                <c:pt idx="3854">
                  <c:v>42153</c:v>
                </c:pt>
                <c:pt idx="3855">
                  <c:v>42156</c:v>
                </c:pt>
                <c:pt idx="3856">
                  <c:v>42157</c:v>
                </c:pt>
                <c:pt idx="3857">
                  <c:v>42158</c:v>
                </c:pt>
                <c:pt idx="3858">
                  <c:v>42159</c:v>
                </c:pt>
                <c:pt idx="3859">
                  <c:v>42160</c:v>
                </c:pt>
                <c:pt idx="3860">
                  <c:v>42163</c:v>
                </c:pt>
                <c:pt idx="3861">
                  <c:v>42164</c:v>
                </c:pt>
                <c:pt idx="3862">
                  <c:v>42165</c:v>
                </c:pt>
                <c:pt idx="3863">
                  <c:v>42166</c:v>
                </c:pt>
                <c:pt idx="3864">
                  <c:v>42167</c:v>
                </c:pt>
                <c:pt idx="3865">
                  <c:v>42170</c:v>
                </c:pt>
                <c:pt idx="3866">
                  <c:v>42171</c:v>
                </c:pt>
                <c:pt idx="3867">
                  <c:v>42172</c:v>
                </c:pt>
                <c:pt idx="3868">
                  <c:v>42173</c:v>
                </c:pt>
                <c:pt idx="3869">
                  <c:v>42174</c:v>
                </c:pt>
                <c:pt idx="3870">
                  <c:v>42177</c:v>
                </c:pt>
                <c:pt idx="3871">
                  <c:v>42178</c:v>
                </c:pt>
                <c:pt idx="3872">
                  <c:v>42179</c:v>
                </c:pt>
                <c:pt idx="3873">
                  <c:v>42180</c:v>
                </c:pt>
                <c:pt idx="3874">
                  <c:v>42181</c:v>
                </c:pt>
                <c:pt idx="3875">
                  <c:v>42184</c:v>
                </c:pt>
                <c:pt idx="3876">
                  <c:v>42185</c:v>
                </c:pt>
                <c:pt idx="3877">
                  <c:v>42186</c:v>
                </c:pt>
                <c:pt idx="3878">
                  <c:v>42187</c:v>
                </c:pt>
                <c:pt idx="3879">
                  <c:v>42191</c:v>
                </c:pt>
                <c:pt idx="3880">
                  <c:v>42192</c:v>
                </c:pt>
                <c:pt idx="3881">
                  <c:v>42193</c:v>
                </c:pt>
                <c:pt idx="3882">
                  <c:v>42194</c:v>
                </c:pt>
                <c:pt idx="3883">
                  <c:v>42195</c:v>
                </c:pt>
                <c:pt idx="3884">
                  <c:v>42198</c:v>
                </c:pt>
                <c:pt idx="3885">
                  <c:v>42199</c:v>
                </c:pt>
                <c:pt idx="3886">
                  <c:v>42200</c:v>
                </c:pt>
                <c:pt idx="3887">
                  <c:v>42201</c:v>
                </c:pt>
                <c:pt idx="3888">
                  <c:v>42202</c:v>
                </c:pt>
                <c:pt idx="3889">
                  <c:v>42205</c:v>
                </c:pt>
                <c:pt idx="3890">
                  <c:v>42206</c:v>
                </c:pt>
                <c:pt idx="3891">
                  <c:v>42207</c:v>
                </c:pt>
                <c:pt idx="3892">
                  <c:v>42208</c:v>
                </c:pt>
                <c:pt idx="3893">
                  <c:v>42209</c:v>
                </c:pt>
                <c:pt idx="3894">
                  <c:v>42212</c:v>
                </c:pt>
                <c:pt idx="3895">
                  <c:v>42213</c:v>
                </c:pt>
                <c:pt idx="3896">
                  <c:v>42214</c:v>
                </c:pt>
                <c:pt idx="3897">
                  <c:v>42215</c:v>
                </c:pt>
                <c:pt idx="3898">
                  <c:v>42216</c:v>
                </c:pt>
                <c:pt idx="3899">
                  <c:v>42219</c:v>
                </c:pt>
                <c:pt idx="3900">
                  <c:v>42220</c:v>
                </c:pt>
                <c:pt idx="3901">
                  <c:v>42221</c:v>
                </c:pt>
                <c:pt idx="3902">
                  <c:v>42222</c:v>
                </c:pt>
                <c:pt idx="3903">
                  <c:v>42223</c:v>
                </c:pt>
                <c:pt idx="3904">
                  <c:v>42226</c:v>
                </c:pt>
                <c:pt idx="3905">
                  <c:v>42227</c:v>
                </c:pt>
                <c:pt idx="3906">
                  <c:v>42228</c:v>
                </c:pt>
                <c:pt idx="3907">
                  <c:v>42229</c:v>
                </c:pt>
                <c:pt idx="3908">
                  <c:v>42230</c:v>
                </c:pt>
                <c:pt idx="3909">
                  <c:v>42233</c:v>
                </c:pt>
                <c:pt idx="3910">
                  <c:v>42234</c:v>
                </c:pt>
                <c:pt idx="3911">
                  <c:v>42235</c:v>
                </c:pt>
                <c:pt idx="3912">
                  <c:v>42236</c:v>
                </c:pt>
                <c:pt idx="3913">
                  <c:v>42237</c:v>
                </c:pt>
                <c:pt idx="3914">
                  <c:v>42240</c:v>
                </c:pt>
                <c:pt idx="3915">
                  <c:v>42241</c:v>
                </c:pt>
                <c:pt idx="3916">
                  <c:v>42242</c:v>
                </c:pt>
                <c:pt idx="3917">
                  <c:v>42243</c:v>
                </c:pt>
                <c:pt idx="3918">
                  <c:v>42244</c:v>
                </c:pt>
                <c:pt idx="3919">
                  <c:v>42247</c:v>
                </c:pt>
                <c:pt idx="3920">
                  <c:v>42248</c:v>
                </c:pt>
                <c:pt idx="3921">
                  <c:v>42249</c:v>
                </c:pt>
                <c:pt idx="3922">
                  <c:v>42250</c:v>
                </c:pt>
                <c:pt idx="3923">
                  <c:v>42251</c:v>
                </c:pt>
                <c:pt idx="3924">
                  <c:v>42255</c:v>
                </c:pt>
                <c:pt idx="3925">
                  <c:v>42256</c:v>
                </c:pt>
                <c:pt idx="3926">
                  <c:v>42257</c:v>
                </c:pt>
                <c:pt idx="3927">
                  <c:v>42258</c:v>
                </c:pt>
                <c:pt idx="3928">
                  <c:v>42261</c:v>
                </c:pt>
                <c:pt idx="3929">
                  <c:v>42262</c:v>
                </c:pt>
                <c:pt idx="3930">
                  <c:v>42263</c:v>
                </c:pt>
                <c:pt idx="3931">
                  <c:v>42264</c:v>
                </c:pt>
                <c:pt idx="3932">
                  <c:v>42265</c:v>
                </c:pt>
                <c:pt idx="3933">
                  <c:v>42268</c:v>
                </c:pt>
                <c:pt idx="3934">
                  <c:v>42269</c:v>
                </c:pt>
                <c:pt idx="3935">
                  <c:v>42270</c:v>
                </c:pt>
                <c:pt idx="3936">
                  <c:v>42271</c:v>
                </c:pt>
                <c:pt idx="3937">
                  <c:v>42272</c:v>
                </c:pt>
                <c:pt idx="3938">
                  <c:v>42275</c:v>
                </c:pt>
                <c:pt idx="3939">
                  <c:v>42276</c:v>
                </c:pt>
                <c:pt idx="3940">
                  <c:v>42277</c:v>
                </c:pt>
                <c:pt idx="3941">
                  <c:v>42278</c:v>
                </c:pt>
                <c:pt idx="3942">
                  <c:v>42279</c:v>
                </c:pt>
                <c:pt idx="3943">
                  <c:v>42282</c:v>
                </c:pt>
                <c:pt idx="3944">
                  <c:v>42283</c:v>
                </c:pt>
                <c:pt idx="3945">
                  <c:v>42284</c:v>
                </c:pt>
                <c:pt idx="3946">
                  <c:v>42285</c:v>
                </c:pt>
                <c:pt idx="3947">
                  <c:v>42286</c:v>
                </c:pt>
                <c:pt idx="3948">
                  <c:v>42290</c:v>
                </c:pt>
                <c:pt idx="3949">
                  <c:v>42291</c:v>
                </c:pt>
                <c:pt idx="3950">
                  <c:v>42292</c:v>
                </c:pt>
                <c:pt idx="3951">
                  <c:v>42293</c:v>
                </c:pt>
                <c:pt idx="3952">
                  <c:v>42296</c:v>
                </c:pt>
                <c:pt idx="3953">
                  <c:v>42297</c:v>
                </c:pt>
                <c:pt idx="3954">
                  <c:v>42298</c:v>
                </c:pt>
                <c:pt idx="3955">
                  <c:v>42299</c:v>
                </c:pt>
                <c:pt idx="3956">
                  <c:v>42300</c:v>
                </c:pt>
                <c:pt idx="3957">
                  <c:v>42303</c:v>
                </c:pt>
                <c:pt idx="3958">
                  <c:v>42304</c:v>
                </c:pt>
                <c:pt idx="3959">
                  <c:v>42305</c:v>
                </c:pt>
                <c:pt idx="3960">
                  <c:v>42306</c:v>
                </c:pt>
                <c:pt idx="3961">
                  <c:v>42307</c:v>
                </c:pt>
                <c:pt idx="3962">
                  <c:v>42310</c:v>
                </c:pt>
                <c:pt idx="3963">
                  <c:v>42311</c:v>
                </c:pt>
                <c:pt idx="3964">
                  <c:v>42312</c:v>
                </c:pt>
                <c:pt idx="3965">
                  <c:v>42313</c:v>
                </c:pt>
                <c:pt idx="3966">
                  <c:v>42314</c:v>
                </c:pt>
                <c:pt idx="3967">
                  <c:v>42317</c:v>
                </c:pt>
                <c:pt idx="3968">
                  <c:v>42318</c:v>
                </c:pt>
                <c:pt idx="3969">
                  <c:v>42320</c:v>
                </c:pt>
                <c:pt idx="3970">
                  <c:v>42321</c:v>
                </c:pt>
                <c:pt idx="3971">
                  <c:v>42324</c:v>
                </c:pt>
                <c:pt idx="3972">
                  <c:v>42325</c:v>
                </c:pt>
                <c:pt idx="3973">
                  <c:v>42326</c:v>
                </c:pt>
                <c:pt idx="3974">
                  <c:v>42327</c:v>
                </c:pt>
                <c:pt idx="3975">
                  <c:v>42328</c:v>
                </c:pt>
                <c:pt idx="3976">
                  <c:v>42331</c:v>
                </c:pt>
                <c:pt idx="3977">
                  <c:v>42332</c:v>
                </c:pt>
                <c:pt idx="3978">
                  <c:v>42333</c:v>
                </c:pt>
                <c:pt idx="3979">
                  <c:v>42335</c:v>
                </c:pt>
                <c:pt idx="3980">
                  <c:v>42338</c:v>
                </c:pt>
                <c:pt idx="3981">
                  <c:v>42339</c:v>
                </c:pt>
                <c:pt idx="3982">
                  <c:v>42340</c:v>
                </c:pt>
                <c:pt idx="3983">
                  <c:v>42341</c:v>
                </c:pt>
                <c:pt idx="3984">
                  <c:v>42342</c:v>
                </c:pt>
                <c:pt idx="3985">
                  <c:v>42345</c:v>
                </c:pt>
                <c:pt idx="3986">
                  <c:v>42346</c:v>
                </c:pt>
                <c:pt idx="3987">
                  <c:v>42347</c:v>
                </c:pt>
                <c:pt idx="3988">
                  <c:v>42348</c:v>
                </c:pt>
                <c:pt idx="3989">
                  <c:v>42349</c:v>
                </c:pt>
                <c:pt idx="3990">
                  <c:v>42352</c:v>
                </c:pt>
                <c:pt idx="3991">
                  <c:v>42353</c:v>
                </c:pt>
                <c:pt idx="3992">
                  <c:v>42354</c:v>
                </c:pt>
                <c:pt idx="3993">
                  <c:v>42355</c:v>
                </c:pt>
                <c:pt idx="3994">
                  <c:v>42356</c:v>
                </c:pt>
                <c:pt idx="3995">
                  <c:v>42359</c:v>
                </c:pt>
                <c:pt idx="3996">
                  <c:v>42360</c:v>
                </c:pt>
                <c:pt idx="3997">
                  <c:v>42361</c:v>
                </c:pt>
                <c:pt idx="3998">
                  <c:v>42362</c:v>
                </c:pt>
                <c:pt idx="3999">
                  <c:v>42366</c:v>
                </c:pt>
                <c:pt idx="4000">
                  <c:v>42367</c:v>
                </c:pt>
                <c:pt idx="4001">
                  <c:v>42368</c:v>
                </c:pt>
                <c:pt idx="4002">
                  <c:v>42369</c:v>
                </c:pt>
                <c:pt idx="4003">
                  <c:v>42373</c:v>
                </c:pt>
                <c:pt idx="4004">
                  <c:v>42374</c:v>
                </c:pt>
                <c:pt idx="4005">
                  <c:v>42375</c:v>
                </c:pt>
                <c:pt idx="4006">
                  <c:v>42376</c:v>
                </c:pt>
                <c:pt idx="4007">
                  <c:v>42377</c:v>
                </c:pt>
                <c:pt idx="4008">
                  <c:v>42380</c:v>
                </c:pt>
                <c:pt idx="4009">
                  <c:v>42381</c:v>
                </c:pt>
                <c:pt idx="4010">
                  <c:v>42382</c:v>
                </c:pt>
                <c:pt idx="4011">
                  <c:v>42383</c:v>
                </c:pt>
                <c:pt idx="4012">
                  <c:v>42384</c:v>
                </c:pt>
                <c:pt idx="4013">
                  <c:v>42388</c:v>
                </c:pt>
                <c:pt idx="4014">
                  <c:v>42389</c:v>
                </c:pt>
                <c:pt idx="4015">
                  <c:v>42390</c:v>
                </c:pt>
                <c:pt idx="4016">
                  <c:v>42391</c:v>
                </c:pt>
                <c:pt idx="4017">
                  <c:v>42394</c:v>
                </c:pt>
                <c:pt idx="4018">
                  <c:v>42395</c:v>
                </c:pt>
                <c:pt idx="4019">
                  <c:v>42396</c:v>
                </c:pt>
                <c:pt idx="4020">
                  <c:v>42397</c:v>
                </c:pt>
                <c:pt idx="4021">
                  <c:v>42398</c:v>
                </c:pt>
                <c:pt idx="4022">
                  <c:v>42401</c:v>
                </c:pt>
                <c:pt idx="4023">
                  <c:v>42402</c:v>
                </c:pt>
                <c:pt idx="4024">
                  <c:v>42403</c:v>
                </c:pt>
                <c:pt idx="4025">
                  <c:v>42404</c:v>
                </c:pt>
                <c:pt idx="4026">
                  <c:v>42405</c:v>
                </c:pt>
                <c:pt idx="4027">
                  <c:v>42408</c:v>
                </c:pt>
                <c:pt idx="4028">
                  <c:v>42409</c:v>
                </c:pt>
                <c:pt idx="4029">
                  <c:v>42410</c:v>
                </c:pt>
                <c:pt idx="4030">
                  <c:v>42411</c:v>
                </c:pt>
                <c:pt idx="4031">
                  <c:v>42412</c:v>
                </c:pt>
                <c:pt idx="4032">
                  <c:v>42416</c:v>
                </c:pt>
                <c:pt idx="4033">
                  <c:v>42417</c:v>
                </c:pt>
                <c:pt idx="4034">
                  <c:v>42418</c:v>
                </c:pt>
                <c:pt idx="4035">
                  <c:v>42419</c:v>
                </c:pt>
                <c:pt idx="4036">
                  <c:v>42422</c:v>
                </c:pt>
                <c:pt idx="4037">
                  <c:v>42423</c:v>
                </c:pt>
                <c:pt idx="4038">
                  <c:v>42424</c:v>
                </c:pt>
                <c:pt idx="4039">
                  <c:v>42425</c:v>
                </c:pt>
                <c:pt idx="4040">
                  <c:v>42426</c:v>
                </c:pt>
                <c:pt idx="4041">
                  <c:v>42429</c:v>
                </c:pt>
                <c:pt idx="4042">
                  <c:v>42430</c:v>
                </c:pt>
                <c:pt idx="4043">
                  <c:v>42431</c:v>
                </c:pt>
                <c:pt idx="4044">
                  <c:v>42432</c:v>
                </c:pt>
                <c:pt idx="4045">
                  <c:v>42433</c:v>
                </c:pt>
                <c:pt idx="4046">
                  <c:v>42436</c:v>
                </c:pt>
                <c:pt idx="4047">
                  <c:v>42437</c:v>
                </c:pt>
                <c:pt idx="4048">
                  <c:v>42438</c:v>
                </c:pt>
                <c:pt idx="4049">
                  <c:v>42439</c:v>
                </c:pt>
                <c:pt idx="4050">
                  <c:v>42440</c:v>
                </c:pt>
                <c:pt idx="4051">
                  <c:v>42443</c:v>
                </c:pt>
                <c:pt idx="4052">
                  <c:v>42444</c:v>
                </c:pt>
                <c:pt idx="4053">
                  <c:v>42445</c:v>
                </c:pt>
                <c:pt idx="4054">
                  <c:v>42446</c:v>
                </c:pt>
                <c:pt idx="4055">
                  <c:v>42447</c:v>
                </c:pt>
                <c:pt idx="4056">
                  <c:v>42450</c:v>
                </c:pt>
                <c:pt idx="4057">
                  <c:v>42451</c:v>
                </c:pt>
                <c:pt idx="4058">
                  <c:v>42452</c:v>
                </c:pt>
                <c:pt idx="4059">
                  <c:v>42453</c:v>
                </c:pt>
                <c:pt idx="4060">
                  <c:v>42457</c:v>
                </c:pt>
                <c:pt idx="4061">
                  <c:v>42458</c:v>
                </c:pt>
                <c:pt idx="4062">
                  <c:v>42459</c:v>
                </c:pt>
                <c:pt idx="4063">
                  <c:v>42460</c:v>
                </c:pt>
                <c:pt idx="4064">
                  <c:v>42461</c:v>
                </c:pt>
                <c:pt idx="4065">
                  <c:v>42464</c:v>
                </c:pt>
                <c:pt idx="4066">
                  <c:v>42465</c:v>
                </c:pt>
                <c:pt idx="4067">
                  <c:v>42466</c:v>
                </c:pt>
                <c:pt idx="4068">
                  <c:v>42467</c:v>
                </c:pt>
                <c:pt idx="4069">
                  <c:v>42468</c:v>
                </c:pt>
                <c:pt idx="4070">
                  <c:v>42471</c:v>
                </c:pt>
                <c:pt idx="4071">
                  <c:v>42472</c:v>
                </c:pt>
                <c:pt idx="4072">
                  <c:v>42473</c:v>
                </c:pt>
                <c:pt idx="4073">
                  <c:v>42474</c:v>
                </c:pt>
                <c:pt idx="4074">
                  <c:v>42475</c:v>
                </c:pt>
                <c:pt idx="4075">
                  <c:v>42478</c:v>
                </c:pt>
                <c:pt idx="4076">
                  <c:v>42479</c:v>
                </c:pt>
                <c:pt idx="4077">
                  <c:v>42480</c:v>
                </c:pt>
                <c:pt idx="4078">
                  <c:v>42481</c:v>
                </c:pt>
                <c:pt idx="4079">
                  <c:v>42482</c:v>
                </c:pt>
                <c:pt idx="4080">
                  <c:v>42485</c:v>
                </c:pt>
                <c:pt idx="4081">
                  <c:v>42486</c:v>
                </c:pt>
                <c:pt idx="4082">
                  <c:v>42487</c:v>
                </c:pt>
                <c:pt idx="4083">
                  <c:v>42488</c:v>
                </c:pt>
                <c:pt idx="4084">
                  <c:v>42489</c:v>
                </c:pt>
                <c:pt idx="4085">
                  <c:v>42492</c:v>
                </c:pt>
                <c:pt idx="4086">
                  <c:v>42493</c:v>
                </c:pt>
                <c:pt idx="4087">
                  <c:v>42494</c:v>
                </c:pt>
                <c:pt idx="4088">
                  <c:v>42495</c:v>
                </c:pt>
                <c:pt idx="4089">
                  <c:v>42496</c:v>
                </c:pt>
                <c:pt idx="4090">
                  <c:v>42499</c:v>
                </c:pt>
                <c:pt idx="4091">
                  <c:v>42500</c:v>
                </c:pt>
                <c:pt idx="4092">
                  <c:v>42501</c:v>
                </c:pt>
                <c:pt idx="4093">
                  <c:v>42502</c:v>
                </c:pt>
                <c:pt idx="4094">
                  <c:v>42503</c:v>
                </c:pt>
                <c:pt idx="4095">
                  <c:v>42506</c:v>
                </c:pt>
                <c:pt idx="4096">
                  <c:v>42507</c:v>
                </c:pt>
                <c:pt idx="4097">
                  <c:v>42508</c:v>
                </c:pt>
                <c:pt idx="4098">
                  <c:v>42509</c:v>
                </c:pt>
                <c:pt idx="4099">
                  <c:v>42510</c:v>
                </c:pt>
                <c:pt idx="4100">
                  <c:v>42513</c:v>
                </c:pt>
                <c:pt idx="4101">
                  <c:v>42514</c:v>
                </c:pt>
                <c:pt idx="4102">
                  <c:v>42515</c:v>
                </c:pt>
                <c:pt idx="4103">
                  <c:v>42516</c:v>
                </c:pt>
                <c:pt idx="4104">
                  <c:v>42517</c:v>
                </c:pt>
                <c:pt idx="4105">
                  <c:v>42521</c:v>
                </c:pt>
                <c:pt idx="4106">
                  <c:v>42522</c:v>
                </c:pt>
                <c:pt idx="4107">
                  <c:v>42523</c:v>
                </c:pt>
                <c:pt idx="4108">
                  <c:v>42524</c:v>
                </c:pt>
                <c:pt idx="4109">
                  <c:v>42527</c:v>
                </c:pt>
                <c:pt idx="4110">
                  <c:v>42528</c:v>
                </c:pt>
                <c:pt idx="4111">
                  <c:v>42529</c:v>
                </c:pt>
                <c:pt idx="4112">
                  <c:v>42530</c:v>
                </c:pt>
                <c:pt idx="4113">
                  <c:v>42531</c:v>
                </c:pt>
                <c:pt idx="4114">
                  <c:v>42534</c:v>
                </c:pt>
                <c:pt idx="4115">
                  <c:v>42535</c:v>
                </c:pt>
                <c:pt idx="4116">
                  <c:v>42536</c:v>
                </c:pt>
                <c:pt idx="4117">
                  <c:v>42537</c:v>
                </c:pt>
                <c:pt idx="4118">
                  <c:v>42538</c:v>
                </c:pt>
                <c:pt idx="4119">
                  <c:v>42541</c:v>
                </c:pt>
                <c:pt idx="4120">
                  <c:v>42542</c:v>
                </c:pt>
                <c:pt idx="4121">
                  <c:v>42543</c:v>
                </c:pt>
                <c:pt idx="4122">
                  <c:v>42544</c:v>
                </c:pt>
                <c:pt idx="4123">
                  <c:v>42545</c:v>
                </c:pt>
                <c:pt idx="4124">
                  <c:v>42548</c:v>
                </c:pt>
                <c:pt idx="4125">
                  <c:v>42549</c:v>
                </c:pt>
                <c:pt idx="4126">
                  <c:v>42550</c:v>
                </c:pt>
                <c:pt idx="4127">
                  <c:v>42551</c:v>
                </c:pt>
                <c:pt idx="4128">
                  <c:v>42552</c:v>
                </c:pt>
                <c:pt idx="4129">
                  <c:v>42556</c:v>
                </c:pt>
                <c:pt idx="4130">
                  <c:v>42557</c:v>
                </c:pt>
                <c:pt idx="4131">
                  <c:v>42558</c:v>
                </c:pt>
                <c:pt idx="4132">
                  <c:v>42559</c:v>
                </c:pt>
                <c:pt idx="4133">
                  <c:v>42562</c:v>
                </c:pt>
                <c:pt idx="4134">
                  <c:v>42563</c:v>
                </c:pt>
                <c:pt idx="4135">
                  <c:v>42564</c:v>
                </c:pt>
                <c:pt idx="4136">
                  <c:v>42565</c:v>
                </c:pt>
                <c:pt idx="4137">
                  <c:v>42566</c:v>
                </c:pt>
                <c:pt idx="4138">
                  <c:v>42569</c:v>
                </c:pt>
                <c:pt idx="4139">
                  <c:v>42570</c:v>
                </c:pt>
                <c:pt idx="4140">
                  <c:v>42571</c:v>
                </c:pt>
                <c:pt idx="4141">
                  <c:v>42572</c:v>
                </c:pt>
                <c:pt idx="4142">
                  <c:v>42573</c:v>
                </c:pt>
                <c:pt idx="4143">
                  <c:v>42576</c:v>
                </c:pt>
                <c:pt idx="4144">
                  <c:v>42577</c:v>
                </c:pt>
                <c:pt idx="4145">
                  <c:v>42578</c:v>
                </c:pt>
                <c:pt idx="4146">
                  <c:v>42579</c:v>
                </c:pt>
                <c:pt idx="4147">
                  <c:v>42580</c:v>
                </c:pt>
                <c:pt idx="4148">
                  <c:v>42583</c:v>
                </c:pt>
                <c:pt idx="4149">
                  <c:v>42584</c:v>
                </c:pt>
                <c:pt idx="4150">
                  <c:v>42585</c:v>
                </c:pt>
                <c:pt idx="4151">
                  <c:v>42586</c:v>
                </c:pt>
                <c:pt idx="4152">
                  <c:v>42587</c:v>
                </c:pt>
                <c:pt idx="4153">
                  <c:v>42590</c:v>
                </c:pt>
                <c:pt idx="4154">
                  <c:v>42591</c:v>
                </c:pt>
                <c:pt idx="4155">
                  <c:v>42592</c:v>
                </c:pt>
                <c:pt idx="4156">
                  <c:v>42593</c:v>
                </c:pt>
                <c:pt idx="4157">
                  <c:v>42594</c:v>
                </c:pt>
                <c:pt idx="4158">
                  <c:v>42597</c:v>
                </c:pt>
                <c:pt idx="4159">
                  <c:v>42598</c:v>
                </c:pt>
                <c:pt idx="4160">
                  <c:v>42599</c:v>
                </c:pt>
                <c:pt idx="4161">
                  <c:v>42600</c:v>
                </c:pt>
                <c:pt idx="4162">
                  <c:v>42601</c:v>
                </c:pt>
                <c:pt idx="4163">
                  <c:v>42604</c:v>
                </c:pt>
                <c:pt idx="4164">
                  <c:v>42605</c:v>
                </c:pt>
                <c:pt idx="4165">
                  <c:v>42606</c:v>
                </c:pt>
                <c:pt idx="4166">
                  <c:v>42607</c:v>
                </c:pt>
                <c:pt idx="4167">
                  <c:v>42608</c:v>
                </c:pt>
                <c:pt idx="4168">
                  <c:v>42611</c:v>
                </c:pt>
                <c:pt idx="4169">
                  <c:v>42612</c:v>
                </c:pt>
                <c:pt idx="4170">
                  <c:v>42613</c:v>
                </c:pt>
                <c:pt idx="4171">
                  <c:v>42614</c:v>
                </c:pt>
                <c:pt idx="4172">
                  <c:v>42615</c:v>
                </c:pt>
                <c:pt idx="4173">
                  <c:v>42619</c:v>
                </c:pt>
                <c:pt idx="4174">
                  <c:v>42620</c:v>
                </c:pt>
                <c:pt idx="4175">
                  <c:v>42621</c:v>
                </c:pt>
                <c:pt idx="4176">
                  <c:v>42622</c:v>
                </c:pt>
                <c:pt idx="4177">
                  <c:v>42625</c:v>
                </c:pt>
                <c:pt idx="4178">
                  <c:v>42626</c:v>
                </c:pt>
                <c:pt idx="4179">
                  <c:v>42627</c:v>
                </c:pt>
                <c:pt idx="4180">
                  <c:v>42628</c:v>
                </c:pt>
                <c:pt idx="4181">
                  <c:v>42629</c:v>
                </c:pt>
                <c:pt idx="4182">
                  <c:v>42632</c:v>
                </c:pt>
                <c:pt idx="4183">
                  <c:v>42633</c:v>
                </c:pt>
                <c:pt idx="4184">
                  <c:v>42634</c:v>
                </c:pt>
                <c:pt idx="4185">
                  <c:v>42635</c:v>
                </c:pt>
                <c:pt idx="4186">
                  <c:v>42636</c:v>
                </c:pt>
                <c:pt idx="4187">
                  <c:v>42639</c:v>
                </c:pt>
                <c:pt idx="4188">
                  <c:v>42640</c:v>
                </c:pt>
                <c:pt idx="4189">
                  <c:v>42641</c:v>
                </c:pt>
                <c:pt idx="4190">
                  <c:v>42642</c:v>
                </c:pt>
                <c:pt idx="4191">
                  <c:v>42643</c:v>
                </c:pt>
                <c:pt idx="4192">
                  <c:v>42646</c:v>
                </c:pt>
                <c:pt idx="4193">
                  <c:v>42647</c:v>
                </c:pt>
                <c:pt idx="4194">
                  <c:v>42648</c:v>
                </c:pt>
                <c:pt idx="4195">
                  <c:v>42649</c:v>
                </c:pt>
                <c:pt idx="4196">
                  <c:v>42650</c:v>
                </c:pt>
                <c:pt idx="4197">
                  <c:v>42654</c:v>
                </c:pt>
                <c:pt idx="4198">
                  <c:v>42655</c:v>
                </c:pt>
                <c:pt idx="4199">
                  <c:v>42656</c:v>
                </c:pt>
                <c:pt idx="4200">
                  <c:v>42657</c:v>
                </c:pt>
                <c:pt idx="4201">
                  <c:v>42660</c:v>
                </c:pt>
                <c:pt idx="4202">
                  <c:v>42661</c:v>
                </c:pt>
                <c:pt idx="4203">
                  <c:v>42662</c:v>
                </c:pt>
                <c:pt idx="4204">
                  <c:v>42663</c:v>
                </c:pt>
                <c:pt idx="4205">
                  <c:v>42664</c:v>
                </c:pt>
                <c:pt idx="4206">
                  <c:v>42667</c:v>
                </c:pt>
                <c:pt idx="4207">
                  <c:v>42668</c:v>
                </c:pt>
                <c:pt idx="4208">
                  <c:v>42669</c:v>
                </c:pt>
                <c:pt idx="4209">
                  <c:v>42670</c:v>
                </c:pt>
                <c:pt idx="4210">
                  <c:v>42671</c:v>
                </c:pt>
                <c:pt idx="4211">
                  <c:v>42674</c:v>
                </c:pt>
                <c:pt idx="4212">
                  <c:v>42675</c:v>
                </c:pt>
                <c:pt idx="4213">
                  <c:v>42676</c:v>
                </c:pt>
                <c:pt idx="4214">
                  <c:v>42677</c:v>
                </c:pt>
                <c:pt idx="4215">
                  <c:v>42678</c:v>
                </c:pt>
                <c:pt idx="4216">
                  <c:v>42681</c:v>
                </c:pt>
                <c:pt idx="4217">
                  <c:v>42682</c:v>
                </c:pt>
                <c:pt idx="4218">
                  <c:v>42683</c:v>
                </c:pt>
                <c:pt idx="4219">
                  <c:v>42684</c:v>
                </c:pt>
                <c:pt idx="4220">
                  <c:v>42688</c:v>
                </c:pt>
                <c:pt idx="4221">
                  <c:v>42689</c:v>
                </c:pt>
                <c:pt idx="4222">
                  <c:v>42690</c:v>
                </c:pt>
                <c:pt idx="4223">
                  <c:v>42691</c:v>
                </c:pt>
                <c:pt idx="4224">
                  <c:v>42692</c:v>
                </c:pt>
                <c:pt idx="4225">
                  <c:v>42695</c:v>
                </c:pt>
                <c:pt idx="4226">
                  <c:v>42696</c:v>
                </c:pt>
                <c:pt idx="4227">
                  <c:v>42697</c:v>
                </c:pt>
                <c:pt idx="4228">
                  <c:v>42699</c:v>
                </c:pt>
                <c:pt idx="4229">
                  <c:v>42702</c:v>
                </c:pt>
                <c:pt idx="4230">
                  <c:v>42703</c:v>
                </c:pt>
                <c:pt idx="4231">
                  <c:v>42704</c:v>
                </c:pt>
                <c:pt idx="4232">
                  <c:v>42705</c:v>
                </c:pt>
                <c:pt idx="4233">
                  <c:v>42706</c:v>
                </c:pt>
                <c:pt idx="4234">
                  <c:v>42709</c:v>
                </c:pt>
                <c:pt idx="4235">
                  <c:v>42710</c:v>
                </c:pt>
                <c:pt idx="4236">
                  <c:v>42711</c:v>
                </c:pt>
                <c:pt idx="4237">
                  <c:v>42712</c:v>
                </c:pt>
                <c:pt idx="4238">
                  <c:v>42713</c:v>
                </c:pt>
                <c:pt idx="4239">
                  <c:v>42716</c:v>
                </c:pt>
                <c:pt idx="4240">
                  <c:v>42717</c:v>
                </c:pt>
                <c:pt idx="4241">
                  <c:v>42718</c:v>
                </c:pt>
                <c:pt idx="4242">
                  <c:v>42719</c:v>
                </c:pt>
                <c:pt idx="4243">
                  <c:v>42720</c:v>
                </c:pt>
                <c:pt idx="4244">
                  <c:v>42723</c:v>
                </c:pt>
                <c:pt idx="4245">
                  <c:v>42724</c:v>
                </c:pt>
                <c:pt idx="4246">
                  <c:v>42725</c:v>
                </c:pt>
                <c:pt idx="4247">
                  <c:v>42726</c:v>
                </c:pt>
                <c:pt idx="4248">
                  <c:v>42727</c:v>
                </c:pt>
                <c:pt idx="4249">
                  <c:v>42731</c:v>
                </c:pt>
                <c:pt idx="4250">
                  <c:v>42732</c:v>
                </c:pt>
                <c:pt idx="4251">
                  <c:v>42733</c:v>
                </c:pt>
                <c:pt idx="4252">
                  <c:v>42734</c:v>
                </c:pt>
                <c:pt idx="4253">
                  <c:v>42738</c:v>
                </c:pt>
                <c:pt idx="4254">
                  <c:v>42739</c:v>
                </c:pt>
                <c:pt idx="4255">
                  <c:v>42740</c:v>
                </c:pt>
                <c:pt idx="4256">
                  <c:v>42741</c:v>
                </c:pt>
                <c:pt idx="4257">
                  <c:v>42744</c:v>
                </c:pt>
                <c:pt idx="4258">
                  <c:v>42745</c:v>
                </c:pt>
                <c:pt idx="4259">
                  <c:v>42746</c:v>
                </c:pt>
                <c:pt idx="4260">
                  <c:v>42747</c:v>
                </c:pt>
                <c:pt idx="4261">
                  <c:v>42748</c:v>
                </c:pt>
                <c:pt idx="4262">
                  <c:v>42752</c:v>
                </c:pt>
                <c:pt idx="4263">
                  <c:v>42753</c:v>
                </c:pt>
                <c:pt idx="4264">
                  <c:v>42754</c:v>
                </c:pt>
                <c:pt idx="4265">
                  <c:v>42755</c:v>
                </c:pt>
                <c:pt idx="4266">
                  <c:v>42758</c:v>
                </c:pt>
                <c:pt idx="4267">
                  <c:v>42759</c:v>
                </c:pt>
                <c:pt idx="4268">
                  <c:v>42760</c:v>
                </c:pt>
                <c:pt idx="4269">
                  <c:v>42761</c:v>
                </c:pt>
                <c:pt idx="4270">
                  <c:v>42762</c:v>
                </c:pt>
                <c:pt idx="4271">
                  <c:v>42765</c:v>
                </c:pt>
                <c:pt idx="4272">
                  <c:v>42766</c:v>
                </c:pt>
                <c:pt idx="4273">
                  <c:v>42767</c:v>
                </c:pt>
                <c:pt idx="4274">
                  <c:v>42768</c:v>
                </c:pt>
                <c:pt idx="4275">
                  <c:v>42769</c:v>
                </c:pt>
                <c:pt idx="4276">
                  <c:v>42772</c:v>
                </c:pt>
                <c:pt idx="4277">
                  <c:v>42773</c:v>
                </c:pt>
                <c:pt idx="4278">
                  <c:v>42774</c:v>
                </c:pt>
                <c:pt idx="4279">
                  <c:v>42775</c:v>
                </c:pt>
                <c:pt idx="4280">
                  <c:v>42776</c:v>
                </c:pt>
                <c:pt idx="4281">
                  <c:v>42779</c:v>
                </c:pt>
                <c:pt idx="4282">
                  <c:v>42780</c:v>
                </c:pt>
                <c:pt idx="4283">
                  <c:v>42781</c:v>
                </c:pt>
                <c:pt idx="4284">
                  <c:v>42782</c:v>
                </c:pt>
                <c:pt idx="4285">
                  <c:v>42783</c:v>
                </c:pt>
                <c:pt idx="4286">
                  <c:v>42787</c:v>
                </c:pt>
                <c:pt idx="4287">
                  <c:v>42788</c:v>
                </c:pt>
                <c:pt idx="4288">
                  <c:v>42789</c:v>
                </c:pt>
                <c:pt idx="4289">
                  <c:v>42790</c:v>
                </c:pt>
                <c:pt idx="4290">
                  <c:v>42793</c:v>
                </c:pt>
                <c:pt idx="4291">
                  <c:v>42794</c:v>
                </c:pt>
                <c:pt idx="4292">
                  <c:v>42795</c:v>
                </c:pt>
                <c:pt idx="4293">
                  <c:v>42796</c:v>
                </c:pt>
                <c:pt idx="4294">
                  <c:v>42797</c:v>
                </c:pt>
                <c:pt idx="4295">
                  <c:v>42800</c:v>
                </c:pt>
                <c:pt idx="4296">
                  <c:v>42801</c:v>
                </c:pt>
                <c:pt idx="4297">
                  <c:v>42802</c:v>
                </c:pt>
                <c:pt idx="4298">
                  <c:v>42803</c:v>
                </c:pt>
                <c:pt idx="4299">
                  <c:v>42804</c:v>
                </c:pt>
                <c:pt idx="4300">
                  <c:v>42807</c:v>
                </c:pt>
                <c:pt idx="4301">
                  <c:v>42808</c:v>
                </c:pt>
                <c:pt idx="4302">
                  <c:v>42809</c:v>
                </c:pt>
                <c:pt idx="4303">
                  <c:v>42810</c:v>
                </c:pt>
                <c:pt idx="4304">
                  <c:v>42811</c:v>
                </c:pt>
                <c:pt idx="4305">
                  <c:v>42814</c:v>
                </c:pt>
                <c:pt idx="4306">
                  <c:v>42815</c:v>
                </c:pt>
                <c:pt idx="4307">
                  <c:v>42816</c:v>
                </c:pt>
                <c:pt idx="4308">
                  <c:v>42817</c:v>
                </c:pt>
                <c:pt idx="4309">
                  <c:v>42818</c:v>
                </c:pt>
                <c:pt idx="4310">
                  <c:v>42821</c:v>
                </c:pt>
                <c:pt idx="4311">
                  <c:v>42822</c:v>
                </c:pt>
                <c:pt idx="4312">
                  <c:v>42823</c:v>
                </c:pt>
                <c:pt idx="4313">
                  <c:v>42824</c:v>
                </c:pt>
                <c:pt idx="4314">
                  <c:v>42825</c:v>
                </c:pt>
                <c:pt idx="4315">
                  <c:v>42828</c:v>
                </c:pt>
                <c:pt idx="4316">
                  <c:v>42829</c:v>
                </c:pt>
                <c:pt idx="4317">
                  <c:v>42830</c:v>
                </c:pt>
                <c:pt idx="4318">
                  <c:v>42831</c:v>
                </c:pt>
                <c:pt idx="4319">
                  <c:v>42832</c:v>
                </c:pt>
                <c:pt idx="4320">
                  <c:v>42835</c:v>
                </c:pt>
                <c:pt idx="4321">
                  <c:v>42836</c:v>
                </c:pt>
                <c:pt idx="4322">
                  <c:v>42837</c:v>
                </c:pt>
                <c:pt idx="4323">
                  <c:v>42838</c:v>
                </c:pt>
                <c:pt idx="4324">
                  <c:v>42842</c:v>
                </c:pt>
                <c:pt idx="4325">
                  <c:v>42843</c:v>
                </c:pt>
                <c:pt idx="4326">
                  <c:v>42844</c:v>
                </c:pt>
                <c:pt idx="4327">
                  <c:v>42845</c:v>
                </c:pt>
                <c:pt idx="4328">
                  <c:v>42846</c:v>
                </c:pt>
                <c:pt idx="4329">
                  <c:v>42849</c:v>
                </c:pt>
                <c:pt idx="4330">
                  <c:v>42850</c:v>
                </c:pt>
                <c:pt idx="4331">
                  <c:v>42851</c:v>
                </c:pt>
                <c:pt idx="4332">
                  <c:v>42852</c:v>
                </c:pt>
                <c:pt idx="4333">
                  <c:v>42853</c:v>
                </c:pt>
                <c:pt idx="4334">
                  <c:v>42856</c:v>
                </c:pt>
                <c:pt idx="4335">
                  <c:v>42857</c:v>
                </c:pt>
                <c:pt idx="4336">
                  <c:v>42858</c:v>
                </c:pt>
                <c:pt idx="4337">
                  <c:v>42859</c:v>
                </c:pt>
                <c:pt idx="4338">
                  <c:v>42860</c:v>
                </c:pt>
                <c:pt idx="4339">
                  <c:v>42863</c:v>
                </c:pt>
                <c:pt idx="4340">
                  <c:v>42864</c:v>
                </c:pt>
                <c:pt idx="4341">
                  <c:v>42865</c:v>
                </c:pt>
                <c:pt idx="4342">
                  <c:v>42866</c:v>
                </c:pt>
                <c:pt idx="4343">
                  <c:v>42867</c:v>
                </c:pt>
                <c:pt idx="4344">
                  <c:v>42870</c:v>
                </c:pt>
                <c:pt idx="4345">
                  <c:v>42871</c:v>
                </c:pt>
                <c:pt idx="4346">
                  <c:v>42872</c:v>
                </c:pt>
                <c:pt idx="4347">
                  <c:v>42873</c:v>
                </c:pt>
                <c:pt idx="4348">
                  <c:v>42874</c:v>
                </c:pt>
                <c:pt idx="4349">
                  <c:v>42877</c:v>
                </c:pt>
                <c:pt idx="4350">
                  <c:v>42878</c:v>
                </c:pt>
                <c:pt idx="4351">
                  <c:v>42879</c:v>
                </c:pt>
                <c:pt idx="4352">
                  <c:v>42880</c:v>
                </c:pt>
                <c:pt idx="4353">
                  <c:v>42881</c:v>
                </c:pt>
                <c:pt idx="4354">
                  <c:v>42885</c:v>
                </c:pt>
                <c:pt idx="4355">
                  <c:v>42886</c:v>
                </c:pt>
                <c:pt idx="4356">
                  <c:v>42887</c:v>
                </c:pt>
                <c:pt idx="4357">
                  <c:v>42888</c:v>
                </c:pt>
                <c:pt idx="4358">
                  <c:v>42891</c:v>
                </c:pt>
                <c:pt idx="4359">
                  <c:v>42892</c:v>
                </c:pt>
                <c:pt idx="4360">
                  <c:v>42893</c:v>
                </c:pt>
                <c:pt idx="4361">
                  <c:v>42894</c:v>
                </c:pt>
                <c:pt idx="4362">
                  <c:v>42895</c:v>
                </c:pt>
                <c:pt idx="4363">
                  <c:v>42898</c:v>
                </c:pt>
                <c:pt idx="4364">
                  <c:v>42899</c:v>
                </c:pt>
                <c:pt idx="4365">
                  <c:v>42900</c:v>
                </c:pt>
                <c:pt idx="4366">
                  <c:v>42901</c:v>
                </c:pt>
                <c:pt idx="4367">
                  <c:v>42902</c:v>
                </c:pt>
                <c:pt idx="4368">
                  <c:v>42905</c:v>
                </c:pt>
                <c:pt idx="4369">
                  <c:v>42906</c:v>
                </c:pt>
                <c:pt idx="4370">
                  <c:v>42907</c:v>
                </c:pt>
                <c:pt idx="4371">
                  <c:v>42908</c:v>
                </c:pt>
                <c:pt idx="4372">
                  <c:v>42909</c:v>
                </c:pt>
                <c:pt idx="4373">
                  <c:v>42912</c:v>
                </c:pt>
                <c:pt idx="4374">
                  <c:v>42913</c:v>
                </c:pt>
                <c:pt idx="4375">
                  <c:v>42914</c:v>
                </c:pt>
                <c:pt idx="4376">
                  <c:v>42915</c:v>
                </c:pt>
                <c:pt idx="4377">
                  <c:v>42916</c:v>
                </c:pt>
                <c:pt idx="4378">
                  <c:v>42919</c:v>
                </c:pt>
                <c:pt idx="4379">
                  <c:v>42921</c:v>
                </c:pt>
                <c:pt idx="4380">
                  <c:v>42922</c:v>
                </c:pt>
                <c:pt idx="4381">
                  <c:v>42923</c:v>
                </c:pt>
                <c:pt idx="4382">
                  <c:v>42926</c:v>
                </c:pt>
                <c:pt idx="4383">
                  <c:v>42927</c:v>
                </c:pt>
                <c:pt idx="4384">
                  <c:v>42928</c:v>
                </c:pt>
                <c:pt idx="4385">
                  <c:v>42929</c:v>
                </c:pt>
                <c:pt idx="4386">
                  <c:v>42930</c:v>
                </c:pt>
                <c:pt idx="4387">
                  <c:v>42933</c:v>
                </c:pt>
                <c:pt idx="4388">
                  <c:v>42934</c:v>
                </c:pt>
                <c:pt idx="4389">
                  <c:v>42935</c:v>
                </c:pt>
                <c:pt idx="4390">
                  <c:v>42936</c:v>
                </c:pt>
                <c:pt idx="4391">
                  <c:v>42937</c:v>
                </c:pt>
                <c:pt idx="4392">
                  <c:v>42940</c:v>
                </c:pt>
                <c:pt idx="4393">
                  <c:v>42941</c:v>
                </c:pt>
                <c:pt idx="4394">
                  <c:v>42942</c:v>
                </c:pt>
                <c:pt idx="4395">
                  <c:v>42943</c:v>
                </c:pt>
                <c:pt idx="4396">
                  <c:v>42944</c:v>
                </c:pt>
                <c:pt idx="4397">
                  <c:v>42947</c:v>
                </c:pt>
                <c:pt idx="4398">
                  <c:v>42948</c:v>
                </c:pt>
                <c:pt idx="4399">
                  <c:v>42949</c:v>
                </c:pt>
                <c:pt idx="4400">
                  <c:v>42950</c:v>
                </c:pt>
                <c:pt idx="4401">
                  <c:v>42951</c:v>
                </c:pt>
                <c:pt idx="4402">
                  <c:v>42954</c:v>
                </c:pt>
                <c:pt idx="4403">
                  <c:v>42955</c:v>
                </c:pt>
                <c:pt idx="4404">
                  <c:v>42956</c:v>
                </c:pt>
                <c:pt idx="4405">
                  <c:v>42957</c:v>
                </c:pt>
                <c:pt idx="4406">
                  <c:v>42958</c:v>
                </c:pt>
                <c:pt idx="4407">
                  <c:v>42961</c:v>
                </c:pt>
                <c:pt idx="4408">
                  <c:v>42962</c:v>
                </c:pt>
                <c:pt idx="4409">
                  <c:v>42963</c:v>
                </c:pt>
                <c:pt idx="4410">
                  <c:v>42964</c:v>
                </c:pt>
                <c:pt idx="4411">
                  <c:v>42965</c:v>
                </c:pt>
                <c:pt idx="4412">
                  <c:v>42968</c:v>
                </c:pt>
                <c:pt idx="4413">
                  <c:v>42969</c:v>
                </c:pt>
                <c:pt idx="4414">
                  <c:v>42970</c:v>
                </c:pt>
                <c:pt idx="4415">
                  <c:v>42971</c:v>
                </c:pt>
                <c:pt idx="4416">
                  <c:v>42972</c:v>
                </c:pt>
                <c:pt idx="4417">
                  <c:v>42975</c:v>
                </c:pt>
                <c:pt idx="4418">
                  <c:v>42976</c:v>
                </c:pt>
                <c:pt idx="4419">
                  <c:v>42977</c:v>
                </c:pt>
                <c:pt idx="4420">
                  <c:v>42978</c:v>
                </c:pt>
                <c:pt idx="4421">
                  <c:v>42979</c:v>
                </c:pt>
                <c:pt idx="4422">
                  <c:v>42983</c:v>
                </c:pt>
                <c:pt idx="4423">
                  <c:v>42984</c:v>
                </c:pt>
                <c:pt idx="4424">
                  <c:v>42985</c:v>
                </c:pt>
                <c:pt idx="4425">
                  <c:v>42986</c:v>
                </c:pt>
                <c:pt idx="4426">
                  <c:v>42989</c:v>
                </c:pt>
                <c:pt idx="4427">
                  <c:v>42990</c:v>
                </c:pt>
                <c:pt idx="4428">
                  <c:v>42991</c:v>
                </c:pt>
                <c:pt idx="4429">
                  <c:v>42992</c:v>
                </c:pt>
                <c:pt idx="4430">
                  <c:v>42993</c:v>
                </c:pt>
                <c:pt idx="4431">
                  <c:v>42996</c:v>
                </c:pt>
                <c:pt idx="4432">
                  <c:v>42997</c:v>
                </c:pt>
                <c:pt idx="4433">
                  <c:v>42998</c:v>
                </c:pt>
                <c:pt idx="4434">
                  <c:v>42999</c:v>
                </c:pt>
                <c:pt idx="4435">
                  <c:v>43000</c:v>
                </c:pt>
                <c:pt idx="4436">
                  <c:v>43003</c:v>
                </c:pt>
                <c:pt idx="4437">
                  <c:v>43004</c:v>
                </c:pt>
                <c:pt idx="4438">
                  <c:v>43005</c:v>
                </c:pt>
                <c:pt idx="4439">
                  <c:v>43006</c:v>
                </c:pt>
                <c:pt idx="4440">
                  <c:v>43007</c:v>
                </c:pt>
                <c:pt idx="4441">
                  <c:v>43010</c:v>
                </c:pt>
                <c:pt idx="4442">
                  <c:v>43011</c:v>
                </c:pt>
                <c:pt idx="4443">
                  <c:v>43012</c:v>
                </c:pt>
                <c:pt idx="4444">
                  <c:v>43013</c:v>
                </c:pt>
                <c:pt idx="4445">
                  <c:v>43014</c:v>
                </c:pt>
                <c:pt idx="4446">
                  <c:v>43018</c:v>
                </c:pt>
                <c:pt idx="4447">
                  <c:v>43019</c:v>
                </c:pt>
                <c:pt idx="4448">
                  <c:v>43020</c:v>
                </c:pt>
                <c:pt idx="4449">
                  <c:v>43021</c:v>
                </c:pt>
                <c:pt idx="4450">
                  <c:v>43024</c:v>
                </c:pt>
                <c:pt idx="4451">
                  <c:v>43025</c:v>
                </c:pt>
                <c:pt idx="4452">
                  <c:v>43026</c:v>
                </c:pt>
                <c:pt idx="4453">
                  <c:v>43027</c:v>
                </c:pt>
                <c:pt idx="4454">
                  <c:v>43028</c:v>
                </c:pt>
                <c:pt idx="4455">
                  <c:v>43031</c:v>
                </c:pt>
                <c:pt idx="4456">
                  <c:v>43032</c:v>
                </c:pt>
                <c:pt idx="4457">
                  <c:v>43033</c:v>
                </c:pt>
                <c:pt idx="4458">
                  <c:v>43034</c:v>
                </c:pt>
                <c:pt idx="4459">
                  <c:v>43035</c:v>
                </c:pt>
                <c:pt idx="4460">
                  <c:v>43038</c:v>
                </c:pt>
                <c:pt idx="4461">
                  <c:v>43039</c:v>
                </c:pt>
                <c:pt idx="4462">
                  <c:v>43040</c:v>
                </c:pt>
                <c:pt idx="4463">
                  <c:v>43041</c:v>
                </c:pt>
                <c:pt idx="4464">
                  <c:v>43042</c:v>
                </c:pt>
                <c:pt idx="4465">
                  <c:v>43045</c:v>
                </c:pt>
                <c:pt idx="4466">
                  <c:v>43046</c:v>
                </c:pt>
                <c:pt idx="4467">
                  <c:v>43047</c:v>
                </c:pt>
                <c:pt idx="4468">
                  <c:v>43048</c:v>
                </c:pt>
                <c:pt idx="4469">
                  <c:v>43049</c:v>
                </c:pt>
                <c:pt idx="4470">
                  <c:v>43052</c:v>
                </c:pt>
                <c:pt idx="4471">
                  <c:v>43053</c:v>
                </c:pt>
                <c:pt idx="4472">
                  <c:v>43054</c:v>
                </c:pt>
                <c:pt idx="4473">
                  <c:v>43055</c:v>
                </c:pt>
                <c:pt idx="4474">
                  <c:v>43056</c:v>
                </c:pt>
                <c:pt idx="4475">
                  <c:v>43059</c:v>
                </c:pt>
                <c:pt idx="4476">
                  <c:v>43060</c:v>
                </c:pt>
                <c:pt idx="4477">
                  <c:v>43061</c:v>
                </c:pt>
                <c:pt idx="4478">
                  <c:v>43063</c:v>
                </c:pt>
                <c:pt idx="4479">
                  <c:v>43066</c:v>
                </c:pt>
                <c:pt idx="4480">
                  <c:v>43067</c:v>
                </c:pt>
                <c:pt idx="4481">
                  <c:v>43068</c:v>
                </c:pt>
                <c:pt idx="4482">
                  <c:v>43069</c:v>
                </c:pt>
                <c:pt idx="4483">
                  <c:v>43070</c:v>
                </c:pt>
                <c:pt idx="4484">
                  <c:v>43073</c:v>
                </c:pt>
                <c:pt idx="4485">
                  <c:v>43074</c:v>
                </c:pt>
                <c:pt idx="4486">
                  <c:v>43075</c:v>
                </c:pt>
                <c:pt idx="4487">
                  <c:v>43076</c:v>
                </c:pt>
                <c:pt idx="4488">
                  <c:v>43077</c:v>
                </c:pt>
                <c:pt idx="4489">
                  <c:v>43080</c:v>
                </c:pt>
                <c:pt idx="4490">
                  <c:v>43081</c:v>
                </c:pt>
                <c:pt idx="4491">
                  <c:v>43082</c:v>
                </c:pt>
                <c:pt idx="4492">
                  <c:v>43083</c:v>
                </c:pt>
                <c:pt idx="4493">
                  <c:v>43084</c:v>
                </c:pt>
                <c:pt idx="4494">
                  <c:v>43087</c:v>
                </c:pt>
                <c:pt idx="4495">
                  <c:v>43088</c:v>
                </c:pt>
                <c:pt idx="4496">
                  <c:v>43089</c:v>
                </c:pt>
                <c:pt idx="4497">
                  <c:v>43090</c:v>
                </c:pt>
                <c:pt idx="4498">
                  <c:v>43091</c:v>
                </c:pt>
                <c:pt idx="4499">
                  <c:v>43095</c:v>
                </c:pt>
                <c:pt idx="4500">
                  <c:v>43096</c:v>
                </c:pt>
                <c:pt idx="4501">
                  <c:v>43097</c:v>
                </c:pt>
                <c:pt idx="4502">
                  <c:v>43098</c:v>
                </c:pt>
                <c:pt idx="4503">
                  <c:v>43102</c:v>
                </c:pt>
                <c:pt idx="4504">
                  <c:v>43103</c:v>
                </c:pt>
                <c:pt idx="4505">
                  <c:v>43104</c:v>
                </c:pt>
                <c:pt idx="4506">
                  <c:v>43105</c:v>
                </c:pt>
                <c:pt idx="4507">
                  <c:v>43108</c:v>
                </c:pt>
                <c:pt idx="4508">
                  <c:v>43109</c:v>
                </c:pt>
                <c:pt idx="4509">
                  <c:v>43110</c:v>
                </c:pt>
                <c:pt idx="4510">
                  <c:v>43111</c:v>
                </c:pt>
                <c:pt idx="4511">
                  <c:v>43112</c:v>
                </c:pt>
                <c:pt idx="4512">
                  <c:v>43116</c:v>
                </c:pt>
                <c:pt idx="4513">
                  <c:v>43117</c:v>
                </c:pt>
                <c:pt idx="4514">
                  <c:v>43118</c:v>
                </c:pt>
                <c:pt idx="4515">
                  <c:v>43119</c:v>
                </c:pt>
                <c:pt idx="4516">
                  <c:v>43122</c:v>
                </c:pt>
                <c:pt idx="4517">
                  <c:v>43123</c:v>
                </c:pt>
                <c:pt idx="4518">
                  <c:v>43124</c:v>
                </c:pt>
                <c:pt idx="4519">
                  <c:v>43125</c:v>
                </c:pt>
                <c:pt idx="4520">
                  <c:v>43126</c:v>
                </c:pt>
                <c:pt idx="4521">
                  <c:v>43129</c:v>
                </c:pt>
                <c:pt idx="4522">
                  <c:v>43130</c:v>
                </c:pt>
                <c:pt idx="4523">
                  <c:v>43131</c:v>
                </c:pt>
                <c:pt idx="4524">
                  <c:v>43132</c:v>
                </c:pt>
                <c:pt idx="4525">
                  <c:v>43133</c:v>
                </c:pt>
                <c:pt idx="4526">
                  <c:v>43136</c:v>
                </c:pt>
                <c:pt idx="4527">
                  <c:v>43137</c:v>
                </c:pt>
                <c:pt idx="4528">
                  <c:v>43138</c:v>
                </c:pt>
                <c:pt idx="4529">
                  <c:v>43139</c:v>
                </c:pt>
                <c:pt idx="4530">
                  <c:v>43140</c:v>
                </c:pt>
                <c:pt idx="4531">
                  <c:v>43143</c:v>
                </c:pt>
                <c:pt idx="4532">
                  <c:v>43144</c:v>
                </c:pt>
                <c:pt idx="4533">
                  <c:v>43145</c:v>
                </c:pt>
                <c:pt idx="4534">
                  <c:v>43146</c:v>
                </c:pt>
                <c:pt idx="4535">
                  <c:v>43147</c:v>
                </c:pt>
                <c:pt idx="4536">
                  <c:v>43151</c:v>
                </c:pt>
                <c:pt idx="4537">
                  <c:v>43152</c:v>
                </c:pt>
                <c:pt idx="4538">
                  <c:v>43153</c:v>
                </c:pt>
                <c:pt idx="4539">
                  <c:v>43154</c:v>
                </c:pt>
                <c:pt idx="4540">
                  <c:v>43157</c:v>
                </c:pt>
                <c:pt idx="4541">
                  <c:v>43158</c:v>
                </c:pt>
                <c:pt idx="4542">
                  <c:v>43159</c:v>
                </c:pt>
                <c:pt idx="4543">
                  <c:v>43160</c:v>
                </c:pt>
                <c:pt idx="4544">
                  <c:v>43161</c:v>
                </c:pt>
                <c:pt idx="4545">
                  <c:v>43164</c:v>
                </c:pt>
                <c:pt idx="4546">
                  <c:v>43165</c:v>
                </c:pt>
                <c:pt idx="4547">
                  <c:v>43166</c:v>
                </c:pt>
                <c:pt idx="4548">
                  <c:v>43167</c:v>
                </c:pt>
                <c:pt idx="4549">
                  <c:v>43168</c:v>
                </c:pt>
                <c:pt idx="4550">
                  <c:v>43171</c:v>
                </c:pt>
                <c:pt idx="4551">
                  <c:v>43172</c:v>
                </c:pt>
                <c:pt idx="4552">
                  <c:v>43173</c:v>
                </c:pt>
                <c:pt idx="4553">
                  <c:v>43174</c:v>
                </c:pt>
                <c:pt idx="4554">
                  <c:v>43175</c:v>
                </c:pt>
                <c:pt idx="4555">
                  <c:v>43178</c:v>
                </c:pt>
                <c:pt idx="4556">
                  <c:v>43179</c:v>
                </c:pt>
                <c:pt idx="4557">
                  <c:v>43180</c:v>
                </c:pt>
                <c:pt idx="4558">
                  <c:v>43181</c:v>
                </c:pt>
                <c:pt idx="4559">
                  <c:v>43182</c:v>
                </c:pt>
                <c:pt idx="4560">
                  <c:v>43185</c:v>
                </c:pt>
                <c:pt idx="4561">
                  <c:v>43186</c:v>
                </c:pt>
                <c:pt idx="4562">
                  <c:v>43187</c:v>
                </c:pt>
                <c:pt idx="4563">
                  <c:v>43188</c:v>
                </c:pt>
                <c:pt idx="4564">
                  <c:v>43192</c:v>
                </c:pt>
                <c:pt idx="4565">
                  <c:v>43193</c:v>
                </c:pt>
                <c:pt idx="4566">
                  <c:v>43194</c:v>
                </c:pt>
                <c:pt idx="4567">
                  <c:v>43195</c:v>
                </c:pt>
                <c:pt idx="4568">
                  <c:v>43196</c:v>
                </c:pt>
                <c:pt idx="4569">
                  <c:v>43199</c:v>
                </c:pt>
                <c:pt idx="4570">
                  <c:v>43200</c:v>
                </c:pt>
                <c:pt idx="4571">
                  <c:v>43201</c:v>
                </c:pt>
                <c:pt idx="4572">
                  <c:v>43202</c:v>
                </c:pt>
                <c:pt idx="4573">
                  <c:v>43203</c:v>
                </c:pt>
                <c:pt idx="4574">
                  <c:v>43206</c:v>
                </c:pt>
                <c:pt idx="4575">
                  <c:v>43207</c:v>
                </c:pt>
                <c:pt idx="4576">
                  <c:v>43208</c:v>
                </c:pt>
                <c:pt idx="4577">
                  <c:v>43209</c:v>
                </c:pt>
                <c:pt idx="4578">
                  <c:v>43210</c:v>
                </c:pt>
                <c:pt idx="4579">
                  <c:v>43213</c:v>
                </c:pt>
                <c:pt idx="4580">
                  <c:v>43214</c:v>
                </c:pt>
                <c:pt idx="4581">
                  <c:v>43215</c:v>
                </c:pt>
                <c:pt idx="4582">
                  <c:v>43216</c:v>
                </c:pt>
                <c:pt idx="4583">
                  <c:v>43217</c:v>
                </c:pt>
                <c:pt idx="4584">
                  <c:v>43220</c:v>
                </c:pt>
                <c:pt idx="4585">
                  <c:v>43221</c:v>
                </c:pt>
                <c:pt idx="4586">
                  <c:v>43222</c:v>
                </c:pt>
                <c:pt idx="4587">
                  <c:v>43223</c:v>
                </c:pt>
                <c:pt idx="4588">
                  <c:v>43224</c:v>
                </c:pt>
                <c:pt idx="4589">
                  <c:v>43227</c:v>
                </c:pt>
                <c:pt idx="4590">
                  <c:v>43228</c:v>
                </c:pt>
                <c:pt idx="4591">
                  <c:v>43229</c:v>
                </c:pt>
                <c:pt idx="4592">
                  <c:v>43230</c:v>
                </c:pt>
                <c:pt idx="4593">
                  <c:v>43231</c:v>
                </c:pt>
                <c:pt idx="4594">
                  <c:v>43234</c:v>
                </c:pt>
                <c:pt idx="4595">
                  <c:v>43235</c:v>
                </c:pt>
                <c:pt idx="4596">
                  <c:v>43236</c:v>
                </c:pt>
                <c:pt idx="4597">
                  <c:v>43237</c:v>
                </c:pt>
                <c:pt idx="4598">
                  <c:v>43238</c:v>
                </c:pt>
                <c:pt idx="4599">
                  <c:v>43241</c:v>
                </c:pt>
                <c:pt idx="4600">
                  <c:v>43242</c:v>
                </c:pt>
                <c:pt idx="4601">
                  <c:v>43243</c:v>
                </c:pt>
                <c:pt idx="4602">
                  <c:v>43244</c:v>
                </c:pt>
                <c:pt idx="4603">
                  <c:v>43245</c:v>
                </c:pt>
                <c:pt idx="4604">
                  <c:v>43249</c:v>
                </c:pt>
                <c:pt idx="4605">
                  <c:v>43250</c:v>
                </c:pt>
                <c:pt idx="4606">
                  <c:v>43251</c:v>
                </c:pt>
                <c:pt idx="4607">
                  <c:v>43252</c:v>
                </c:pt>
                <c:pt idx="4608">
                  <c:v>43255</c:v>
                </c:pt>
                <c:pt idx="4609">
                  <c:v>43256</c:v>
                </c:pt>
                <c:pt idx="4610">
                  <c:v>43257</c:v>
                </c:pt>
                <c:pt idx="4611">
                  <c:v>43258</c:v>
                </c:pt>
                <c:pt idx="4612">
                  <c:v>43259</c:v>
                </c:pt>
                <c:pt idx="4613">
                  <c:v>43262</c:v>
                </c:pt>
                <c:pt idx="4614">
                  <c:v>43263</c:v>
                </c:pt>
                <c:pt idx="4615">
                  <c:v>43264</c:v>
                </c:pt>
                <c:pt idx="4616">
                  <c:v>43265</c:v>
                </c:pt>
                <c:pt idx="4617">
                  <c:v>43266</c:v>
                </c:pt>
                <c:pt idx="4618">
                  <c:v>43269</c:v>
                </c:pt>
                <c:pt idx="4619">
                  <c:v>43270</c:v>
                </c:pt>
                <c:pt idx="4620">
                  <c:v>43271</c:v>
                </c:pt>
                <c:pt idx="4621">
                  <c:v>43272</c:v>
                </c:pt>
                <c:pt idx="4622">
                  <c:v>43273</c:v>
                </c:pt>
                <c:pt idx="4623">
                  <c:v>43276</c:v>
                </c:pt>
                <c:pt idx="4624">
                  <c:v>43277</c:v>
                </c:pt>
                <c:pt idx="4625">
                  <c:v>43278</c:v>
                </c:pt>
                <c:pt idx="4626">
                  <c:v>43279</c:v>
                </c:pt>
                <c:pt idx="4627">
                  <c:v>43280</c:v>
                </c:pt>
                <c:pt idx="4628">
                  <c:v>43283</c:v>
                </c:pt>
                <c:pt idx="4629">
                  <c:v>43284</c:v>
                </c:pt>
                <c:pt idx="4630">
                  <c:v>43286</c:v>
                </c:pt>
                <c:pt idx="4631">
                  <c:v>43287</c:v>
                </c:pt>
                <c:pt idx="4632">
                  <c:v>43290</c:v>
                </c:pt>
                <c:pt idx="4633">
                  <c:v>43291</c:v>
                </c:pt>
                <c:pt idx="4634">
                  <c:v>43292</c:v>
                </c:pt>
                <c:pt idx="4635">
                  <c:v>43293</c:v>
                </c:pt>
                <c:pt idx="4636">
                  <c:v>43294</c:v>
                </c:pt>
                <c:pt idx="4637">
                  <c:v>43297</c:v>
                </c:pt>
                <c:pt idx="4638">
                  <c:v>43298</c:v>
                </c:pt>
                <c:pt idx="4639">
                  <c:v>43299</c:v>
                </c:pt>
                <c:pt idx="4640">
                  <c:v>43300</c:v>
                </c:pt>
                <c:pt idx="4641">
                  <c:v>43301</c:v>
                </c:pt>
                <c:pt idx="4642">
                  <c:v>43304</c:v>
                </c:pt>
                <c:pt idx="4643">
                  <c:v>43305</c:v>
                </c:pt>
                <c:pt idx="4644">
                  <c:v>43306</c:v>
                </c:pt>
                <c:pt idx="4645">
                  <c:v>43307</c:v>
                </c:pt>
                <c:pt idx="4646">
                  <c:v>43308</c:v>
                </c:pt>
                <c:pt idx="4647">
                  <c:v>43311</c:v>
                </c:pt>
                <c:pt idx="4648">
                  <c:v>43312</c:v>
                </c:pt>
                <c:pt idx="4649">
                  <c:v>43313</c:v>
                </c:pt>
                <c:pt idx="4650">
                  <c:v>43314</c:v>
                </c:pt>
                <c:pt idx="4651">
                  <c:v>43315</c:v>
                </c:pt>
                <c:pt idx="4652">
                  <c:v>43318</c:v>
                </c:pt>
                <c:pt idx="4653">
                  <c:v>43319</c:v>
                </c:pt>
                <c:pt idx="4654">
                  <c:v>43320</c:v>
                </c:pt>
                <c:pt idx="4655">
                  <c:v>43321</c:v>
                </c:pt>
                <c:pt idx="4656">
                  <c:v>43322</c:v>
                </c:pt>
                <c:pt idx="4657">
                  <c:v>43325</c:v>
                </c:pt>
                <c:pt idx="4658">
                  <c:v>43326</c:v>
                </c:pt>
                <c:pt idx="4659">
                  <c:v>43327</c:v>
                </c:pt>
                <c:pt idx="4660">
                  <c:v>43328</c:v>
                </c:pt>
                <c:pt idx="4661">
                  <c:v>43329</c:v>
                </c:pt>
                <c:pt idx="4662">
                  <c:v>43332</c:v>
                </c:pt>
                <c:pt idx="4663">
                  <c:v>43333</c:v>
                </c:pt>
                <c:pt idx="4664">
                  <c:v>43334</c:v>
                </c:pt>
                <c:pt idx="4665">
                  <c:v>43335</c:v>
                </c:pt>
                <c:pt idx="4666">
                  <c:v>43336</c:v>
                </c:pt>
                <c:pt idx="4667">
                  <c:v>43339</c:v>
                </c:pt>
                <c:pt idx="4668">
                  <c:v>43340</c:v>
                </c:pt>
                <c:pt idx="4669">
                  <c:v>43341</c:v>
                </c:pt>
                <c:pt idx="4670">
                  <c:v>43342</c:v>
                </c:pt>
                <c:pt idx="4671">
                  <c:v>43343</c:v>
                </c:pt>
                <c:pt idx="4672">
                  <c:v>43347</c:v>
                </c:pt>
                <c:pt idx="4673">
                  <c:v>43348</c:v>
                </c:pt>
                <c:pt idx="4674">
                  <c:v>43349</c:v>
                </c:pt>
                <c:pt idx="4675">
                  <c:v>43350</c:v>
                </c:pt>
                <c:pt idx="4676">
                  <c:v>43353</c:v>
                </c:pt>
                <c:pt idx="4677">
                  <c:v>43354</c:v>
                </c:pt>
                <c:pt idx="4678">
                  <c:v>43355</c:v>
                </c:pt>
                <c:pt idx="4679">
                  <c:v>43356</c:v>
                </c:pt>
                <c:pt idx="4680">
                  <c:v>43357</c:v>
                </c:pt>
                <c:pt idx="4681">
                  <c:v>43360</c:v>
                </c:pt>
                <c:pt idx="4682">
                  <c:v>43361</c:v>
                </c:pt>
                <c:pt idx="4683">
                  <c:v>43362</c:v>
                </c:pt>
                <c:pt idx="4684">
                  <c:v>43363</c:v>
                </c:pt>
                <c:pt idx="4685">
                  <c:v>43364</c:v>
                </c:pt>
                <c:pt idx="4686">
                  <c:v>43367</c:v>
                </c:pt>
                <c:pt idx="4687">
                  <c:v>43368</c:v>
                </c:pt>
                <c:pt idx="4688">
                  <c:v>43369</c:v>
                </c:pt>
                <c:pt idx="4689">
                  <c:v>43370</c:v>
                </c:pt>
                <c:pt idx="4690">
                  <c:v>43371</c:v>
                </c:pt>
                <c:pt idx="4691">
                  <c:v>43374</c:v>
                </c:pt>
                <c:pt idx="4692">
                  <c:v>43375</c:v>
                </c:pt>
                <c:pt idx="4693">
                  <c:v>43376</c:v>
                </c:pt>
                <c:pt idx="4694">
                  <c:v>43377</c:v>
                </c:pt>
                <c:pt idx="4695">
                  <c:v>43378</c:v>
                </c:pt>
                <c:pt idx="4696">
                  <c:v>43382</c:v>
                </c:pt>
                <c:pt idx="4697">
                  <c:v>43383</c:v>
                </c:pt>
                <c:pt idx="4698">
                  <c:v>43384</c:v>
                </c:pt>
                <c:pt idx="4699">
                  <c:v>43385</c:v>
                </c:pt>
                <c:pt idx="4700">
                  <c:v>43388</c:v>
                </c:pt>
                <c:pt idx="4701">
                  <c:v>43389</c:v>
                </c:pt>
                <c:pt idx="4702">
                  <c:v>43390</c:v>
                </c:pt>
                <c:pt idx="4703">
                  <c:v>43391</c:v>
                </c:pt>
                <c:pt idx="4704">
                  <c:v>43392</c:v>
                </c:pt>
                <c:pt idx="4705">
                  <c:v>43395</c:v>
                </c:pt>
                <c:pt idx="4706">
                  <c:v>43396</c:v>
                </c:pt>
                <c:pt idx="4707">
                  <c:v>43397</c:v>
                </c:pt>
                <c:pt idx="4708">
                  <c:v>43398</c:v>
                </c:pt>
                <c:pt idx="4709">
                  <c:v>43399</c:v>
                </c:pt>
                <c:pt idx="4710">
                  <c:v>43402</c:v>
                </c:pt>
                <c:pt idx="4711">
                  <c:v>43403</c:v>
                </c:pt>
                <c:pt idx="4712">
                  <c:v>43404</c:v>
                </c:pt>
                <c:pt idx="4713">
                  <c:v>43405</c:v>
                </c:pt>
                <c:pt idx="4714">
                  <c:v>43406</c:v>
                </c:pt>
                <c:pt idx="4715">
                  <c:v>43409</c:v>
                </c:pt>
                <c:pt idx="4716">
                  <c:v>43410</c:v>
                </c:pt>
                <c:pt idx="4717">
                  <c:v>43411</c:v>
                </c:pt>
                <c:pt idx="4718">
                  <c:v>43412</c:v>
                </c:pt>
                <c:pt idx="4719">
                  <c:v>43413</c:v>
                </c:pt>
                <c:pt idx="4720">
                  <c:v>43417</c:v>
                </c:pt>
                <c:pt idx="4721">
                  <c:v>43418</c:v>
                </c:pt>
                <c:pt idx="4722">
                  <c:v>43419</c:v>
                </c:pt>
                <c:pt idx="4723">
                  <c:v>43420</c:v>
                </c:pt>
                <c:pt idx="4724">
                  <c:v>43423</c:v>
                </c:pt>
                <c:pt idx="4725">
                  <c:v>43424</c:v>
                </c:pt>
                <c:pt idx="4726">
                  <c:v>43425</c:v>
                </c:pt>
                <c:pt idx="4727">
                  <c:v>43427</c:v>
                </c:pt>
                <c:pt idx="4728">
                  <c:v>43430</c:v>
                </c:pt>
                <c:pt idx="4729">
                  <c:v>43431</c:v>
                </c:pt>
                <c:pt idx="4730">
                  <c:v>43432</c:v>
                </c:pt>
                <c:pt idx="4731">
                  <c:v>43433</c:v>
                </c:pt>
                <c:pt idx="4732">
                  <c:v>43434</c:v>
                </c:pt>
                <c:pt idx="4733">
                  <c:v>43437</c:v>
                </c:pt>
                <c:pt idx="4734">
                  <c:v>43438</c:v>
                </c:pt>
                <c:pt idx="4735">
                  <c:v>43440</c:v>
                </c:pt>
                <c:pt idx="4736">
                  <c:v>43441</c:v>
                </c:pt>
                <c:pt idx="4737">
                  <c:v>43444</c:v>
                </c:pt>
                <c:pt idx="4738">
                  <c:v>43445</c:v>
                </c:pt>
                <c:pt idx="4739">
                  <c:v>43446</c:v>
                </c:pt>
                <c:pt idx="4740">
                  <c:v>43447</c:v>
                </c:pt>
                <c:pt idx="4741">
                  <c:v>43448</c:v>
                </c:pt>
                <c:pt idx="4742">
                  <c:v>43451</c:v>
                </c:pt>
                <c:pt idx="4743">
                  <c:v>43452</c:v>
                </c:pt>
                <c:pt idx="4744">
                  <c:v>43453</c:v>
                </c:pt>
                <c:pt idx="4745">
                  <c:v>43454</c:v>
                </c:pt>
                <c:pt idx="4746">
                  <c:v>43455</c:v>
                </c:pt>
                <c:pt idx="4747">
                  <c:v>43458</c:v>
                </c:pt>
                <c:pt idx="4748">
                  <c:v>43460</c:v>
                </c:pt>
                <c:pt idx="4749">
                  <c:v>43461</c:v>
                </c:pt>
                <c:pt idx="4750">
                  <c:v>43462</c:v>
                </c:pt>
                <c:pt idx="4751">
                  <c:v>43465</c:v>
                </c:pt>
                <c:pt idx="4752">
                  <c:v>43467</c:v>
                </c:pt>
                <c:pt idx="4753">
                  <c:v>43468</c:v>
                </c:pt>
                <c:pt idx="4754">
                  <c:v>43469</c:v>
                </c:pt>
                <c:pt idx="4755">
                  <c:v>43472</c:v>
                </c:pt>
                <c:pt idx="4756">
                  <c:v>43473</c:v>
                </c:pt>
                <c:pt idx="4757">
                  <c:v>43474</c:v>
                </c:pt>
                <c:pt idx="4758">
                  <c:v>43475</c:v>
                </c:pt>
                <c:pt idx="4759">
                  <c:v>43476</c:v>
                </c:pt>
                <c:pt idx="4760">
                  <c:v>43479</c:v>
                </c:pt>
                <c:pt idx="4761">
                  <c:v>43480</c:v>
                </c:pt>
                <c:pt idx="4762">
                  <c:v>43481</c:v>
                </c:pt>
                <c:pt idx="4763">
                  <c:v>43482</c:v>
                </c:pt>
                <c:pt idx="4764">
                  <c:v>43483</c:v>
                </c:pt>
                <c:pt idx="4765">
                  <c:v>43487</c:v>
                </c:pt>
                <c:pt idx="4766">
                  <c:v>43488</c:v>
                </c:pt>
                <c:pt idx="4767">
                  <c:v>43489</c:v>
                </c:pt>
                <c:pt idx="4768">
                  <c:v>43490</c:v>
                </c:pt>
                <c:pt idx="4769">
                  <c:v>43493</c:v>
                </c:pt>
                <c:pt idx="4770">
                  <c:v>43494</c:v>
                </c:pt>
                <c:pt idx="4771">
                  <c:v>43495</c:v>
                </c:pt>
                <c:pt idx="4772">
                  <c:v>43496</c:v>
                </c:pt>
                <c:pt idx="4773">
                  <c:v>43497</c:v>
                </c:pt>
                <c:pt idx="4774">
                  <c:v>43500</c:v>
                </c:pt>
                <c:pt idx="4775">
                  <c:v>43501</c:v>
                </c:pt>
                <c:pt idx="4776">
                  <c:v>43502</c:v>
                </c:pt>
                <c:pt idx="4777">
                  <c:v>43503</c:v>
                </c:pt>
                <c:pt idx="4778">
                  <c:v>43504</c:v>
                </c:pt>
                <c:pt idx="4779">
                  <c:v>43507</c:v>
                </c:pt>
                <c:pt idx="4780">
                  <c:v>43508</c:v>
                </c:pt>
                <c:pt idx="4781">
                  <c:v>43509</c:v>
                </c:pt>
                <c:pt idx="4782">
                  <c:v>43510</c:v>
                </c:pt>
                <c:pt idx="4783">
                  <c:v>43511</c:v>
                </c:pt>
                <c:pt idx="4784">
                  <c:v>43515</c:v>
                </c:pt>
                <c:pt idx="4785">
                  <c:v>43516</c:v>
                </c:pt>
                <c:pt idx="4786">
                  <c:v>43517</c:v>
                </c:pt>
                <c:pt idx="4787">
                  <c:v>43518</c:v>
                </c:pt>
                <c:pt idx="4788">
                  <c:v>43521</c:v>
                </c:pt>
                <c:pt idx="4789">
                  <c:v>43522</c:v>
                </c:pt>
                <c:pt idx="4790">
                  <c:v>43523</c:v>
                </c:pt>
                <c:pt idx="4791">
                  <c:v>43524</c:v>
                </c:pt>
                <c:pt idx="4792">
                  <c:v>43525</c:v>
                </c:pt>
                <c:pt idx="4793">
                  <c:v>43528</c:v>
                </c:pt>
                <c:pt idx="4794">
                  <c:v>43529</c:v>
                </c:pt>
                <c:pt idx="4795">
                  <c:v>43530</c:v>
                </c:pt>
                <c:pt idx="4796">
                  <c:v>43531</c:v>
                </c:pt>
                <c:pt idx="4797">
                  <c:v>43532</c:v>
                </c:pt>
                <c:pt idx="4798">
                  <c:v>43535</c:v>
                </c:pt>
                <c:pt idx="4799">
                  <c:v>43536</c:v>
                </c:pt>
                <c:pt idx="4800">
                  <c:v>43537</c:v>
                </c:pt>
                <c:pt idx="4801">
                  <c:v>43538</c:v>
                </c:pt>
                <c:pt idx="4802">
                  <c:v>43539</c:v>
                </c:pt>
                <c:pt idx="4803">
                  <c:v>43542</c:v>
                </c:pt>
                <c:pt idx="4804">
                  <c:v>43543</c:v>
                </c:pt>
                <c:pt idx="4805">
                  <c:v>43544</c:v>
                </c:pt>
                <c:pt idx="4806">
                  <c:v>43545</c:v>
                </c:pt>
                <c:pt idx="4807">
                  <c:v>43546</c:v>
                </c:pt>
                <c:pt idx="4808">
                  <c:v>43549</c:v>
                </c:pt>
                <c:pt idx="4809">
                  <c:v>43550</c:v>
                </c:pt>
                <c:pt idx="4810">
                  <c:v>43551</c:v>
                </c:pt>
                <c:pt idx="4811">
                  <c:v>43552</c:v>
                </c:pt>
                <c:pt idx="4812">
                  <c:v>43553</c:v>
                </c:pt>
                <c:pt idx="4813">
                  <c:v>43556</c:v>
                </c:pt>
                <c:pt idx="4814">
                  <c:v>43557</c:v>
                </c:pt>
                <c:pt idx="4815">
                  <c:v>43558</c:v>
                </c:pt>
                <c:pt idx="4816">
                  <c:v>43559</c:v>
                </c:pt>
                <c:pt idx="4817">
                  <c:v>43560</c:v>
                </c:pt>
                <c:pt idx="4818">
                  <c:v>43563</c:v>
                </c:pt>
                <c:pt idx="4819">
                  <c:v>43564</c:v>
                </c:pt>
                <c:pt idx="4820">
                  <c:v>43565</c:v>
                </c:pt>
                <c:pt idx="4821">
                  <c:v>43566</c:v>
                </c:pt>
                <c:pt idx="4822">
                  <c:v>43567</c:v>
                </c:pt>
                <c:pt idx="4823">
                  <c:v>43570</c:v>
                </c:pt>
                <c:pt idx="4824">
                  <c:v>43571</c:v>
                </c:pt>
                <c:pt idx="4825">
                  <c:v>43572</c:v>
                </c:pt>
                <c:pt idx="4826">
                  <c:v>43573</c:v>
                </c:pt>
                <c:pt idx="4827">
                  <c:v>43577</c:v>
                </c:pt>
                <c:pt idx="4828">
                  <c:v>43578</c:v>
                </c:pt>
                <c:pt idx="4829">
                  <c:v>43579</c:v>
                </c:pt>
                <c:pt idx="4830">
                  <c:v>43580</c:v>
                </c:pt>
                <c:pt idx="4831">
                  <c:v>43581</c:v>
                </c:pt>
                <c:pt idx="4832">
                  <c:v>43584</c:v>
                </c:pt>
                <c:pt idx="4833">
                  <c:v>43585</c:v>
                </c:pt>
                <c:pt idx="4834">
                  <c:v>43586</c:v>
                </c:pt>
                <c:pt idx="4835">
                  <c:v>43587</c:v>
                </c:pt>
                <c:pt idx="4836">
                  <c:v>43588</c:v>
                </c:pt>
                <c:pt idx="4837">
                  <c:v>43591</c:v>
                </c:pt>
                <c:pt idx="4838">
                  <c:v>43592</c:v>
                </c:pt>
                <c:pt idx="4839">
                  <c:v>43593</c:v>
                </c:pt>
                <c:pt idx="4840">
                  <c:v>43594</c:v>
                </c:pt>
                <c:pt idx="4841">
                  <c:v>43595</c:v>
                </c:pt>
                <c:pt idx="4842">
                  <c:v>43598</c:v>
                </c:pt>
                <c:pt idx="4843">
                  <c:v>43599</c:v>
                </c:pt>
                <c:pt idx="4844">
                  <c:v>43600</c:v>
                </c:pt>
                <c:pt idx="4845">
                  <c:v>43601</c:v>
                </c:pt>
                <c:pt idx="4846">
                  <c:v>43602</c:v>
                </c:pt>
                <c:pt idx="4847">
                  <c:v>43605</c:v>
                </c:pt>
                <c:pt idx="4848">
                  <c:v>43606</c:v>
                </c:pt>
                <c:pt idx="4849">
                  <c:v>43607</c:v>
                </c:pt>
                <c:pt idx="4850">
                  <c:v>43608</c:v>
                </c:pt>
                <c:pt idx="4851">
                  <c:v>43609</c:v>
                </c:pt>
                <c:pt idx="4852">
                  <c:v>43613</c:v>
                </c:pt>
                <c:pt idx="4853">
                  <c:v>43614</c:v>
                </c:pt>
                <c:pt idx="4854">
                  <c:v>43615</c:v>
                </c:pt>
                <c:pt idx="4855">
                  <c:v>43616</c:v>
                </c:pt>
                <c:pt idx="4856">
                  <c:v>43619</c:v>
                </c:pt>
                <c:pt idx="4857">
                  <c:v>43620</c:v>
                </c:pt>
                <c:pt idx="4858">
                  <c:v>43621</c:v>
                </c:pt>
                <c:pt idx="4859">
                  <c:v>43622</c:v>
                </c:pt>
                <c:pt idx="4860">
                  <c:v>43623</c:v>
                </c:pt>
                <c:pt idx="4861">
                  <c:v>43626</c:v>
                </c:pt>
                <c:pt idx="4862">
                  <c:v>43627</c:v>
                </c:pt>
                <c:pt idx="4863">
                  <c:v>43628</c:v>
                </c:pt>
                <c:pt idx="4864">
                  <c:v>43629</c:v>
                </c:pt>
                <c:pt idx="4865">
                  <c:v>43630</c:v>
                </c:pt>
                <c:pt idx="4866">
                  <c:v>43633</c:v>
                </c:pt>
                <c:pt idx="4867">
                  <c:v>43634</c:v>
                </c:pt>
                <c:pt idx="4868">
                  <c:v>43635</c:v>
                </c:pt>
                <c:pt idx="4869">
                  <c:v>43636</c:v>
                </c:pt>
                <c:pt idx="4870">
                  <c:v>43637</c:v>
                </c:pt>
                <c:pt idx="4871">
                  <c:v>43640</c:v>
                </c:pt>
                <c:pt idx="4872">
                  <c:v>43641</c:v>
                </c:pt>
                <c:pt idx="4873">
                  <c:v>43642</c:v>
                </c:pt>
                <c:pt idx="4874">
                  <c:v>43643</c:v>
                </c:pt>
                <c:pt idx="4875">
                  <c:v>43644</c:v>
                </c:pt>
                <c:pt idx="4876">
                  <c:v>43647</c:v>
                </c:pt>
                <c:pt idx="4877">
                  <c:v>43648</c:v>
                </c:pt>
                <c:pt idx="4878">
                  <c:v>43649</c:v>
                </c:pt>
                <c:pt idx="4879">
                  <c:v>43651</c:v>
                </c:pt>
                <c:pt idx="4880">
                  <c:v>43654</c:v>
                </c:pt>
                <c:pt idx="4881">
                  <c:v>43655</c:v>
                </c:pt>
                <c:pt idx="4882">
                  <c:v>43656</c:v>
                </c:pt>
                <c:pt idx="4883">
                  <c:v>43657</c:v>
                </c:pt>
                <c:pt idx="4884">
                  <c:v>43658</c:v>
                </c:pt>
                <c:pt idx="4885">
                  <c:v>43661</c:v>
                </c:pt>
                <c:pt idx="4886">
                  <c:v>43662</c:v>
                </c:pt>
                <c:pt idx="4887">
                  <c:v>43663</c:v>
                </c:pt>
                <c:pt idx="4888">
                  <c:v>43664</c:v>
                </c:pt>
                <c:pt idx="4889">
                  <c:v>43665</c:v>
                </c:pt>
                <c:pt idx="4890">
                  <c:v>43668</c:v>
                </c:pt>
                <c:pt idx="4891">
                  <c:v>43669</c:v>
                </c:pt>
                <c:pt idx="4892">
                  <c:v>43670</c:v>
                </c:pt>
                <c:pt idx="4893">
                  <c:v>43671</c:v>
                </c:pt>
                <c:pt idx="4894">
                  <c:v>43672</c:v>
                </c:pt>
                <c:pt idx="4895">
                  <c:v>43675</c:v>
                </c:pt>
                <c:pt idx="4896">
                  <c:v>43676</c:v>
                </c:pt>
                <c:pt idx="4897">
                  <c:v>43677</c:v>
                </c:pt>
                <c:pt idx="4898">
                  <c:v>43678</c:v>
                </c:pt>
                <c:pt idx="4899">
                  <c:v>43679</c:v>
                </c:pt>
                <c:pt idx="4900">
                  <c:v>43682</c:v>
                </c:pt>
                <c:pt idx="4901">
                  <c:v>43683</c:v>
                </c:pt>
                <c:pt idx="4902">
                  <c:v>43684</c:v>
                </c:pt>
                <c:pt idx="4903">
                  <c:v>43685</c:v>
                </c:pt>
                <c:pt idx="4904">
                  <c:v>43686</c:v>
                </c:pt>
                <c:pt idx="4905">
                  <c:v>43689</c:v>
                </c:pt>
                <c:pt idx="4906">
                  <c:v>43690</c:v>
                </c:pt>
                <c:pt idx="4907">
                  <c:v>43691</c:v>
                </c:pt>
                <c:pt idx="4908">
                  <c:v>43692</c:v>
                </c:pt>
                <c:pt idx="4909">
                  <c:v>43693</c:v>
                </c:pt>
                <c:pt idx="4910">
                  <c:v>43696</c:v>
                </c:pt>
                <c:pt idx="4911">
                  <c:v>43697</c:v>
                </c:pt>
                <c:pt idx="4912">
                  <c:v>43698</c:v>
                </c:pt>
                <c:pt idx="4913">
                  <c:v>43699</c:v>
                </c:pt>
                <c:pt idx="4914">
                  <c:v>43700</c:v>
                </c:pt>
                <c:pt idx="4915">
                  <c:v>43703</c:v>
                </c:pt>
                <c:pt idx="4916">
                  <c:v>43704</c:v>
                </c:pt>
                <c:pt idx="4917">
                  <c:v>43705</c:v>
                </c:pt>
                <c:pt idx="4918">
                  <c:v>43706</c:v>
                </c:pt>
                <c:pt idx="4919">
                  <c:v>43707</c:v>
                </c:pt>
                <c:pt idx="4920">
                  <c:v>43711</c:v>
                </c:pt>
                <c:pt idx="4921">
                  <c:v>43712</c:v>
                </c:pt>
                <c:pt idx="4922">
                  <c:v>43713</c:v>
                </c:pt>
                <c:pt idx="4923">
                  <c:v>43714</c:v>
                </c:pt>
                <c:pt idx="4924">
                  <c:v>43717</c:v>
                </c:pt>
                <c:pt idx="4925">
                  <c:v>43718</c:v>
                </c:pt>
                <c:pt idx="4926">
                  <c:v>43719</c:v>
                </c:pt>
                <c:pt idx="4927">
                  <c:v>43720</c:v>
                </c:pt>
                <c:pt idx="4928">
                  <c:v>43721</c:v>
                </c:pt>
                <c:pt idx="4929">
                  <c:v>43724</c:v>
                </c:pt>
                <c:pt idx="4930">
                  <c:v>43725</c:v>
                </c:pt>
                <c:pt idx="4931">
                  <c:v>43726</c:v>
                </c:pt>
                <c:pt idx="4932">
                  <c:v>43727</c:v>
                </c:pt>
                <c:pt idx="4933">
                  <c:v>43728</c:v>
                </c:pt>
                <c:pt idx="4934">
                  <c:v>43731</c:v>
                </c:pt>
                <c:pt idx="4935">
                  <c:v>43732</c:v>
                </c:pt>
                <c:pt idx="4936">
                  <c:v>43733</c:v>
                </c:pt>
                <c:pt idx="4937">
                  <c:v>43734</c:v>
                </c:pt>
                <c:pt idx="4938">
                  <c:v>43735</c:v>
                </c:pt>
                <c:pt idx="4939">
                  <c:v>43738</c:v>
                </c:pt>
                <c:pt idx="4940">
                  <c:v>43739</c:v>
                </c:pt>
                <c:pt idx="4941">
                  <c:v>43740</c:v>
                </c:pt>
                <c:pt idx="4942">
                  <c:v>43741</c:v>
                </c:pt>
                <c:pt idx="4943">
                  <c:v>43742</c:v>
                </c:pt>
                <c:pt idx="4944">
                  <c:v>43745</c:v>
                </c:pt>
                <c:pt idx="4945">
                  <c:v>43746</c:v>
                </c:pt>
                <c:pt idx="4946">
                  <c:v>43747</c:v>
                </c:pt>
                <c:pt idx="4947">
                  <c:v>43748</c:v>
                </c:pt>
                <c:pt idx="4948">
                  <c:v>43749</c:v>
                </c:pt>
                <c:pt idx="4949">
                  <c:v>43753</c:v>
                </c:pt>
                <c:pt idx="4950">
                  <c:v>43754</c:v>
                </c:pt>
                <c:pt idx="4951">
                  <c:v>43755</c:v>
                </c:pt>
                <c:pt idx="4952">
                  <c:v>43756</c:v>
                </c:pt>
                <c:pt idx="4953">
                  <c:v>43759</c:v>
                </c:pt>
                <c:pt idx="4954">
                  <c:v>43760</c:v>
                </c:pt>
                <c:pt idx="4955">
                  <c:v>43761</c:v>
                </c:pt>
                <c:pt idx="4956">
                  <c:v>43762</c:v>
                </c:pt>
                <c:pt idx="4957">
                  <c:v>43763</c:v>
                </c:pt>
                <c:pt idx="4958">
                  <c:v>43766</c:v>
                </c:pt>
                <c:pt idx="4959">
                  <c:v>43767</c:v>
                </c:pt>
                <c:pt idx="4960">
                  <c:v>43768</c:v>
                </c:pt>
                <c:pt idx="4961">
                  <c:v>43769</c:v>
                </c:pt>
                <c:pt idx="4962">
                  <c:v>43770</c:v>
                </c:pt>
                <c:pt idx="4963">
                  <c:v>43773</c:v>
                </c:pt>
                <c:pt idx="4964">
                  <c:v>43774</c:v>
                </c:pt>
                <c:pt idx="4965">
                  <c:v>43775</c:v>
                </c:pt>
                <c:pt idx="4966">
                  <c:v>43776</c:v>
                </c:pt>
                <c:pt idx="4967">
                  <c:v>43777</c:v>
                </c:pt>
                <c:pt idx="4968">
                  <c:v>43781</c:v>
                </c:pt>
                <c:pt idx="4969">
                  <c:v>43782</c:v>
                </c:pt>
                <c:pt idx="4970">
                  <c:v>43783</c:v>
                </c:pt>
                <c:pt idx="4971">
                  <c:v>43784</c:v>
                </c:pt>
                <c:pt idx="4972">
                  <c:v>43787</c:v>
                </c:pt>
                <c:pt idx="4973">
                  <c:v>43788</c:v>
                </c:pt>
                <c:pt idx="4974">
                  <c:v>43789</c:v>
                </c:pt>
                <c:pt idx="4975">
                  <c:v>43790</c:v>
                </c:pt>
                <c:pt idx="4976">
                  <c:v>43791</c:v>
                </c:pt>
                <c:pt idx="4977">
                  <c:v>43794</c:v>
                </c:pt>
                <c:pt idx="4978">
                  <c:v>43795</c:v>
                </c:pt>
                <c:pt idx="4979">
                  <c:v>43796</c:v>
                </c:pt>
                <c:pt idx="4980">
                  <c:v>43798</c:v>
                </c:pt>
                <c:pt idx="4981">
                  <c:v>43801</c:v>
                </c:pt>
                <c:pt idx="4982">
                  <c:v>43802</c:v>
                </c:pt>
                <c:pt idx="4983">
                  <c:v>43803</c:v>
                </c:pt>
                <c:pt idx="4984">
                  <c:v>43804</c:v>
                </c:pt>
                <c:pt idx="4985">
                  <c:v>43805</c:v>
                </c:pt>
                <c:pt idx="4986">
                  <c:v>43808</c:v>
                </c:pt>
                <c:pt idx="4987">
                  <c:v>43809</c:v>
                </c:pt>
                <c:pt idx="4988">
                  <c:v>43810</c:v>
                </c:pt>
                <c:pt idx="4989">
                  <c:v>43811</c:v>
                </c:pt>
                <c:pt idx="4990">
                  <c:v>43812</c:v>
                </c:pt>
                <c:pt idx="4991">
                  <c:v>43815</c:v>
                </c:pt>
                <c:pt idx="4992">
                  <c:v>43816</c:v>
                </c:pt>
                <c:pt idx="4993">
                  <c:v>43817</c:v>
                </c:pt>
                <c:pt idx="4994">
                  <c:v>43818</c:v>
                </c:pt>
                <c:pt idx="4995">
                  <c:v>43819</c:v>
                </c:pt>
                <c:pt idx="4996">
                  <c:v>43822</c:v>
                </c:pt>
                <c:pt idx="4997">
                  <c:v>43823</c:v>
                </c:pt>
                <c:pt idx="4998">
                  <c:v>43825</c:v>
                </c:pt>
                <c:pt idx="4999">
                  <c:v>43826</c:v>
                </c:pt>
                <c:pt idx="5000">
                  <c:v>43829</c:v>
                </c:pt>
                <c:pt idx="5001">
                  <c:v>43830</c:v>
                </c:pt>
                <c:pt idx="5002">
                  <c:v>43832</c:v>
                </c:pt>
                <c:pt idx="5003">
                  <c:v>43833</c:v>
                </c:pt>
                <c:pt idx="5004">
                  <c:v>43836</c:v>
                </c:pt>
                <c:pt idx="5005">
                  <c:v>43837</c:v>
                </c:pt>
                <c:pt idx="5006">
                  <c:v>43838</c:v>
                </c:pt>
                <c:pt idx="5007">
                  <c:v>43839</c:v>
                </c:pt>
                <c:pt idx="5008">
                  <c:v>43840</c:v>
                </c:pt>
                <c:pt idx="5009">
                  <c:v>43843</c:v>
                </c:pt>
                <c:pt idx="5010">
                  <c:v>43844</c:v>
                </c:pt>
                <c:pt idx="5011">
                  <c:v>43845</c:v>
                </c:pt>
                <c:pt idx="5012">
                  <c:v>43846</c:v>
                </c:pt>
                <c:pt idx="5013">
                  <c:v>43847</c:v>
                </c:pt>
                <c:pt idx="5014">
                  <c:v>43851</c:v>
                </c:pt>
                <c:pt idx="5015">
                  <c:v>43852</c:v>
                </c:pt>
                <c:pt idx="5016">
                  <c:v>43853</c:v>
                </c:pt>
                <c:pt idx="5017">
                  <c:v>43854</c:v>
                </c:pt>
                <c:pt idx="5018">
                  <c:v>43857</c:v>
                </c:pt>
                <c:pt idx="5019">
                  <c:v>43858</c:v>
                </c:pt>
                <c:pt idx="5020">
                  <c:v>43859</c:v>
                </c:pt>
                <c:pt idx="5021">
                  <c:v>43860</c:v>
                </c:pt>
                <c:pt idx="5022">
                  <c:v>43861</c:v>
                </c:pt>
                <c:pt idx="5023">
                  <c:v>43864</c:v>
                </c:pt>
                <c:pt idx="5024">
                  <c:v>43865</c:v>
                </c:pt>
                <c:pt idx="5025">
                  <c:v>43866</c:v>
                </c:pt>
                <c:pt idx="5026">
                  <c:v>43867</c:v>
                </c:pt>
                <c:pt idx="5027">
                  <c:v>43868</c:v>
                </c:pt>
                <c:pt idx="5028">
                  <c:v>43871</c:v>
                </c:pt>
                <c:pt idx="5029">
                  <c:v>43872</c:v>
                </c:pt>
                <c:pt idx="5030">
                  <c:v>43873</c:v>
                </c:pt>
                <c:pt idx="5031">
                  <c:v>43874</c:v>
                </c:pt>
                <c:pt idx="5032">
                  <c:v>43875</c:v>
                </c:pt>
                <c:pt idx="5033">
                  <c:v>43879</c:v>
                </c:pt>
                <c:pt idx="5034">
                  <c:v>43880</c:v>
                </c:pt>
                <c:pt idx="5035">
                  <c:v>43881</c:v>
                </c:pt>
                <c:pt idx="5036">
                  <c:v>43882</c:v>
                </c:pt>
                <c:pt idx="5037">
                  <c:v>43885</c:v>
                </c:pt>
                <c:pt idx="5038">
                  <c:v>43886</c:v>
                </c:pt>
                <c:pt idx="5039">
                  <c:v>43887</c:v>
                </c:pt>
                <c:pt idx="5040">
                  <c:v>43888</c:v>
                </c:pt>
                <c:pt idx="5041">
                  <c:v>43889</c:v>
                </c:pt>
                <c:pt idx="5042">
                  <c:v>43892</c:v>
                </c:pt>
                <c:pt idx="5043">
                  <c:v>43893</c:v>
                </c:pt>
                <c:pt idx="5044">
                  <c:v>43894</c:v>
                </c:pt>
                <c:pt idx="5045">
                  <c:v>43895</c:v>
                </c:pt>
                <c:pt idx="5046">
                  <c:v>43896</c:v>
                </c:pt>
                <c:pt idx="5047">
                  <c:v>43899</c:v>
                </c:pt>
                <c:pt idx="5048">
                  <c:v>43900</c:v>
                </c:pt>
                <c:pt idx="5049">
                  <c:v>43901</c:v>
                </c:pt>
                <c:pt idx="5050">
                  <c:v>43902</c:v>
                </c:pt>
                <c:pt idx="5051">
                  <c:v>43903</c:v>
                </c:pt>
                <c:pt idx="5052">
                  <c:v>43906</c:v>
                </c:pt>
                <c:pt idx="5053">
                  <c:v>43907</c:v>
                </c:pt>
                <c:pt idx="5054">
                  <c:v>43908</c:v>
                </c:pt>
                <c:pt idx="5055">
                  <c:v>43909</c:v>
                </c:pt>
                <c:pt idx="5056">
                  <c:v>43910</c:v>
                </c:pt>
                <c:pt idx="5057">
                  <c:v>43913</c:v>
                </c:pt>
                <c:pt idx="5058">
                  <c:v>43914</c:v>
                </c:pt>
                <c:pt idx="5059">
                  <c:v>43915</c:v>
                </c:pt>
                <c:pt idx="5060">
                  <c:v>43916</c:v>
                </c:pt>
                <c:pt idx="5061">
                  <c:v>43917</c:v>
                </c:pt>
                <c:pt idx="5062">
                  <c:v>43920</c:v>
                </c:pt>
                <c:pt idx="5063">
                  <c:v>43921</c:v>
                </c:pt>
                <c:pt idx="5064">
                  <c:v>43922</c:v>
                </c:pt>
                <c:pt idx="5065">
                  <c:v>43923</c:v>
                </c:pt>
                <c:pt idx="5066">
                  <c:v>43924</c:v>
                </c:pt>
                <c:pt idx="5067">
                  <c:v>43927</c:v>
                </c:pt>
                <c:pt idx="5068">
                  <c:v>43928</c:v>
                </c:pt>
                <c:pt idx="5069">
                  <c:v>43929</c:v>
                </c:pt>
                <c:pt idx="5070">
                  <c:v>43930</c:v>
                </c:pt>
                <c:pt idx="5071">
                  <c:v>43934</c:v>
                </c:pt>
                <c:pt idx="5072">
                  <c:v>43935</c:v>
                </c:pt>
                <c:pt idx="5073">
                  <c:v>43936</c:v>
                </c:pt>
                <c:pt idx="5074">
                  <c:v>43937</c:v>
                </c:pt>
                <c:pt idx="5075">
                  <c:v>43938</c:v>
                </c:pt>
                <c:pt idx="5076">
                  <c:v>43941</c:v>
                </c:pt>
                <c:pt idx="5077">
                  <c:v>43942</c:v>
                </c:pt>
                <c:pt idx="5078">
                  <c:v>43943</c:v>
                </c:pt>
                <c:pt idx="5079">
                  <c:v>43944</c:v>
                </c:pt>
                <c:pt idx="5080">
                  <c:v>43945</c:v>
                </c:pt>
                <c:pt idx="5081">
                  <c:v>43948</c:v>
                </c:pt>
                <c:pt idx="5082">
                  <c:v>43949</c:v>
                </c:pt>
                <c:pt idx="5083">
                  <c:v>43950</c:v>
                </c:pt>
                <c:pt idx="5084">
                  <c:v>43951</c:v>
                </c:pt>
                <c:pt idx="5085">
                  <c:v>43952</c:v>
                </c:pt>
                <c:pt idx="5086">
                  <c:v>43955</c:v>
                </c:pt>
                <c:pt idx="5087">
                  <c:v>43956</c:v>
                </c:pt>
                <c:pt idx="5088">
                  <c:v>43957</c:v>
                </c:pt>
                <c:pt idx="5089">
                  <c:v>43958</c:v>
                </c:pt>
                <c:pt idx="5090">
                  <c:v>43959</c:v>
                </c:pt>
                <c:pt idx="5091">
                  <c:v>43962</c:v>
                </c:pt>
                <c:pt idx="5092">
                  <c:v>43963</c:v>
                </c:pt>
                <c:pt idx="5093">
                  <c:v>43964</c:v>
                </c:pt>
                <c:pt idx="5094">
                  <c:v>43965</c:v>
                </c:pt>
                <c:pt idx="5095">
                  <c:v>43966</c:v>
                </c:pt>
                <c:pt idx="5096">
                  <c:v>43969</c:v>
                </c:pt>
                <c:pt idx="5097">
                  <c:v>43970</c:v>
                </c:pt>
                <c:pt idx="5098">
                  <c:v>43971</c:v>
                </c:pt>
                <c:pt idx="5099">
                  <c:v>43972</c:v>
                </c:pt>
                <c:pt idx="5100">
                  <c:v>43973</c:v>
                </c:pt>
                <c:pt idx="5101">
                  <c:v>43977</c:v>
                </c:pt>
                <c:pt idx="5102">
                  <c:v>43978</c:v>
                </c:pt>
                <c:pt idx="5103">
                  <c:v>43979</c:v>
                </c:pt>
                <c:pt idx="5104">
                  <c:v>43980</c:v>
                </c:pt>
                <c:pt idx="5105">
                  <c:v>43983</c:v>
                </c:pt>
                <c:pt idx="5106">
                  <c:v>43984</c:v>
                </c:pt>
                <c:pt idx="5107">
                  <c:v>43985</c:v>
                </c:pt>
                <c:pt idx="5108">
                  <c:v>43986</c:v>
                </c:pt>
                <c:pt idx="5109">
                  <c:v>43987</c:v>
                </c:pt>
                <c:pt idx="5110">
                  <c:v>43990</c:v>
                </c:pt>
                <c:pt idx="5111">
                  <c:v>43991</c:v>
                </c:pt>
                <c:pt idx="5112">
                  <c:v>43992</c:v>
                </c:pt>
                <c:pt idx="5113">
                  <c:v>43993</c:v>
                </c:pt>
                <c:pt idx="5114">
                  <c:v>43994</c:v>
                </c:pt>
                <c:pt idx="5115">
                  <c:v>43997</c:v>
                </c:pt>
                <c:pt idx="5116">
                  <c:v>43998</c:v>
                </c:pt>
                <c:pt idx="5117">
                  <c:v>43999</c:v>
                </c:pt>
                <c:pt idx="5118">
                  <c:v>44000</c:v>
                </c:pt>
                <c:pt idx="5119">
                  <c:v>44001</c:v>
                </c:pt>
                <c:pt idx="5120">
                  <c:v>44004</c:v>
                </c:pt>
                <c:pt idx="5121">
                  <c:v>44005</c:v>
                </c:pt>
                <c:pt idx="5122">
                  <c:v>44006</c:v>
                </c:pt>
                <c:pt idx="5123">
                  <c:v>44007</c:v>
                </c:pt>
                <c:pt idx="5124">
                  <c:v>44008</c:v>
                </c:pt>
                <c:pt idx="5125">
                  <c:v>44011</c:v>
                </c:pt>
                <c:pt idx="5126">
                  <c:v>44012</c:v>
                </c:pt>
                <c:pt idx="5127">
                  <c:v>44013</c:v>
                </c:pt>
                <c:pt idx="5128">
                  <c:v>44014</c:v>
                </c:pt>
                <c:pt idx="5129">
                  <c:v>44018</c:v>
                </c:pt>
                <c:pt idx="5130">
                  <c:v>44019</c:v>
                </c:pt>
                <c:pt idx="5131">
                  <c:v>44020</c:v>
                </c:pt>
                <c:pt idx="5132">
                  <c:v>44021</c:v>
                </c:pt>
                <c:pt idx="5133">
                  <c:v>44022</c:v>
                </c:pt>
                <c:pt idx="5134">
                  <c:v>44025</c:v>
                </c:pt>
                <c:pt idx="5135">
                  <c:v>44026</c:v>
                </c:pt>
                <c:pt idx="5136">
                  <c:v>44027</c:v>
                </c:pt>
                <c:pt idx="5137">
                  <c:v>44028</c:v>
                </c:pt>
                <c:pt idx="5138">
                  <c:v>44029</c:v>
                </c:pt>
                <c:pt idx="5139">
                  <c:v>44032</c:v>
                </c:pt>
                <c:pt idx="5140">
                  <c:v>44033</c:v>
                </c:pt>
                <c:pt idx="5141">
                  <c:v>44034</c:v>
                </c:pt>
                <c:pt idx="5142">
                  <c:v>44035</c:v>
                </c:pt>
                <c:pt idx="5143">
                  <c:v>44036</c:v>
                </c:pt>
                <c:pt idx="5144">
                  <c:v>44039</c:v>
                </c:pt>
                <c:pt idx="5145">
                  <c:v>44040</c:v>
                </c:pt>
                <c:pt idx="5146">
                  <c:v>44041</c:v>
                </c:pt>
                <c:pt idx="5147">
                  <c:v>44042</c:v>
                </c:pt>
                <c:pt idx="5148">
                  <c:v>44043</c:v>
                </c:pt>
                <c:pt idx="5149">
                  <c:v>44046</c:v>
                </c:pt>
                <c:pt idx="5150">
                  <c:v>44047</c:v>
                </c:pt>
                <c:pt idx="5151">
                  <c:v>44048</c:v>
                </c:pt>
                <c:pt idx="5152">
                  <c:v>44049</c:v>
                </c:pt>
                <c:pt idx="5153">
                  <c:v>44050</c:v>
                </c:pt>
                <c:pt idx="5154">
                  <c:v>44053</c:v>
                </c:pt>
                <c:pt idx="5155">
                  <c:v>44054</c:v>
                </c:pt>
                <c:pt idx="5156">
                  <c:v>44055</c:v>
                </c:pt>
                <c:pt idx="5157">
                  <c:v>44056</c:v>
                </c:pt>
                <c:pt idx="5158">
                  <c:v>44057</c:v>
                </c:pt>
                <c:pt idx="5159">
                  <c:v>44060</c:v>
                </c:pt>
                <c:pt idx="5160">
                  <c:v>44061</c:v>
                </c:pt>
                <c:pt idx="5161">
                  <c:v>44062</c:v>
                </c:pt>
                <c:pt idx="5162">
                  <c:v>44063</c:v>
                </c:pt>
                <c:pt idx="5163">
                  <c:v>44064</c:v>
                </c:pt>
                <c:pt idx="5164">
                  <c:v>44067</c:v>
                </c:pt>
                <c:pt idx="5165">
                  <c:v>44068</c:v>
                </c:pt>
                <c:pt idx="5166">
                  <c:v>44069</c:v>
                </c:pt>
                <c:pt idx="5167">
                  <c:v>44070</c:v>
                </c:pt>
                <c:pt idx="5168">
                  <c:v>44071</c:v>
                </c:pt>
                <c:pt idx="5169">
                  <c:v>44074</c:v>
                </c:pt>
                <c:pt idx="5170">
                  <c:v>44075</c:v>
                </c:pt>
                <c:pt idx="5171">
                  <c:v>44076</c:v>
                </c:pt>
                <c:pt idx="5172">
                  <c:v>44077</c:v>
                </c:pt>
                <c:pt idx="5173">
                  <c:v>44078</c:v>
                </c:pt>
                <c:pt idx="5174">
                  <c:v>44082</c:v>
                </c:pt>
                <c:pt idx="5175">
                  <c:v>44083</c:v>
                </c:pt>
                <c:pt idx="5176">
                  <c:v>44084</c:v>
                </c:pt>
                <c:pt idx="5177">
                  <c:v>44085</c:v>
                </c:pt>
                <c:pt idx="5178">
                  <c:v>44088</c:v>
                </c:pt>
                <c:pt idx="5179">
                  <c:v>44089</c:v>
                </c:pt>
                <c:pt idx="5180">
                  <c:v>44090</c:v>
                </c:pt>
                <c:pt idx="5181">
                  <c:v>44091</c:v>
                </c:pt>
                <c:pt idx="5182">
                  <c:v>44092</c:v>
                </c:pt>
                <c:pt idx="5183">
                  <c:v>44095</c:v>
                </c:pt>
                <c:pt idx="5184">
                  <c:v>44096</c:v>
                </c:pt>
                <c:pt idx="5185">
                  <c:v>44097</c:v>
                </c:pt>
                <c:pt idx="5186">
                  <c:v>44098</c:v>
                </c:pt>
                <c:pt idx="5187">
                  <c:v>44099</c:v>
                </c:pt>
                <c:pt idx="5188">
                  <c:v>44102</c:v>
                </c:pt>
                <c:pt idx="5189">
                  <c:v>44103</c:v>
                </c:pt>
                <c:pt idx="5190">
                  <c:v>44104</c:v>
                </c:pt>
                <c:pt idx="5191">
                  <c:v>44105</c:v>
                </c:pt>
                <c:pt idx="5192">
                  <c:v>44106</c:v>
                </c:pt>
                <c:pt idx="5193">
                  <c:v>44109</c:v>
                </c:pt>
                <c:pt idx="5194">
                  <c:v>44110</c:v>
                </c:pt>
                <c:pt idx="5195">
                  <c:v>44111</c:v>
                </c:pt>
                <c:pt idx="5196">
                  <c:v>44112</c:v>
                </c:pt>
                <c:pt idx="5197">
                  <c:v>44113</c:v>
                </c:pt>
                <c:pt idx="5198">
                  <c:v>44117</c:v>
                </c:pt>
                <c:pt idx="5199">
                  <c:v>44118</c:v>
                </c:pt>
                <c:pt idx="5200">
                  <c:v>44119</c:v>
                </c:pt>
                <c:pt idx="5201">
                  <c:v>44120</c:v>
                </c:pt>
                <c:pt idx="5202">
                  <c:v>44123</c:v>
                </c:pt>
                <c:pt idx="5203">
                  <c:v>44124</c:v>
                </c:pt>
                <c:pt idx="5204">
                  <c:v>44125</c:v>
                </c:pt>
                <c:pt idx="5205">
                  <c:v>44126</c:v>
                </c:pt>
                <c:pt idx="5206">
                  <c:v>44127</c:v>
                </c:pt>
                <c:pt idx="5207">
                  <c:v>44130</c:v>
                </c:pt>
                <c:pt idx="5208">
                  <c:v>44131</c:v>
                </c:pt>
                <c:pt idx="5209">
                  <c:v>44132</c:v>
                </c:pt>
                <c:pt idx="5210">
                  <c:v>44133</c:v>
                </c:pt>
                <c:pt idx="5211">
                  <c:v>44134</c:v>
                </c:pt>
                <c:pt idx="5212">
                  <c:v>44137</c:v>
                </c:pt>
                <c:pt idx="5213">
                  <c:v>44138</c:v>
                </c:pt>
                <c:pt idx="5214">
                  <c:v>44139</c:v>
                </c:pt>
                <c:pt idx="5215">
                  <c:v>44140</c:v>
                </c:pt>
                <c:pt idx="5216">
                  <c:v>44141</c:v>
                </c:pt>
                <c:pt idx="5217">
                  <c:v>44144</c:v>
                </c:pt>
                <c:pt idx="5218">
                  <c:v>44145</c:v>
                </c:pt>
                <c:pt idx="5219">
                  <c:v>44147</c:v>
                </c:pt>
                <c:pt idx="5220">
                  <c:v>44148</c:v>
                </c:pt>
                <c:pt idx="5221">
                  <c:v>44151</c:v>
                </c:pt>
                <c:pt idx="5222">
                  <c:v>44152</c:v>
                </c:pt>
                <c:pt idx="5223">
                  <c:v>44153</c:v>
                </c:pt>
                <c:pt idx="5224">
                  <c:v>44154</c:v>
                </c:pt>
                <c:pt idx="5225">
                  <c:v>44155</c:v>
                </c:pt>
                <c:pt idx="5226">
                  <c:v>44158</c:v>
                </c:pt>
                <c:pt idx="5227">
                  <c:v>44159</c:v>
                </c:pt>
                <c:pt idx="5228">
                  <c:v>44160</c:v>
                </c:pt>
                <c:pt idx="5229">
                  <c:v>44162</c:v>
                </c:pt>
                <c:pt idx="5230">
                  <c:v>44165</c:v>
                </c:pt>
                <c:pt idx="5231">
                  <c:v>44166</c:v>
                </c:pt>
                <c:pt idx="5232">
                  <c:v>44167</c:v>
                </c:pt>
                <c:pt idx="5233">
                  <c:v>44168</c:v>
                </c:pt>
                <c:pt idx="5234">
                  <c:v>44169</c:v>
                </c:pt>
                <c:pt idx="5235">
                  <c:v>44172</c:v>
                </c:pt>
                <c:pt idx="5236">
                  <c:v>44173</c:v>
                </c:pt>
                <c:pt idx="5237">
                  <c:v>44174</c:v>
                </c:pt>
                <c:pt idx="5238">
                  <c:v>44175</c:v>
                </c:pt>
                <c:pt idx="5239">
                  <c:v>44176</c:v>
                </c:pt>
                <c:pt idx="5240">
                  <c:v>44179</c:v>
                </c:pt>
                <c:pt idx="5241">
                  <c:v>44180</c:v>
                </c:pt>
                <c:pt idx="5242">
                  <c:v>44181</c:v>
                </c:pt>
                <c:pt idx="5243">
                  <c:v>44182</c:v>
                </c:pt>
                <c:pt idx="5244">
                  <c:v>44183</c:v>
                </c:pt>
                <c:pt idx="5245">
                  <c:v>44186</c:v>
                </c:pt>
                <c:pt idx="5246">
                  <c:v>44187</c:v>
                </c:pt>
                <c:pt idx="5247">
                  <c:v>44188</c:v>
                </c:pt>
                <c:pt idx="5248">
                  <c:v>44189</c:v>
                </c:pt>
                <c:pt idx="5249">
                  <c:v>44193</c:v>
                </c:pt>
                <c:pt idx="5250">
                  <c:v>44194</c:v>
                </c:pt>
                <c:pt idx="5251">
                  <c:v>44195</c:v>
                </c:pt>
                <c:pt idx="5252">
                  <c:v>44196</c:v>
                </c:pt>
                <c:pt idx="5253">
                  <c:v>44200</c:v>
                </c:pt>
                <c:pt idx="5254">
                  <c:v>44201</c:v>
                </c:pt>
                <c:pt idx="5255">
                  <c:v>44202</c:v>
                </c:pt>
                <c:pt idx="5256">
                  <c:v>44203</c:v>
                </c:pt>
                <c:pt idx="5257">
                  <c:v>44204</c:v>
                </c:pt>
                <c:pt idx="5258">
                  <c:v>44207</c:v>
                </c:pt>
                <c:pt idx="5259">
                  <c:v>44208</c:v>
                </c:pt>
                <c:pt idx="5260">
                  <c:v>44209</c:v>
                </c:pt>
                <c:pt idx="5261">
                  <c:v>44210</c:v>
                </c:pt>
                <c:pt idx="5262">
                  <c:v>44211</c:v>
                </c:pt>
                <c:pt idx="5263">
                  <c:v>44215</c:v>
                </c:pt>
                <c:pt idx="5264">
                  <c:v>44216</c:v>
                </c:pt>
                <c:pt idx="5265">
                  <c:v>44217</c:v>
                </c:pt>
                <c:pt idx="5266">
                  <c:v>44218</c:v>
                </c:pt>
                <c:pt idx="5267">
                  <c:v>44221</c:v>
                </c:pt>
                <c:pt idx="5268">
                  <c:v>44222</c:v>
                </c:pt>
                <c:pt idx="5269">
                  <c:v>44223</c:v>
                </c:pt>
                <c:pt idx="5270">
                  <c:v>44224</c:v>
                </c:pt>
                <c:pt idx="5271">
                  <c:v>44225</c:v>
                </c:pt>
                <c:pt idx="5272">
                  <c:v>44228</c:v>
                </c:pt>
                <c:pt idx="5273">
                  <c:v>44229</c:v>
                </c:pt>
                <c:pt idx="5274">
                  <c:v>44230</c:v>
                </c:pt>
                <c:pt idx="5275">
                  <c:v>44231</c:v>
                </c:pt>
                <c:pt idx="5276">
                  <c:v>44232</c:v>
                </c:pt>
                <c:pt idx="5277">
                  <c:v>44235</c:v>
                </c:pt>
                <c:pt idx="5278">
                  <c:v>44236</c:v>
                </c:pt>
                <c:pt idx="5279">
                  <c:v>44237</c:v>
                </c:pt>
                <c:pt idx="5280">
                  <c:v>44238</c:v>
                </c:pt>
                <c:pt idx="5281">
                  <c:v>44239</c:v>
                </c:pt>
                <c:pt idx="5282">
                  <c:v>44243</c:v>
                </c:pt>
                <c:pt idx="5283">
                  <c:v>44244</c:v>
                </c:pt>
                <c:pt idx="5284">
                  <c:v>44245</c:v>
                </c:pt>
                <c:pt idx="5285">
                  <c:v>44246</c:v>
                </c:pt>
                <c:pt idx="5286">
                  <c:v>44249</c:v>
                </c:pt>
                <c:pt idx="5287">
                  <c:v>44250</c:v>
                </c:pt>
                <c:pt idx="5288">
                  <c:v>44251</c:v>
                </c:pt>
                <c:pt idx="5289">
                  <c:v>44252</c:v>
                </c:pt>
                <c:pt idx="5290">
                  <c:v>44253</c:v>
                </c:pt>
                <c:pt idx="5291">
                  <c:v>44256</c:v>
                </c:pt>
                <c:pt idx="5292">
                  <c:v>44257</c:v>
                </c:pt>
                <c:pt idx="5293">
                  <c:v>44258</c:v>
                </c:pt>
                <c:pt idx="5294">
                  <c:v>44259</c:v>
                </c:pt>
                <c:pt idx="5295">
                  <c:v>44260</c:v>
                </c:pt>
                <c:pt idx="5296">
                  <c:v>44263</c:v>
                </c:pt>
                <c:pt idx="5297">
                  <c:v>44264</c:v>
                </c:pt>
                <c:pt idx="5298">
                  <c:v>44265</c:v>
                </c:pt>
                <c:pt idx="5299">
                  <c:v>44266</c:v>
                </c:pt>
                <c:pt idx="5300">
                  <c:v>44267</c:v>
                </c:pt>
                <c:pt idx="5301">
                  <c:v>44270</c:v>
                </c:pt>
                <c:pt idx="5302">
                  <c:v>44271</c:v>
                </c:pt>
                <c:pt idx="5303">
                  <c:v>44272</c:v>
                </c:pt>
                <c:pt idx="5304">
                  <c:v>44273</c:v>
                </c:pt>
                <c:pt idx="5305">
                  <c:v>44274</c:v>
                </c:pt>
                <c:pt idx="5306">
                  <c:v>44277</c:v>
                </c:pt>
                <c:pt idx="5307">
                  <c:v>44278</c:v>
                </c:pt>
                <c:pt idx="5308">
                  <c:v>44279</c:v>
                </c:pt>
                <c:pt idx="5309">
                  <c:v>44280</c:v>
                </c:pt>
                <c:pt idx="5310">
                  <c:v>44281</c:v>
                </c:pt>
                <c:pt idx="5311">
                  <c:v>44284</c:v>
                </c:pt>
                <c:pt idx="5312">
                  <c:v>44285</c:v>
                </c:pt>
                <c:pt idx="5313">
                  <c:v>44286</c:v>
                </c:pt>
                <c:pt idx="5314">
                  <c:v>44287</c:v>
                </c:pt>
                <c:pt idx="5315">
                  <c:v>44288</c:v>
                </c:pt>
                <c:pt idx="5316">
                  <c:v>44291</c:v>
                </c:pt>
                <c:pt idx="5317">
                  <c:v>44292</c:v>
                </c:pt>
                <c:pt idx="5318">
                  <c:v>44293</c:v>
                </c:pt>
                <c:pt idx="5319">
                  <c:v>44294</c:v>
                </c:pt>
                <c:pt idx="5320">
                  <c:v>44295</c:v>
                </c:pt>
                <c:pt idx="5321">
                  <c:v>44298</c:v>
                </c:pt>
                <c:pt idx="5322">
                  <c:v>44299</c:v>
                </c:pt>
                <c:pt idx="5323">
                  <c:v>44300</c:v>
                </c:pt>
                <c:pt idx="5324">
                  <c:v>44301</c:v>
                </c:pt>
                <c:pt idx="5325">
                  <c:v>44302</c:v>
                </c:pt>
                <c:pt idx="5326">
                  <c:v>44305</c:v>
                </c:pt>
                <c:pt idx="5327">
                  <c:v>44306</c:v>
                </c:pt>
                <c:pt idx="5328">
                  <c:v>44307</c:v>
                </c:pt>
                <c:pt idx="5329">
                  <c:v>44308</c:v>
                </c:pt>
                <c:pt idx="5330">
                  <c:v>44309</c:v>
                </c:pt>
                <c:pt idx="5331">
                  <c:v>44312</c:v>
                </c:pt>
                <c:pt idx="5332">
                  <c:v>44313</c:v>
                </c:pt>
                <c:pt idx="5333">
                  <c:v>44314</c:v>
                </c:pt>
                <c:pt idx="5334">
                  <c:v>44315</c:v>
                </c:pt>
                <c:pt idx="5335">
                  <c:v>44316</c:v>
                </c:pt>
                <c:pt idx="5336">
                  <c:v>44319</c:v>
                </c:pt>
                <c:pt idx="5337">
                  <c:v>44320</c:v>
                </c:pt>
                <c:pt idx="5338">
                  <c:v>44321</c:v>
                </c:pt>
                <c:pt idx="5339">
                  <c:v>44322</c:v>
                </c:pt>
                <c:pt idx="5340">
                  <c:v>44323</c:v>
                </c:pt>
                <c:pt idx="5341">
                  <c:v>44326</c:v>
                </c:pt>
                <c:pt idx="5342">
                  <c:v>44327</c:v>
                </c:pt>
                <c:pt idx="5343">
                  <c:v>44328</c:v>
                </c:pt>
                <c:pt idx="5344">
                  <c:v>44329</c:v>
                </c:pt>
                <c:pt idx="5345">
                  <c:v>44330</c:v>
                </c:pt>
                <c:pt idx="5346">
                  <c:v>44333</c:v>
                </c:pt>
                <c:pt idx="5347">
                  <c:v>44334</c:v>
                </c:pt>
                <c:pt idx="5348">
                  <c:v>44335</c:v>
                </c:pt>
                <c:pt idx="5349">
                  <c:v>44336</c:v>
                </c:pt>
                <c:pt idx="5350">
                  <c:v>44337</c:v>
                </c:pt>
                <c:pt idx="5351">
                  <c:v>44340</c:v>
                </c:pt>
                <c:pt idx="5352">
                  <c:v>44341</c:v>
                </c:pt>
                <c:pt idx="5353">
                  <c:v>44342</c:v>
                </c:pt>
                <c:pt idx="5354">
                  <c:v>44343</c:v>
                </c:pt>
                <c:pt idx="5355">
                  <c:v>44344</c:v>
                </c:pt>
                <c:pt idx="5356">
                  <c:v>44348</c:v>
                </c:pt>
                <c:pt idx="5357">
                  <c:v>44349</c:v>
                </c:pt>
                <c:pt idx="5358">
                  <c:v>44350</c:v>
                </c:pt>
                <c:pt idx="5359">
                  <c:v>44351</c:v>
                </c:pt>
                <c:pt idx="5360">
                  <c:v>44354</c:v>
                </c:pt>
                <c:pt idx="5361">
                  <c:v>44355</c:v>
                </c:pt>
                <c:pt idx="5362">
                  <c:v>44356</c:v>
                </c:pt>
                <c:pt idx="5363">
                  <c:v>44357</c:v>
                </c:pt>
                <c:pt idx="5364">
                  <c:v>44358</c:v>
                </c:pt>
                <c:pt idx="5365">
                  <c:v>44361</c:v>
                </c:pt>
                <c:pt idx="5366">
                  <c:v>44362</c:v>
                </c:pt>
                <c:pt idx="5367">
                  <c:v>44363</c:v>
                </c:pt>
                <c:pt idx="5368">
                  <c:v>44364</c:v>
                </c:pt>
                <c:pt idx="5369">
                  <c:v>44365</c:v>
                </c:pt>
                <c:pt idx="5370">
                  <c:v>44368</c:v>
                </c:pt>
                <c:pt idx="5371">
                  <c:v>44369</c:v>
                </c:pt>
                <c:pt idx="5372">
                  <c:v>44370</c:v>
                </c:pt>
                <c:pt idx="5373">
                  <c:v>44371</c:v>
                </c:pt>
                <c:pt idx="5374">
                  <c:v>44372</c:v>
                </c:pt>
                <c:pt idx="5375">
                  <c:v>44375</c:v>
                </c:pt>
                <c:pt idx="5376">
                  <c:v>44376</c:v>
                </c:pt>
                <c:pt idx="5377">
                  <c:v>44377</c:v>
                </c:pt>
                <c:pt idx="5378">
                  <c:v>44378</c:v>
                </c:pt>
                <c:pt idx="5379">
                  <c:v>44379</c:v>
                </c:pt>
                <c:pt idx="5380">
                  <c:v>44383</c:v>
                </c:pt>
                <c:pt idx="5381">
                  <c:v>44384</c:v>
                </c:pt>
                <c:pt idx="5382">
                  <c:v>44385</c:v>
                </c:pt>
                <c:pt idx="5383">
                  <c:v>44386</c:v>
                </c:pt>
                <c:pt idx="5384">
                  <c:v>44389</c:v>
                </c:pt>
                <c:pt idx="5385">
                  <c:v>44390</c:v>
                </c:pt>
                <c:pt idx="5386">
                  <c:v>44391</c:v>
                </c:pt>
                <c:pt idx="5387">
                  <c:v>44392</c:v>
                </c:pt>
                <c:pt idx="5388">
                  <c:v>44393</c:v>
                </c:pt>
                <c:pt idx="5389">
                  <c:v>44396</c:v>
                </c:pt>
                <c:pt idx="5390">
                  <c:v>44397</c:v>
                </c:pt>
                <c:pt idx="5391">
                  <c:v>44398</c:v>
                </c:pt>
                <c:pt idx="5392">
                  <c:v>44399</c:v>
                </c:pt>
                <c:pt idx="5393">
                  <c:v>44400</c:v>
                </c:pt>
                <c:pt idx="5394">
                  <c:v>44403</c:v>
                </c:pt>
                <c:pt idx="5395">
                  <c:v>44404</c:v>
                </c:pt>
                <c:pt idx="5396">
                  <c:v>44405</c:v>
                </c:pt>
                <c:pt idx="5397">
                  <c:v>44406</c:v>
                </c:pt>
                <c:pt idx="5398">
                  <c:v>44407</c:v>
                </c:pt>
                <c:pt idx="5399">
                  <c:v>44410</c:v>
                </c:pt>
                <c:pt idx="5400">
                  <c:v>44411</c:v>
                </c:pt>
                <c:pt idx="5401">
                  <c:v>44412</c:v>
                </c:pt>
                <c:pt idx="5402">
                  <c:v>44413</c:v>
                </c:pt>
                <c:pt idx="5403">
                  <c:v>44414</c:v>
                </c:pt>
                <c:pt idx="5404">
                  <c:v>44417</c:v>
                </c:pt>
                <c:pt idx="5405">
                  <c:v>44418</c:v>
                </c:pt>
                <c:pt idx="5406">
                  <c:v>44419</c:v>
                </c:pt>
                <c:pt idx="5407">
                  <c:v>44420</c:v>
                </c:pt>
                <c:pt idx="5408">
                  <c:v>44421</c:v>
                </c:pt>
                <c:pt idx="5409">
                  <c:v>44424</c:v>
                </c:pt>
                <c:pt idx="5410">
                  <c:v>44425</c:v>
                </c:pt>
                <c:pt idx="5411">
                  <c:v>44426</c:v>
                </c:pt>
                <c:pt idx="5412">
                  <c:v>44427</c:v>
                </c:pt>
                <c:pt idx="5413">
                  <c:v>44428</c:v>
                </c:pt>
                <c:pt idx="5414">
                  <c:v>44431</c:v>
                </c:pt>
                <c:pt idx="5415">
                  <c:v>44432</c:v>
                </c:pt>
                <c:pt idx="5416">
                  <c:v>44433</c:v>
                </c:pt>
                <c:pt idx="5417">
                  <c:v>44434</c:v>
                </c:pt>
                <c:pt idx="5418">
                  <c:v>44435</c:v>
                </c:pt>
                <c:pt idx="5419">
                  <c:v>44438</c:v>
                </c:pt>
                <c:pt idx="5420">
                  <c:v>44439</c:v>
                </c:pt>
                <c:pt idx="5421">
                  <c:v>44440</c:v>
                </c:pt>
                <c:pt idx="5422">
                  <c:v>44441</c:v>
                </c:pt>
                <c:pt idx="5423">
                  <c:v>44442</c:v>
                </c:pt>
                <c:pt idx="5424">
                  <c:v>44446</c:v>
                </c:pt>
                <c:pt idx="5425">
                  <c:v>44447</c:v>
                </c:pt>
                <c:pt idx="5426">
                  <c:v>44448</c:v>
                </c:pt>
                <c:pt idx="5427">
                  <c:v>44449</c:v>
                </c:pt>
                <c:pt idx="5428">
                  <c:v>44452</c:v>
                </c:pt>
                <c:pt idx="5429">
                  <c:v>44453</c:v>
                </c:pt>
                <c:pt idx="5430">
                  <c:v>44454</c:v>
                </c:pt>
                <c:pt idx="5431">
                  <c:v>44455</c:v>
                </c:pt>
                <c:pt idx="5432">
                  <c:v>44456</c:v>
                </c:pt>
                <c:pt idx="5433">
                  <c:v>44459</c:v>
                </c:pt>
                <c:pt idx="5434">
                  <c:v>44460</c:v>
                </c:pt>
                <c:pt idx="5435">
                  <c:v>44461</c:v>
                </c:pt>
                <c:pt idx="5436">
                  <c:v>44462</c:v>
                </c:pt>
                <c:pt idx="5437">
                  <c:v>44463</c:v>
                </c:pt>
                <c:pt idx="5438">
                  <c:v>44466</c:v>
                </c:pt>
                <c:pt idx="5439">
                  <c:v>44467</c:v>
                </c:pt>
                <c:pt idx="5440">
                  <c:v>44468</c:v>
                </c:pt>
                <c:pt idx="5441">
                  <c:v>44469</c:v>
                </c:pt>
                <c:pt idx="5442">
                  <c:v>44470</c:v>
                </c:pt>
                <c:pt idx="5443">
                  <c:v>44473</c:v>
                </c:pt>
                <c:pt idx="5444">
                  <c:v>44474</c:v>
                </c:pt>
                <c:pt idx="5445">
                  <c:v>44475</c:v>
                </c:pt>
                <c:pt idx="5446">
                  <c:v>44476</c:v>
                </c:pt>
                <c:pt idx="5447">
                  <c:v>44477</c:v>
                </c:pt>
                <c:pt idx="5448">
                  <c:v>44481</c:v>
                </c:pt>
                <c:pt idx="5449">
                  <c:v>44482</c:v>
                </c:pt>
                <c:pt idx="5450">
                  <c:v>44483</c:v>
                </c:pt>
                <c:pt idx="5451">
                  <c:v>44484</c:v>
                </c:pt>
                <c:pt idx="5452">
                  <c:v>44487</c:v>
                </c:pt>
                <c:pt idx="5453">
                  <c:v>44488</c:v>
                </c:pt>
                <c:pt idx="5454">
                  <c:v>44489</c:v>
                </c:pt>
                <c:pt idx="5455">
                  <c:v>44490</c:v>
                </c:pt>
                <c:pt idx="5456">
                  <c:v>44491</c:v>
                </c:pt>
                <c:pt idx="5457">
                  <c:v>44494</c:v>
                </c:pt>
                <c:pt idx="5458">
                  <c:v>44495</c:v>
                </c:pt>
                <c:pt idx="5459">
                  <c:v>44496</c:v>
                </c:pt>
                <c:pt idx="5460">
                  <c:v>44497</c:v>
                </c:pt>
                <c:pt idx="5461">
                  <c:v>44498</c:v>
                </c:pt>
                <c:pt idx="5462">
                  <c:v>44501</c:v>
                </c:pt>
                <c:pt idx="5463">
                  <c:v>44502</c:v>
                </c:pt>
                <c:pt idx="5464">
                  <c:v>44503</c:v>
                </c:pt>
                <c:pt idx="5465">
                  <c:v>44504</c:v>
                </c:pt>
                <c:pt idx="5466">
                  <c:v>44505</c:v>
                </c:pt>
                <c:pt idx="5467">
                  <c:v>44508</c:v>
                </c:pt>
                <c:pt idx="5468">
                  <c:v>44509</c:v>
                </c:pt>
                <c:pt idx="5469">
                  <c:v>44510</c:v>
                </c:pt>
                <c:pt idx="5470">
                  <c:v>44512</c:v>
                </c:pt>
                <c:pt idx="5471">
                  <c:v>44515</c:v>
                </c:pt>
                <c:pt idx="5472">
                  <c:v>44516</c:v>
                </c:pt>
                <c:pt idx="5473">
                  <c:v>44517</c:v>
                </c:pt>
                <c:pt idx="5474">
                  <c:v>44518</c:v>
                </c:pt>
                <c:pt idx="5475">
                  <c:v>44519</c:v>
                </c:pt>
                <c:pt idx="5476">
                  <c:v>44522</c:v>
                </c:pt>
                <c:pt idx="5477">
                  <c:v>44523</c:v>
                </c:pt>
                <c:pt idx="5478">
                  <c:v>44524</c:v>
                </c:pt>
                <c:pt idx="5479">
                  <c:v>44526</c:v>
                </c:pt>
                <c:pt idx="5480">
                  <c:v>44529</c:v>
                </c:pt>
                <c:pt idx="5481">
                  <c:v>44530</c:v>
                </c:pt>
                <c:pt idx="5482">
                  <c:v>44531</c:v>
                </c:pt>
                <c:pt idx="5483">
                  <c:v>44532</c:v>
                </c:pt>
                <c:pt idx="5484">
                  <c:v>44533</c:v>
                </c:pt>
                <c:pt idx="5485">
                  <c:v>44536</c:v>
                </c:pt>
                <c:pt idx="5486">
                  <c:v>44537</c:v>
                </c:pt>
                <c:pt idx="5487">
                  <c:v>44538</c:v>
                </c:pt>
                <c:pt idx="5488">
                  <c:v>44539</c:v>
                </c:pt>
                <c:pt idx="5489">
                  <c:v>44540</c:v>
                </c:pt>
                <c:pt idx="5490">
                  <c:v>44543</c:v>
                </c:pt>
                <c:pt idx="5491">
                  <c:v>44544</c:v>
                </c:pt>
                <c:pt idx="5492">
                  <c:v>44545</c:v>
                </c:pt>
                <c:pt idx="5493">
                  <c:v>44546</c:v>
                </c:pt>
                <c:pt idx="5494">
                  <c:v>44547</c:v>
                </c:pt>
                <c:pt idx="5495">
                  <c:v>44550</c:v>
                </c:pt>
                <c:pt idx="5496">
                  <c:v>44551</c:v>
                </c:pt>
                <c:pt idx="5497">
                  <c:v>44552</c:v>
                </c:pt>
                <c:pt idx="5498">
                  <c:v>44553</c:v>
                </c:pt>
                <c:pt idx="5499">
                  <c:v>44557</c:v>
                </c:pt>
                <c:pt idx="5500">
                  <c:v>44558</c:v>
                </c:pt>
                <c:pt idx="5501">
                  <c:v>44559</c:v>
                </c:pt>
                <c:pt idx="5502">
                  <c:v>44560</c:v>
                </c:pt>
                <c:pt idx="5503">
                  <c:v>44561</c:v>
                </c:pt>
                <c:pt idx="5504">
                  <c:v>44564</c:v>
                </c:pt>
                <c:pt idx="5505">
                  <c:v>44565</c:v>
                </c:pt>
                <c:pt idx="5506">
                  <c:v>44566</c:v>
                </c:pt>
                <c:pt idx="5507">
                  <c:v>44567</c:v>
                </c:pt>
                <c:pt idx="5508">
                  <c:v>44568</c:v>
                </c:pt>
                <c:pt idx="5509">
                  <c:v>44571</c:v>
                </c:pt>
                <c:pt idx="5510">
                  <c:v>44572</c:v>
                </c:pt>
                <c:pt idx="5511">
                  <c:v>44573</c:v>
                </c:pt>
                <c:pt idx="5512">
                  <c:v>44574</c:v>
                </c:pt>
                <c:pt idx="5513">
                  <c:v>44575</c:v>
                </c:pt>
                <c:pt idx="5514">
                  <c:v>44579</c:v>
                </c:pt>
                <c:pt idx="5515">
                  <c:v>44580</c:v>
                </c:pt>
                <c:pt idx="5516">
                  <c:v>44581</c:v>
                </c:pt>
                <c:pt idx="5517">
                  <c:v>44582</c:v>
                </c:pt>
                <c:pt idx="5518">
                  <c:v>44585</c:v>
                </c:pt>
                <c:pt idx="5519">
                  <c:v>44586</c:v>
                </c:pt>
                <c:pt idx="5520">
                  <c:v>44587</c:v>
                </c:pt>
                <c:pt idx="5521">
                  <c:v>44588</c:v>
                </c:pt>
                <c:pt idx="5522">
                  <c:v>44589</c:v>
                </c:pt>
                <c:pt idx="5523">
                  <c:v>44592</c:v>
                </c:pt>
                <c:pt idx="5524">
                  <c:v>44593</c:v>
                </c:pt>
                <c:pt idx="5525">
                  <c:v>44594</c:v>
                </c:pt>
                <c:pt idx="5526">
                  <c:v>44595</c:v>
                </c:pt>
                <c:pt idx="5527">
                  <c:v>44596</c:v>
                </c:pt>
                <c:pt idx="5528">
                  <c:v>44599</c:v>
                </c:pt>
                <c:pt idx="5529">
                  <c:v>44600</c:v>
                </c:pt>
                <c:pt idx="5530">
                  <c:v>44601</c:v>
                </c:pt>
                <c:pt idx="5531">
                  <c:v>44602</c:v>
                </c:pt>
                <c:pt idx="5532">
                  <c:v>44603</c:v>
                </c:pt>
                <c:pt idx="5533">
                  <c:v>44606</c:v>
                </c:pt>
                <c:pt idx="5534">
                  <c:v>44607</c:v>
                </c:pt>
                <c:pt idx="5535">
                  <c:v>44608</c:v>
                </c:pt>
                <c:pt idx="5536">
                  <c:v>44609</c:v>
                </c:pt>
                <c:pt idx="5537">
                  <c:v>44610</c:v>
                </c:pt>
                <c:pt idx="5538">
                  <c:v>44614</c:v>
                </c:pt>
                <c:pt idx="5539">
                  <c:v>44615</c:v>
                </c:pt>
                <c:pt idx="5540">
                  <c:v>44616</c:v>
                </c:pt>
                <c:pt idx="5541">
                  <c:v>44617</c:v>
                </c:pt>
                <c:pt idx="5542">
                  <c:v>44620</c:v>
                </c:pt>
                <c:pt idx="5543">
                  <c:v>44621</c:v>
                </c:pt>
                <c:pt idx="5544">
                  <c:v>44622</c:v>
                </c:pt>
                <c:pt idx="5545">
                  <c:v>44623</c:v>
                </c:pt>
                <c:pt idx="5546">
                  <c:v>44624</c:v>
                </c:pt>
                <c:pt idx="5547">
                  <c:v>44627</c:v>
                </c:pt>
                <c:pt idx="5548">
                  <c:v>44628</c:v>
                </c:pt>
                <c:pt idx="5549">
                  <c:v>44629</c:v>
                </c:pt>
                <c:pt idx="5550">
                  <c:v>44630</c:v>
                </c:pt>
                <c:pt idx="5551">
                  <c:v>44631</c:v>
                </c:pt>
                <c:pt idx="5552">
                  <c:v>44634</c:v>
                </c:pt>
                <c:pt idx="5553">
                  <c:v>44635</c:v>
                </c:pt>
                <c:pt idx="5554">
                  <c:v>44636</c:v>
                </c:pt>
                <c:pt idx="5555">
                  <c:v>44637</c:v>
                </c:pt>
                <c:pt idx="5556">
                  <c:v>44638</c:v>
                </c:pt>
                <c:pt idx="5557">
                  <c:v>44641</c:v>
                </c:pt>
                <c:pt idx="5558">
                  <c:v>44642</c:v>
                </c:pt>
                <c:pt idx="5559">
                  <c:v>44643</c:v>
                </c:pt>
                <c:pt idx="5560">
                  <c:v>44644</c:v>
                </c:pt>
                <c:pt idx="5561">
                  <c:v>44645</c:v>
                </c:pt>
                <c:pt idx="5562">
                  <c:v>44648</c:v>
                </c:pt>
                <c:pt idx="5563">
                  <c:v>44649</c:v>
                </c:pt>
                <c:pt idx="5564">
                  <c:v>44650</c:v>
                </c:pt>
                <c:pt idx="5565">
                  <c:v>44651</c:v>
                </c:pt>
                <c:pt idx="5566">
                  <c:v>44652</c:v>
                </c:pt>
              </c:numCache>
            </c:numRef>
          </c:cat>
          <c:val>
            <c:numRef>
              <c:f>Sheet1!$C$4692:$C$10258</c:f>
              <c:numCache>
                <c:formatCode>0.00%</c:formatCode>
                <c:ptCount val="5567"/>
                <c:pt idx="0">
                  <c:v>5.8799999999999998E-2</c:v>
                </c:pt>
                <c:pt idx="1">
                  <c:v>5.8700000000000002E-2</c:v>
                </c:pt>
                <c:pt idx="2">
                  <c:v>5.9000000000000004E-2</c:v>
                </c:pt>
                <c:pt idx="3">
                  <c:v>5.8899999999999994E-2</c:v>
                </c:pt>
                <c:pt idx="4">
                  <c:v>5.8799999999999998E-2</c:v>
                </c:pt>
                <c:pt idx="5">
                  <c:v>5.8799999999999998E-2</c:v>
                </c:pt>
                <c:pt idx="6">
                  <c:v>5.9200000000000003E-2</c:v>
                </c:pt>
                <c:pt idx="7">
                  <c:v>5.9200000000000003E-2</c:v>
                </c:pt>
                <c:pt idx="8">
                  <c:v>5.91E-2</c:v>
                </c:pt>
                <c:pt idx="9">
                  <c:v>5.91E-2</c:v>
                </c:pt>
                <c:pt idx="10">
                  <c:v>5.9400000000000001E-2</c:v>
                </c:pt>
                <c:pt idx="11">
                  <c:v>5.9400000000000001E-2</c:v>
                </c:pt>
                <c:pt idx="12">
                  <c:v>5.9400000000000001E-2</c:v>
                </c:pt>
                <c:pt idx="13">
                  <c:v>5.9400000000000001E-2</c:v>
                </c:pt>
                <c:pt idx="14">
                  <c:v>5.9400000000000001E-2</c:v>
                </c:pt>
                <c:pt idx="15">
                  <c:v>5.9400000000000001E-2</c:v>
                </c:pt>
                <c:pt idx="16">
                  <c:v>5.9400000000000001E-2</c:v>
                </c:pt>
                <c:pt idx="17">
                  <c:v>5.9299999999999999E-2</c:v>
                </c:pt>
                <c:pt idx="18">
                  <c:v>5.9299999999999999E-2</c:v>
                </c:pt>
                <c:pt idx="19">
                  <c:v>5.9299999999999999E-2</c:v>
                </c:pt>
                <c:pt idx="20">
                  <c:v>5.9200000000000003E-2</c:v>
                </c:pt>
                <c:pt idx="21">
                  <c:v>5.91E-2</c:v>
                </c:pt>
                <c:pt idx="22">
                  <c:v>5.8700000000000002E-2</c:v>
                </c:pt>
                <c:pt idx="23">
                  <c:v>5.8700000000000002E-2</c:v>
                </c:pt>
                <c:pt idx="24">
                  <c:v>5.8899999999999994E-2</c:v>
                </c:pt>
                <c:pt idx="25">
                  <c:v>5.8799999999999998E-2</c:v>
                </c:pt>
                <c:pt idx="26">
                  <c:v>5.8799999999999998E-2</c:v>
                </c:pt>
                <c:pt idx="27">
                  <c:v>5.8899999999999994E-2</c:v>
                </c:pt>
                <c:pt idx="28">
                  <c:v>5.8799999999999998E-2</c:v>
                </c:pt>
                <c:pt idx="29">
                  <c:v>5.8700000000000002E-2</c:v>
                </c:pt>
                <c:pt idx="30">
                  <c:v>5.8700000000000002E-2</c:v>
                </c:pt>
                <c:pt idx="31">
                  <c:v>5.8600000000000006E-2</c:v>
                </c:pt>
                <c:pt idx="32">
                  <c:v>5.8499999999999996E-2</c:v>
                </c:pt>
                <c:pt idx="33">
                  <c:v>5.8400000000000001E-2</c:v>
                </c:pt>
                <c:pt idx="34">
                  <c:v>5.8200000000000002E-2</c:v>
                </c:pt>
                <c:pt idx="35">
                  <c:v>5.8099999999999999E-2</c:v>
                </c:pt>
                <c:pt idx="36">
                  <c:v>5.7999999999999996E-2</c:v>
                </c:pt>
                <c:pt idx="37">
                  <c:v>5.7999999999999996E-2</c:v>
                </c:pt>
                <c:pt idx="38">
                  <c:v>5.8099999999999999E-2</c:v>
                </c:pt>
                <c:pt idx="39">
                  <c:v>5.7999999999999996E-2</c:v>
                </c:pt>
                <c:pt idx="40">
                  <c:v>5.79E-2</c:v>
                </c:pt>
                <c:pt idx="41">
                  <c:v>5.7800000000000004E-2</c:v>
                </c:pt>
                <c:pt idx="42">
                  <c:v>5.7699999999999994E-2</c:v>
                </c:pt>
                <c:pt idx="43">
                  <c:v>5.7699999999999994E-2</c:v>
                </c:pt>
                <c:pt idx="44">
                  <c:v>5.7699999999999994E-2</c:v>
                </c:pt>
                <c:pt idx="45">
                  <c:v>5.7599999999999998E-2</c:v>
                </c:pt>
                <c:pt idx="46">
                  <c:v>5.7300000000000004E-2</c:v>
                </c:pt>
                <c:pt idx="47">
                  <c:v>5.7300000000000004E-2</c:v>
                </c:pt>
                <c:pt idx="48">
                  <c:v>5.7099999999999998E-2</c:v>
                </c:pt>
                <c:pt idx="49">
                  <c:v>5.7099999999999998E-2</c:v>
                </c:pt>
                <c:pt idx="50">
                  <c:v>5.7000000000000002E-2</c:v>
                </c:pt>
                <c:pt idx="51">
                  <c:v>5.7000000000000002E-2</c:v>
                </c:pt>
                <c:pt idx="52">
                  <c:v>5.6799999999999996E-2</c:v>
                </c:pt>
                <c:pt idx="53">
                  <c:v>5.6799999999999996E-2</c:v>
                </c:pt>
                <c:pt idx="54">
                  <c:v>5.6600000000000004E-2</c:v>
                </c:pt>
                <c:pt idx="55">
                  <c:v>5.6299999999999996E-2</c:v>
                </c:pt>
                <c:pt idx="56">
                  <c:v>5.5899999999999998E-2</c:v>
                </c:pt>
                <c:pt idx="57">
                  <c:v>5.6100000000000004E-2</c:v>
                </c:pt>
                <c:pt idx="58">
                  <c:v>5.6299999999999996E-2</c:v>
                </c:pt>
                <c:pt idx="59">
                  <c:v>5.62E-2</c:v>
                </c:pt>
                <c:pt idx="60">
                  <c:v>5.62E-2</c:v>
                </c:pt>
                <c:pt idx="61">
                  <c:v>5.5999999999999994E-2</c:v>
                </c:pt>
                <c:pt idx="62">
                  <c:v>5.5800000000000002E-2</c:v>
                </c:pt>
                <c:pt idx="63">
                  <c:v>5.5800000000000002E-2</c:v>
                </c:pt>
                <c:pt idx="64">
                  <c:v>5.5500000000000001E-2</c:v>
                </c:pt>
                <c:pt idx="65">
                  <c:v>5.5399999999999998E-2</c:v>
                </c:pt>
                <c:pt idx="66">
                  <c:v>5.5399999999999998E-2</c:v>
                </c:pt>
                <c:pt idx="67">
                  <c:v>5.5300000000000002E-2</c:v>
                </c:pt>
                <c:pt idx="68">
                  <c:v>5.5300000000000002E-2</c:v>
                </c:pt>
                <c:pt idx="69">
                  <c:v>5.5300000000000002E-2</c:v>
                </c:pt>
                <c:pt idx="70">
                  <c:v>5.5599999999999997E-2</c:v>
                </c:pt>
                <c:pt idx="71">
                  <c:v>5.5599999999999997E-2</c:v>
                </c:pt>
                <c:pt idx="72">
                  <c:v>5.5599999999999997E-2</c:v>
                </c:pt>
                <c:pt idx="73">
                  <c:v>5.5899999999999998E-2</c:v>
                </c:pt>
                <c:pt idx="74">
                  <c:v>5.6100000000000004E-2</c:v>
                </c:pt>
                <c:pt idx="75">
                  <c:v>5.6100000000000004E-2</c:v>
                </c:pt>
                <c:pt idx="76">
                  <c:v>5.6100000000000004E-2</c:v>
                </c:pt>
                <c:pt idx="77">
                  <c:v>5.6100000000000004E-2</c:v>
                </c:pt>
                <c:pt idx="78">
                  <c:v>5.6399999999999999E-2</c:v>
                </c:pt>
                <c:pt idx="79">
                  <c:v>5.6500000000000002E-2</c:v>
                </c:pt>
                <c:pt idx="80">
                  <c:v>5.6900000000000006E-2</c:v>
                </c:pt>
                <c:pt idx="81">
                  <c:v>5.6900000000000006E-2</c:v>
                </c:pt>
                <c:pt idx="82">
                  <c:v>5.6900000000000006E-2</c:v>
                </c:pt>
                <c:pt idx="83">
                  <c:v>5.7200000000000001E-2</c:v>
                </c:pt>
                <c:pt idx="84">
                  <c:v>5.7599999999999998E-2</c:v>
                </c:pt>
                <c:pt idx="85">
                  <c:v>5.7999999999999996E-2</c:v>
                </c:pt>
                <c:pt idx="86">
                  <c:v>5.8400000000000001E-2</c:v>
                </c:pt>
                <c:pt idx="87">
                  <c:v>5.8600000000000006E-2</c:v>
                </c:pt>
                <c:pt idx="88">
                  <c:v>5.8700000000000002E-2</c:v>
                </c:pt>
                <c:pt idx="89">
                  <c:v>5.8700000000000002E-2</c:v>
                </c:pt>
                <c:pt idx="90">
                  <c:v>5.8700000000000002E-2</c:v>
                </c:pt>
                <c:pt idx="91">
                  <c:v>5.8799999999999998E-2</c:v>
                </c:pt>
                <c:pt idx="92">
                  <c:v>5.8799999999999998E-2</c:v>
                </c:pt>
                <c:pt idx="93">
                  <c:v>5.8799999999999998E-2</c:v>
                </c:pt>
                <c:pt idx="94">
                  <c:v>5.8799999999999998E-2</c:v>
                </c:pt>
                <c:pt idx="95">
                  <c:v>5.91E-2</c:v>
                </c:pt>
                <c:pt idx="96">
                  <c:v>5.91E-2</c:v>
                </c:pt>
                <c:pt idx="97">
                  <c:v>5.9000000000000004E-2</c:v>
                </c:pt>
                <c:pt idx="98">
                  <c:v>5.9000000000000004E-2</c:v>
                </c:pt>
                <c:pt idx="99">
                  <c:v>5.9000000000000004E-2</c:v>
                </c:pt>
                <c:pt idx="100">
                  <c:v>5.8799999999999998E-2</c:v>
                </c:pt>
                <c:pt idx="101">
                  <c:v>5.8499999999999996E-2</c:v>
                </c:pt>
                <c:pt idx="102">
                  <c:v>5.8499999999999996E-2</c:v>
                </c:pt>
                <c:pt idx="103">
                  <c:v>5.8099999999999999E-2</c:v>
                </c:pt>
                <c:pt idx="104">
                  <c:v>5.7699999999999994E-2</c:v>
                </c:pt>
                <c:pt idx="105">
                  <c:v>5.74E-2</c:v>
                </c:pt>
                <c:pt idx="106">
                  <c:v>5.74E-2</c:v>
                </c:pt>
                <c:pt idx="107">
                  <c:v>5.7300000000000004E-2</c:v>
                </c:pt>
                <c:pt idx="108">
                  <c:v>5.7000000000000002E-2</c:v>
                </c:pt>
                <c:pt idx="109">
                  <c:v>5.7000000000000002E-2</c:v>
                </c:pt>
                <c:pt idx="110">
                  <c:v>5.6900000000000006E-2</c:v>
                </c:pt>
                <c:pt idx="111">
                  <c:v>5.6799999999999996E-2</c:v>
                </c:pt>
                <c:pt idx="112">
                  <c:v>5.67E-2</c:v>
                </c:pt>
                <c:pt idx="113">
                  <c:v>5.6399999999999999E-2</c:v>
                </c:pt>
                <c:pt idx="114">
                  <c:v>5.6399999999999999E-2</c:v>
                </c:pt>
                <c:pt idx="115">
                  <c:v>5.6100000000000004E-2</c:v>
                </c:pt>
                <c:pt idx="116">
                  <c:v>5.6100000000000004E-2</c:v>
                </c:pt>
                <c:pt idx="117">
                  <c:v>5.5899999999999998E-2</c:v>
                </c:pt>
                <c:pt idx="118">
                  <c:v>5.5999999999999994E-2</c:v>
                </c:pt>
                <c:pt idx="119">
                  <c:v>5.6100000000000004E-2</c:v>
                </c:pt>
                <c:pt idx="120">
                  <c:v>5.6399999999999999E-2</c:v>
                </c:pt>
                <c:pt idx="121">
                  <c:v>5.6399999999999999E-2</c:v>
                </c:pt>
                <c:pt idx="122">
                  <c:v>5.6399999999999999E-2</c:v>
                </c:pt>
                <c:pt idx="123">
                  <c:v>5.6399999999999999E-2</c:v>
                </c:pt>
                <c:pt idx="124">
                  <c:v>5.62E-2</c:v>
                </c:pt>
                <c:pt idx="125">
                  <c:v>5.62E-2</c:v>
                </c:pt>
                <c:pt idx="126">
                  <c:v>5.5999999999999994E-2</c:v>
                </c:pt>
                <c:pt idx="127">
                  <c:v>5.5800000000000002E-2</c:v>
                </c:pt>
                <c:pt idx="128">
                  <c:v>5.5800000000000002E-2</c:v>
                </c:pt>
                <c:pt idx="129">
                  <c:v>5.5399999999999998E-2</c:v>
                </c:pt>
                <c:pt idx="130">
                  <c:v>5.5399999999999998E-2</c:v>
                </c:pt>
                <c:pt idx="131">
                  <c:v>5.5199999999999999E-2</c:v>
                </c:pt>
                <c:pt idx="132">
                  <c:v>5.5099999999999996E-2</c:v>
                </c:pt>
                <c:pt idx="133">
                  <c:v>5.5E-2</c:v>
                </c:pt>
                <c:pt idx="134">
                  <c:v>5.5099999999999996E-2</c:v>
                </c:pt>
                <c:pt idx="135">
                  <c:v>5.5300000000000002E-2</c:v>
                </c:pt>
                <c:pt idx="136">
                  <c:v>5.5300000000000002E-2</c:v>
                </c:pt>
                <c:pt idx="137">
                  <c:v>5.5399999999999998E-2</c:v>
                </c:pt>
                <c:pt idx="138">
                  <c:v>5.5199999999999999E-2</c:v>
                </c:pt>
                <c:pt idx="139">
                  <c:v>5.5099999999999996E-2</c:v>
                </c:pt>
                <c:pt idx="140">
                  <c:v>5.5099999999999996E-2</c:v>
                </c:pt>
                <c:pt idx="141">
                  <c:v>5.5E-2</c:v>
                </c:pt>
                <c:pt idx="142">
                  <c:v>5.5E-2</c:v>
                </c:pt>
                <c:pt idx="143">
                  <c:v>5.5E-2</c:v>
                </c:pt>
                <c:pt idx="144">
                  <c:v>5.5E-2</c:v>
                </c:pt>
                <c:pt idx="145">
                  <c:v>5.5E-2</c:v>
                </c:pt>
                <c:pt idx="146">
                  <c:v>5.5E-2</c:v>
                </c:pt>
                <c:pt idx="147">
                  <c:v>5.4900000000000004E-2</c:v>
                </c:pt>
                <c:pt idx="148">
                  <c:v>5.4699999999999999E-2</c:v>
                </c:pt>
                <c:pt idx="149">
                  <c:v>5.45E-2</c:v>
                </c:pt>
                <c:pt idx="150">
                  <c:v>5.45E-2</c:v>
                </c:pt>
                <c:pt idx="151">
                  <c:v>5.4400000000000004E-2</c:v>
                </c:pt>
                <c:pt idx="152">
                  <c:v>5.4400000000000004E-2</c:v>
                </c:pt>
                <c:pt idx="153">
                  <c:v>5.4299999999999994E-2</c:v>
                </c:pt>
                <c:pt idx="154">
                  <c:v>5.4299999999999994E-2</c:v>
                </c:pt>
                <c:pt idx="155">
                  <c:v>5.4299999999999994E-2</c:v>
                </c:pt>
                <c:pt idx="156">
                  <c:v>5.4299999999999994E-2</c:v>
                </c:pt>
                <c:pt idx="157">
                  <c:v>5.4299999999999994E-2</c:v>
                </c:pt>
                <c:pt idx="158">
                  <c:v>5.4299999999999994E-2</c:v>
                </c:pt>
                <c:pt idx="159">
                  <c:v>5.4100000000000002E-2</c:v>
                </c:pt>
                <c:pt idx="160">
                  <c:v>5.4100000000000002E-2</c:v>
                </c:pt>
                <c:pt idx="161">
                  <c:v>5.4000000000000006E-2</c:v>
                </c:pt>
                <c:pt idx="162">
                  <c:v>5.3800000000000001E-2</c:v>
                </c:pt>
                <c:pt idx="163">
                  <c:v>5.3800000000000001E-2</c:v>
                </c:pt>
                <c:pt idx="164">
                  <c:v>5.3800000000000001E-2</c:v>
                </c:pt>
                <c:pt idx="165">
                  <c:v>5.3899999999999997E-2</c:v>
                </c:pt>
                <c:pt idx="166">
                  <c:v>5.4100000000000002E-2</c:v>
                </c:pt>
                <c:pt idx="167">
                  <c:v>5.4100000000000002E-2</c:v>
                </c:pt>
                <c:pt idx="168">
                  <c:v>5.3899999999999997E-2</c:v>
                </c:pt>
                <c:pt idx="169">
                  <c:v>5.3699999999999998E-2</c:v>
                </c:pt>
                <c:pt idx="170">
                  <c:v>5.3699999999999998E-2</c:v>
                </c:pt>
                <c:pt idx="171">
                  <c:v>5.3699999999999998E-2</c:v>
                </c:pt>
                <c:pt idx="172">
                  <c:v>5.3699999999999998E-2</c:v>
                </c:pt>
                <c:pt idx="173">
                  <c:v>5.3699999999999998E-2</c:v>
                </c:pt>
                <c:pt idx="174">
                  <c:v>5.3699999999999998E-2</c:v>
                </c:pt>
                <c:pt idx="175">
                  <c:v>5.3800000000000001E-2</c:v>
                </c:pt>
                <c:pt idx="176">
                  <c:v>5.3699999999999998E-2</c:v>
                </c:pt>
                <c:pt idx="177">
                  <c:v>5.3899999999999997E-2</c:v>
                </c:pt>
                <c:pt idx="178">
                  <c:v>5.4299999999999994E-2</c:v>
                </c:pt>
                <c:pt idx="179">
                  <c:v>5.4600000000000003E-2</c:v>
                </c:pt>
                <c:pt idx="180">
                  <c:v>5.4600000000000003E-2</c:v>
                </c:pt>
                <c:pt idx="181">
                  <c:v>5.4699999999999999E-2</c:v>
                </c:pt>
                <c:pt idx="182">
                  <c:v>5.4900000000000004E-2</c:v>
                </c:pt>
                <c:pt idx="183">
                  <c:v>5.4900000000000004E-2</c:v>
                </c:pt>
                <c:pt idx="184">
                  <c:v>5.4900000000000004E-2</c:v>
                </c:pt>
                <c:pt idx="185">
                  <c:v>5.4900000000000004E-2</c:v>
                </c:pt>
                <c:pt idx="186">
                  <c:v>5.5099999999999996E-2</c:v>
                </c:pt>
                <c:pt idx="187">
                  <c:v>5.5099999999999996E-2</c:v>
                </c:pt>
                <c:pt idx="188">
                  <c:v>5.5099999999999996E-2</c:v>
                </c:pt>
                <c:pt idx="189">
                  <c:v>5.5199999999999999E-2</c:v>
                </c:pt>
                <c:pt idx="190">
                  <c:v>5.5199999999999999E-2</c:v>
                </c:pt>
                <c:pt idx="191">
                  <c:v>5.5199999999999999E-2</c:v>
                </c:pt>
                <c:pt idx="192">
                  <c:v>5.5199999999999999E-2</c:v>
                </c:pt>
                <c:pt idx="193">
                  <c:v>5.5199999999999999E-2</c:v>
                </c:pt>
                <c:pt idx="194">
                  <c:v>5.5199999999999999E-2</c:v>
                </c:pt>
                <c:pt idx="195">
                  <c:v>5.5E-2</c:v>
                </c:pt>
                <c:pt idx="196">
                  <c:v>5.4800000000000001E-2</c:v>
                </c:pt>
                <c:pt idx="197">
                  <c:v>5.4800000000000001E-2</c:v>
                </c:pt>
                <c:pt idx="198">
                  <c:v>5.4800000000000001E-2</c:v>
                </c:pt>
                <c:pt idx="199">
                  <c:v>5.4699999999999999E-2</c:v>
                </c:pt>
                <c:pt idx="200">
                  <c:v>5.45E-2</c:v>
                </c:pt>
                <c:pt idx="201">
                  <c:v>5.45E-2</c:v>
                </c:pt>
                <c:pt idx="202">
                  <c:v>5.4400000000000004E-2</c:v>
                </c:pt>
                <c:pt idx="203">
                  <c:v>5.4400000000000004E-2</c:v>
                </c:pt>
                <c:pt idx="204">
                  <c:v>5.4199999999999998E-2</c:v>
                </c:pt>
                <c:pt idx="205">
                  <c:v>5.4199999999999998E-2</c:v>
                </c:pt>
                <c:pt idx="206">
                  <c:v>5.4100000000000002E-2</c:v>
                </c:pt>
                <c:pt idx="207">
                  <c:v>5.4100000000000002E-2</c:v>
                </c:pt>
                <c:pt idx="208">
                  <c:v>5.4100000000000002E-2</c:v>
                </c:pt>
                <c:pt idx="209">
                  <c:v>5.4100000000000002E-2</c:v>
                </c:pt>
                <c:pt idx="210">
                  <c:v>5.4100000000000002E-2</c:v>
                </c:pt>
                <c:pt idx="211">
                  <c:v>5.4100000000000002E-2</c:v>
                </c:pt>
                <c:pt idx="212">
                  <c:v>5.4199999999999998E-2</c:v>
                </c:pt>
                <c:pt idx="213">
                  <c:v>5.4400000000000004E-2</c:v>
                </c:pt>
                <c:pt idx="214">
                  <c:v>5.4600000000000003E-2</c:v>
                </c:pt>
                <c:pt idx="215">
                  <c:v>5.4600000000000003E-2</c:v>
                </c:pt>
                <c:pt idx="216">
                  <c:v>5.45E-2</c:v>
                </c:pt>
                <c:pt idx="217">
                  <c:v>5.45E-2</c:v>
                </c:pt>
                <c:pt idx="218">
                  <c:v>5.4400000000000004E-2</c:v>
                </c:pt>
                <c:pt idx="219">
                  <c:v>5.4400000000000004E-2</c:v>
                </c:pt>
                <c:pt idx="220">
                  <c:v>5.4299999999999994E-2</c:v>
                </c:pt>
                <c:pt idx="221">
                  <c:v>5.4199999999999998E-2</c:v>
                </c:pt>
                <c:pt idx="222">
                  <c:v>5.4199999999999998E-2</c:v>
                </c:pt>
                <c:pt idx="223">
                  <c:v>5.4199999999999998E-2</c:v>
                </c:pt>
                <c:pt idx="224">
                  <c:v>5.4199999999999998E-2</c:v>
                </c:pt>
                <c:pt idx="225">
                  <c:v>5.4000000000000006E-2</c:v>
                </c:pt>
                <c:pt idx="226">
                  <c:v>5.4000000000000006E-2</c:v>
                </c:pt>
                <c:pt idx="227">
                  <c:v>5.4000000000000006E-2</c:v>
                </c:pt>
                <c:pt idx="228">
                  <c:v>5.3899999999999997E-2</c:v>
                </c:pt>
                <c:pt idx="229">
                  <c:v>5.3699999999999998E-2</c:v>
                </c:pt>
                <c:pt idx="230">
                  <c:v>5.33E-2</c:v>
                </c:pt>
                <c:pt idx="231">
                  <c:v>5.33E-2</c:v>
                </c:pt>
                <c:pt idx="232">
                  <c:v>5.3200000000000004E-2</c:v>
                </c:pt>
                <c:pt idx="233">
                  <c:v>5.2699999999999997E-2</c:v>
                </c:pt>
                <c:pt idx="234">
                  <c:v>5.2300000000000006E-2</c:v>
                </c:pt>
                <c:pt idx="235">
                  <c:v>5.2199999999999996E-2</c:v>
                </c:pt>
                <c:pt idx="236">
                  <c:v>5.21E-2</c:v>
                </c:pt>
                <c:pt idx="237">
                  <c:v>5.2000000000000005E-2</c:v>
                </c:pt>
                <c:pt idx="238">
                  <c:v>5.2000000000000005E-2</c:v>
                </c:pt>
                <c:pt idx="239">
                  <c:v>5.1699999999999996E-2</c:v>
                </c:pt>
                <c:pt idx="240">
                  <c:v>5.1200000000000002E-2</c:v>
                </c:pt>
                <c:pt idx="241">
                  <c:v>5.0900000000000001E-2</c:v>
                </c:pt>
                <c:pt idx="242">
                  <c:v>5.0799999999999998E-2</c:v>
                </c:pt>
                <c:pt idx="243">
                  <c:v>5.0799999999999998E-2</c:v>
                </c:pt>
                <c:pt idx="244">
                  <c:v>5.0499999999999996E-2</c:v>
                </c:pt>
                <c:pt idx="245">
                  <c:v>5.0499999999999996E-2</c:v>
                </c:pt>
                <c:pt idx="246">
                  <c:v>5.0499999999999996E-2</c:v>
                </c:pt>
                <c:pt idx="247">
                  <c:v>5.0499999999999996E-2</c:v>
                </c:pt>
                <c:pt idx="248">
                  <c:v>5.0499999999999996E-2</c:v>
                </c:pt>
                <c:pt idx="249">
                  <c:v>5.0499999999999996E-2</c:v>
                </c:pt>
                <c:pt idx="250">
                  <c:v>5.0499999999999996E-2</c:v>
                </c:pt>
                <c:pt idx="251">
                  <c:v>5.04E-2</c:v>
                </c:pt>
                <c:pt idx="252">
                  <c:v>5.0099999999999999E-2</c:v>
                </c:pt>
                <c:pt idx="253">
                  <c:v>4.9800000000000004E-2</c:v>
                </c:pt>
                <c:pt idx="254">
                  <c:v>4.9400000000000006E-2</c:v>
                </c:pt>
                <c:pt idx="255">
                  <c:v>4.9000000000000002E-2</c:v>
                </c:pt>
                <c:pt idx="256">
                  <c:v>4.9000000000000002E-2</c:v>
                </c:pt>
                <c:pt idx="257">
                  <c:v>4.9200000000000001E-2</c:v>
                </c:pt>
                <c:pt idx="258">
                  <c:v>4.9500000000000002E-2</c:v>
                </c:pt>
                <c:pt idx="259">
                  <c:v>0.05</c:v>
                </c:pt>
                <c:pt idx="260">
                  <c:v>5.0099999999999999E-2</c:v>
                </c:pt>
                <c:pt idx="261">
                  <c:v>0.05</c:v>
                </c:pt>
                <c:pt idx="262">
                  <c:v>4.9800000000000004E-2</c:v>
                </c:pt>
                <c:pt idx="263">
                  <c:v>4.9800000000000004E-2</c:v>
                </c:pt>
                <c:pt idx="264">
                  <c:v>0.05</c:v>
                </c:pt>
                <c:pt idx="265">
                  <c:v>5.04E-2</c:v>
                </c:pt>
                <c:pt idx="266">
                  <c:v>5.0799999999999998E-2</c:v>
                </c:pt>
                <c:pt idx="267">
                  <c:v>5.1100000000000007E-2</c:v>
                </c:pt>
                <c:pt idx="268">
                  <c:v>5.1100000000000007E-2</c:v>
                </c:pt>
                <c:pt idx="269">
                  <c:v>5.1100000000000007E-2</c:v>
                </c:pt>
                <c:pt idx="270">
                  <c:v>5.0999999999999997E-2</c:v>
                </c:pt>
                <c:pt idx="271">
                  <c:v>5.0799999999999998E-2</c:v>
                </c:pt>
                <c:pt idx="272">
                  <c:v>5.0300000000000004E-2</c:v>
                </c:pt>
                <c:pt idx="273">
                  <c:v>5.0300000000000004E-2</c:v>
                </c:pt>
                <c:pt idx="274">
                  <c:v>5.0300000000000004E-2</c:v>
                </c:pt>
                <c:pt idx="275">
                  <c:v>5.04E-2</c:v>
                </c:pt>
                <c:pt idx="276">
                  <c:v>5.04E-2</c:v>
                </c:pt>
                <c:pt idx="277">
                  <c:v>5.04E-2</c:v>
                </c:pt>
                <c:pt idx="278">
                  <c:v>5.04E-2</c:v>
                </c:pt>
                <c:pt idx="279">
                  <c:v>5.04E-2</c:v>
                </c:pt>
                <c:pt idx="280">
                  <c:v>5.0499999999999996E-2</c:v>
                </c:pt>
                <c:pt idx="281">
                  <c:v>5.0599999999999999E-2</c:v>
                </c:pt>
                <c:pt idx="282">
                  <c:v>5.0900000000000001E-2</c:v>
                </c:pt>
                <c:pt idx="283">
                  <c:v>5.0900000000000001E-2</c:v>
                </c:pt>
                <c:pt idx="284">
                  <c:v>5.0900000000000001E-2</c:v>
                </c:pt>
                <c:pt idx="285">
                  <c:v>5.1100000000000007E-2</c:v>
                </c:pt>
                <c:pt idx="286">
                  <c:v>5.1200000000000002E-2</c:v>
                </c:pt>
                <c:pt idx="287">
                  <c:v>5.1200000000000002E-2</c:v>
                </c:pt>
                <c:pt idx="288">
                  <c:v>5.1200000000000002E-2</c:v>
                </c:pt>
                <c:pt idx="289">
                  <c:v>5.0999999999999997E-2</c:v>
                </c:pt>
                <c:pt idx="290">
                  <c:v>5.0900000000000001E-2</c:v>
                </c:pt>
                <c:pt idx="291">
                  <c:v>5.0599999999999999E-2</c:v>
                </c:pt>
                <c:pt idx="292">
                  <c:v>5.0599999999999999E-2</c:v>
                </c:pt>
                <c:pt idx="293">
                  <c:v>5.0599999999999999E-2</c:v>
                </c:pt>
                <c:pt idx="294">
                  <c:v>5.0599999999999999E-2</c:v>
                </c:pt>
                <c:pt idx="295">
                  <c:v>5.0499999999999996E-2</c:v>
                </c:pt>
                <c:pt idx="296">
                  <c:v>5.0300000000000004E-2</c:v>
                </c:pt>
                <c:pt idx="297">
                  <c:v>5.0300000000000004E-2</c:v>
                </c:pt>
                <c:pt idx="298">
                  <c:v>5.0300000000000004E-2</c:v>
                </c:pt>
                <c:pt idx="299">
                  <c:v>5.0300000000000004E-2</c:v>
                </c:pt>
                <c:pt idx="300">
                  <c:v>5.0099999999999999E-2</c:v>
                </c:pt>
                <c:pt idx="301">
                  <c:v>4.99E-2</c:v>
                </c:pt>
                <c:pt idx="302">
                  <c:v>4.9699999999999994E-2</c:v>
                </c:pt>
                <c:pt idx="303">
                  <c:v>4.9699999999999994E-2</c:v>
                </c:pt>
                <c:pt idx="304">
                  <c:v>4.9699999999999994E-2</c:v>
                </c:pt>
                <c:pt idx="305">
                  <c:v>4.9699999999999994E-2</c:v>
                </c:pt>
                <c:pt idx="306">
                  <c:v>4.9500000000000002E-2</c:v>
                </c:pt>
                <c:pt idx="307">
                  <c:v>4.9500000000000002E-2</c:v>
                </c:pt>
                <c:pt idx="308">
                  <c:v>4.9800000000000004E-2</c:v>
                </c:pt>
                <c:pt idx="309">
                  <c:v>5.0300000000000004E-2</c:v>
                </c:pt>
                <c:pt idx="310">
                  <c:v>5.0300000000000004E-2</c:v>
                </c:pt>
                <c:pt idx="311">
                  <c:v>5.0300000000000004E-2</c:v>
                </c:pt>
                <c:pt idx="312">
                  <c:v>5.0300000000000004E-2</c:v>
                </c:pt>
                <c:pt idx="313">
                  <c:v>5.04E-2</c:v>
                </c:pt>
                <c:pt idx="314">
                  <c:v>5.0499999999999996E-2</c:v>
                </c:pt>
                <c:pt idx="315">
                  <c:v>5.0599999999999999E-2</c:v>
                </c:pt>
                <c:pt idx="316">
                  <c:v>5.0599999999999999E-2</c:v>
                </c:pt>
                <c:pt idx="317">
                  <c:v>5.0499999999999996E-2</c:v>
                </c:pt>
                <c:pt idx="318">
                  <c:v>5.0499999999999996E-2</c:v>
                </c:pt>
                <c:pt idx="319">
                  <c:v>5.0999999999999997E-2</c:v>
                </c:pt>
                <c:pt idx="320">
                  <c:v>5.1399999999999994E-2</c:v>
                </c:pt>
                <c:pt idx="321">
                  <c:v>5.1399999999999994E-2</c:v>
                </c:pt>
                <c:pt idx="322">
                  <c:v>5.1900000000000002E-2</c:v>
                </c:pt>
                <c:pt idx="323">
                  <c:v>5.2000000000000005E-2</c:v>
                </c:pt>
                <c:pt idx="324">
                  <c:v>5.21E-2</c:v>
                </c:pt>
                <c:pt idx="325">
                  <c:v>5.2300000000000006E-2</c:v>
                </c:pt>
                <c:pt idx="326">
                  <c:v>5.2400000000000002E-2</c:v>
                </c:pt>
                <c:pt idx="327">
                  <c:v>5.2300000000000006E-2</c:v>
                </c:pt>
                <c:pt idx="328">
                  <c:v>5.2300000000000006E-2</c:v>
                </c:pt>
                <c:pt idx="329">
                  <c:v>5.2300000000000006E-2</c:v>
                </c:pt>
                <c:pt idx="330">
                  <c:v>5.2199999999999996E-2</c:v>
                </c:pt>
                <c:pt idx="331">
                  <c:v>5.2400000000000002E-2</c:v>
                </c:pt>
                <c:pt idx="332">
                  <c:v>5.2400000000000002E-2</c:v>
                </c:pt>
                <c:pt idx="333">
                  <c:v>5.2300000000000006E-2</c:v>
                </c:pt>
                <c:pt idx="334">
                  <c:v>5.2199999999999996E-2</c:v>
                </c:pt>
                <c:pt idx="335">
                  <c:v>5.1799999999999999E-2</c:v>
                </c:pt>
                <c:pt idx="336">
                  <c:v>5.1699999999999996E-2</c:v>
                </c:pt>
                <c:pt idx="337">
                  <c:v>5.1699999999999996E-2</c:v>
                </c:pt>
                <c:pt idx="338">
                  <c:v>5.1699999999999996E-2</c:v>
                </c:pt>
                <c:pt idx="339">
                  <c:v>5.1500000000000004E-2</c:v>
                </c:pt>
                <c:pt idx="340">
                  <c:v>5.1399999999999994E-2</c:v>
                </c:pt>
                <c:pt idx="341">
                  <c:v>5.1900000000000002E-2</c:v>
                </c:pt>
                <c:pt idx="342">
                  <c:v>5.1900000000000002E-2</c:v>
                </c:pt>
                <c:pt idx="343">
                  <c:v>5.2000000000000005E-2</c:v>
                </c:pt>
                <c:pt idx="344">
                  <c:v>5.2000000000000005E-2</c:v>
                </c:pt>
                <c:pt idx="345">
                  <c:v>5.1900000000000002E-2</c:v>
                </c:pt>
                <c:pt idx="346">
                  <c:v>5.16E-2</c:v>
                </c:pt>
                <c:pt idx="347">
                  <c:v>5.16E-2</c:v>
                </c:pt>
                <c:pt idx="348">
                  <c:v>5.16E-2</c:v>
                </c:pt>
                <c:pt idx="349">
                  <c:v>5.16E-2</c:v>
                </c:pt>
                <c:pt idx="350">
                  <c:v>5.16E-2</c:v>
                </c:pt>
                <c:pt idx="351">
                  <c:v>5.1699999999999996E-2</c:v>
                </c:pt>
                <c:pt idx="352">
                  <c:v>5.1699999999999996E-2</c:v>
                </c:pt>
                <c:pt idx="353">
                  <c:v>5.1699999999999996E-2</c:v>
                </c:pt>
                <c:pt idx="354">
                  <c:v>5.1500000000000004E-2</c:v>
                </c:pt>
                <c:pt idx="355">
                  <c:v>5.1299999999999998E-2</c:v>
                </c:pt>
                <c:pt idx="356">
                  <c:v>5.1200000000000002E-2</c:v>
                </c:pt>
                <c:pt idx="357">
                  <c:v>5.0900000000000001E-2</c:v>
                </c:pt>
                <c:pt idx="358">
                  <c:v>5.0700000000000002E-2</c:v>
                </c:pt>
                <c:pt idx="359">
                  <c:v>5.0700000000000002E-2</c:v>
                </c:pt>
                <c:pt idx="360">
                  <c:v>5.0799999999999998E-2</c:v>
                </c:pt>
                <c:pt idx="361">
                  <c:v>5.0799999999999998E-2</c:v>
                </c:pt>
                <c:pt idx="362">
                  <c:v>5.0700000000000002E-2</c:v>
                </c:pt>
                <c:pt idx="363">
                  <c:v>5.0700000000000002E-2</c:v>
                </c:pt>
                <c:pt idx="364">
                  <c:v>5.0599999999999999E-2</c:v>
                </c:pt>
                <c:pt idx="365">
                  <c:v>5.0599999999999999E-2</c:v>
                </c:pt>
                <c:pt idx="366">
                  <c:v>5.0599999999999999E-2</c:v>
                </c:pt>
                <c:pt idx="367">
                  <c:v>5.0599999999999999E-2</c:v>
                </c:pt>
                <c:pt idx="368">
                  <c:v>5.0599999999999999E-2</c:v>
                </c:pt>
                <c:pt idx="369">
                  <c:v>5.0499999999999996E-2</c:v>
                </c:pt>
                <c:pt idx="370">
                  <c:v>5.04E-2</c:v>
                </c:pt>
                <c:pt idx="371">
                  <c:v>5.04E-2</c:v>
                </c:pt>
                <c:pt idx="372">
                  <c:v>5.0599999999999999E-2</c:v>
                </c:pt>
                <c:pt idx="373">
                  <c:v>5.0599999999999999E-2</c:v>
                </c:pt>
                <c:pt idx="374">
                  <c:v>5.0799999999999998E-2</c:v>
                </c:pt>
                <c:pt idx="375">
                  <c:v>5.0999999999999997E-2</c:v>
                </c:pt>
                <c:pt idx="376">
                  <c:v>5.0999999999999997E-2</c:v>
                </c:pt>
                <c:pt idx="377">
                  <c:v>5.0999999999999997E-2</c:v>
                </c:pt>
                <c:pt idx="378">
                  <c:v>5.0999999999999997E-2</c:v>
                </c:pt>
                <c:pt idx="379">
                  <c:v>5.0999999999999997E-2</c:v>
                </c:pt>
                <c:pt idx="380">
                  <c:v>5.0999999999999997E-2</c:v>
                </c:pt>
                <c:pt idx="381">
                  <c:v>5.0799999999999998E-2</c:v>
                </c:pt>
                <c:pt idx="382">
                  <c:v>5.0799999999999998E-2</c:v>
                </c:pt>
                <c:pt idx="383">
                  <c:v>5.0799999999999998E-2</c:v>
                </c:pt>
                <c:pt idx="384">
                  <c:v>5.0799999999999998E-2</c:v>
                </c:pt>
                <c:pt idx="385">
                  <c:v>5.0599999999999999E-2</c:v>
                </c:pt>
                <c:pt idx="386">
                  <c:v>5.0599999999999999E-2</c:v>
                </c:pt>
                <c:pt idx="387">
                  <c:v>5.0300000000000004E-2</c:v>
                </c:pt>
                <c:pt idx="388">
                  <c:v>5.0199999999999995E-2</c:v>
                </c:pt>
                <c:pt idx="389">
                  <c:v>5.0199999999999995E-2</c:v>
                </c:pt>
                <c:pt idx="390">
                  <c:v>5.0199999999999995E-2</c:v>
                </c:pt>
                <c:pt idx="391">
                  <c:v>0.05</c:v>
                </c:pt>
                <c:pt idx="392">
                  <c:v>0.05</c:v>
                </c:pt>
                <c:pt idx="393">
                  <c:v>0.05</c:v>
                </c:pt>
                <c:pt idx="394">
                  <c:v>4.9800000000000004E-2</c:v>
                </c:pt>
                <c:pt idx="395">
                  <c:v>4.9699999999999994E-2</c:v>
                </c:pt>
                <c:pt idx="396">
                  <c:v>4.9500000000000002E-2</c:v>
                </c:pt>
                <c:pt idx="397">
                  <c:v>4.9500000000000002E-2</c:v>
                </c:pt>
                <c:pt idx="398">
                  <c:v>4.9599999999999998E-2</c:v>
                </c:pt>
                <c:pt idx="399">
                  <c:v>4.9599999999999998E-2</c:v>
                </c:pt>
                <c:pt idx="400">
                  <c:v>4.9599999999999998E-2</c:v>
                </c:pt>
                <c:pt idx="401">
                  <c:v>4.9599999999999998E-2</c:v>
                </c:pt>
                <c:pt idx="402">
                  <c:v>4.9400000000000006E-2</c:v>
                </c:pt>
                <c:pt idx="403">
                  <c:v>4.9200000000000001E-2</c:v>
                </c:pt>
                <c:pt idx="404">
                  <c:v>4.9100000000000005E-2</c:v>
                </c:pt>
                <c:pt idx="405">
                  <c:v>4.9000000000000002E-2</c:v>
                </c:pt>
                <c:pt idx="406">
                  <c:v>4.9000000000000002E-2</c:v>
                </c:pt>
                <c:pt idx="407">
                  <c:v>4.9000000000000002E-2</c:v>
                </c:pt>
                <c:pt idx="408">
                  <c:v>4.8899999999999999E-2</c:v>
                </c:pt>
                <c:pt idx="409">
                  <c:v>4.87E-2</c:v>
                </c:pt>
                <c:pt idx="410">
                  <c:v>4.87E-2</c:v>
                </c:pt>
                <c:pt idx="411">
                  <c:v>4.87E-2</c:v>
                </c:pt>
                <c:pt idx="412">
                  <c:v>4.87E-2</c:v>
                </c:pt>
                <c:pt idx="413">
                  <c:v>4.8600000000000004E-2</c:v>
                </c:pt>
                <c:pt idx="414">
                  <c:v>4.87E-2</c:v>
                </c:pt>
                <c:pt idx="415">
                  <c:v>4.87E-2</c:v>
                </c:pt>
                <c:pt idx="416">
                  <c:v>4.8499999999999995E-2</c:v>
                </c:pt>
                <c:pt idx="417">
                  <c:v>4.8399999999999999E-2</c:v>
                </c:pt>
                <c:pt idx="418">
                  <c:v>4.8399999999999999E-2</c:v>
                </c:pt>
                <c:pt idx="419">
                  <c:v>4.8399999999999999E-2</c:v>
                </c:pt>
                <c:pt idx="420">
                  <c:v>4.8799999999999996E-2</c:v>
                </c:pt>
                <c:pt idx="421">
                  <c:v>4.8799999999999996E-2</c:v>
                </c:pt>
                <c:pt idx="422">
                  <c:v>4.8799999999999996E-2</c:v>
                </c:pt>
                <c:pt idx="423">
                  <c:v>4.8600000000000004E-2</c:v>
                </c:pt>
                <c:pt idx="424">
                  <c:v>4.87E-2</c:v>
                </c:pt>
                <c:pt idx="425">
                  <c:v>4.87E-2</c:v>
                </c:pt>
                <c:pt idx="426">
                  <c:v>4.87E-2</c:v>
                </c:pt>
                <c:pt idx="427">
                  <c:v>4.87E-2</c:v>
                </c:pt>
                <c:pt idx="428">
                  <c:v>4.8499999999999995E-2</c:v>
                </c:pt>
                <c:pt idx="429">
                  <c:v>4.8499999999999995E-2</c:v>
                </c:pt>
                <c:pt idx="430">
                  <c:v>4.9000000000000002E-2</c:v>
                </c:pt>
                <c:pt idx="431">
                  <c:v>4.9500000000000002E-2</c:v>
                </c:pt>
                <c:pt idx="432">
                  <c:v>4.9699999999999994E-2</c:v>
                </c:pt>
                <c:pt idx="433">
                  <c:v>4.9800000000000004E-2</c:v>
                </c:pt>
                <c:pt idx="434">
                  <c:v>0.05</c:v>
                </c:pt>
                <c:pt idx="435">
                  <c:v>5.0199999999999995E-2</c:v>
                </c:pt>
                <c:pt idx="436">
                  <c:v>5.0199999999999995E-2</c:v>
                </c:pt>
                <c:pt idx="437">
                  <c:v>5.0099999999999999E-2</c:v>
                </c:pt>
                <c:pt idx="438">
                  <c:v>0.05</c:v>
                </c:pt>
                <c:pt idx="439">
                  <c:v>4.99E-2</c:v>
                </c:pt>
                <c:pt idx="440">
                  <c:v>4.9599999999999998E-2</c:v>
                </c:pt>
                <c:pt idx="441">
                  <c:v>4.9200000000000001E-2</c:v>
                </c:pt>
                <c:pt idx="442">
                  <c:v>4.9000000000000002E-2</c:v>
                </c:pt>
                <c:pt idx="443">
                  <c:v>4.9000000000000002E-2</c:v>
                </c:pt>
                <c:pt idx="444">
                  <c:v>4.9000000000000002E-2</c:v>
                </c:pt>
                <c:pt idx="445">
                  <c:v>4.9000000000000002E-2</c:v>
                </c:pt>
                <c:pt idx="446">
                  <c:v>4.9299999999999997E-2</c:v>
                </c:pt>
                <c:pt idx="447">
                  <c:v>4.9299999999999997E-2</c:v>
                </c:pt>
                <c:pt idx="448">
                  <c:v>4.9299999999999997E-2</c:v>
                </c:pt>
                <c:pt idx="449">
                  <c:v>4.9200000000000001E-2</c:v>
                </c:pt>
                <c:pt idx="450">
                  <c:v>4.9100000000000005E-2</c:v>
                </c:pt>
                <c:pt idx="451">
                  <c:v>4.9100000000000005E-2</c:v>
                </c:pt>
                <c:pt idx="452">
                  <c:v>4.9100000000000005E-2</c:v>
                </c:pt>
                <c:pt idx="453">
                  <c:v>4.9200000000000001E-2</c:v>
                </c:pt>
                <c:pt idx="454">
                  <c:v>4.9400000000000006E-2</c:v>
                </c:pt>
                <c:pt idx="455">
                  <c:v>4.9400000000000006E-2</c:v>
                </c:pt>
                <c:pt idx="456">
                  <c:v>4.9299999999999997E-2</c:v>
                </c:pt>
                <c:pt idx="457">
                  <c:v>4.9400000000000006E-2</c:v>
                </c:pt>
                <c:pt idx="458">
                  <c:v>4.9400000000000006E-2</c:v>
                </c:pt>
                <c:pt idx="459">
                  <c:v>4.9299999999999997E-2</c:v>
                </c:pt>
                <c:pt idx="460">
                  <c:v>4.8600000000000004E-2</c:v>
                </c:pt>
                <c:pt idx="461">
                  <c:v>4.8000000000000001E-2</c:v>
                </c:pt>
                <c:pt idx="462">
                  <c:v>4.82E-2</c:v>
                </c:pt>
                <c:pt idx="463">
                  <c:v>4.82E-2</c:v>
                </c:pt>
                <c:pt idx="464">
                  <c:v>4.8000000000000001E-2</c:v>
                </c:pt>
                <c:pt idx="465">
                  <c:v>4.7599999999999996E-2</c:v>
                </c:pt>
                <c:pt idx="466">
                  <c:v>4.7599999999999996E-2</c:v>
                </c:pt>
                <c:pt idx="467">
                  <c:v>4.7599999999999996E-2</c:v>
                </c:pt>
                <c:pt idx="468">
                  <c:v>4.7699999999999992E-2</c:v>
                </c:pt>
                <c:pt idx="469">
                  <c:v>4.8000000000000001E-2</c:v>
                </c:pt>
                <c:pt idx="470">
                  <c:v>4.8600000000000004E-2</c:v>
                </c:pt>
                <c:pt idx="471">
                  <c:v>4.9299999999999997E-2</c:v>
                </c:pt>
                <c:pt idx="472">
                  <c:v>4.9400000000000006E-2</c:v>
                </c:pt>
                <c:pt idx="473">
                  <c:v>4.9599999999999998E-2</c:v>
                </c:pt>
                <c:pt idx="474">
                  <c:v>5.0099999999999999E-2</c:v>
                </c:pt>
                <c:pt idx="475">
                  <c:v>5.0199999999999995E-2</c:v>
                </c:pt>
                <c:pt idx="476">
                  <c:v>5.0199999999999995E-2</c:v>
                </c:pt>
                <c:pt idx="477">
                  <c:v>5.0199999999999995E-2</c:v>
                </c:pt>
                <c:pt idx="478">
                  <c:v>5.0099999999999999E-2</c:v>
                </c:pt>
                <c:pt idx="479">
                  <c:v>0.05</c:v>
                </c:pt>
                <c:pt idx="480">
                  <c:v>4.99E-2</c:v>
                </c:pt>
                <c:pt idx="481">
                  <c:v>4.99E-2</c:v>
                </c:pt>
                <c:pt idx="482">
                  <c:v>4.9699999999999994E-2</c:v>
                </c:pt>
                <c:pt idx="483">
                  <c:v>5.0199999999999995E-2</c:v>
                </c:pt>
                <c:pt idx="484">
                  <c:v>5.0700000000000002E-2</c:v>
                </c:pt>
                <c:pt idx="485">
                  <c:v>5.16E-2</c:v>
                </c:pt>
                <c:pt idx="486">
                  <c:v>5.16E-2</c:v>
                </c:pt>
                <c:pt idx="487">
                  <c:v>5.1500000000000004E-2</c:v>
                </c:pt>
                <c:pt idx="488">
                  <c:v>5.1299999999999998E-2</c:v>
                </c:pt>
                <c:pt idx="489">
                  <c:v>5.1399999999999994E-2</c:v>
                </c:pt>
                <c:pt idx="490">
                  <c:v>5.1399999999999994E-2</c:v>
                </c:pt>
                <c:pt idx="491">
                  <c:v>5.2199999999999996E-2</c:v>
                </c:pt>
                <c:pt idx="492">
                  <c:v>5.1900000000000002E-2</c:v>
                </c:pt>
                <c:pt idx="493">
                  <c:v>5.1399999999999994E-2</c:v>
                </c:pt>
                <c:pt idx="494">
                  <c:v>5.1299999999999998E-2</c:v>
                </c:pt>
                <c:pt idx="495">
                  <c:v>5.1299999999999998E-2</c:v>
                </c:pt>
                <c:pt idx="496">
                  <c:v>5.1299999999999998E-2</c:v>
                </c:pt>
                <c:pt idx="497">
                  <c:v>5.1399999999999994E-2</c:v>
                </c:pt>
                <c:pt idx="498">
                  <c:v>5.1299999999999998E-2</c:v>
                </c:pt>
                <c:pt idx="499">
                  <c:v>5.1299999999999998E-2</c:v>
                </c:pt>
                <c:pt idx="500">
                  <c:v>5.1299999999999998E-2</c:v>
                </c:pt>
                <c:pt idx="501">
                  <c:v>5.1500000000000004E-2</c:v>
                </c:pt>
                <c:pt idx="502">
                  <c:v>5.1299999999999998E-2</c:v>
                </c:pt>
                <c:pt idx="503">
                  <c:v>5.1299999999999998E-2</c:v>
                </c:pt>
                <c:pt idx="504">
                  <c:v>5.0900000000000001E-2</c:v>
                </c:pt>
                <c:pt idx="505">
                  <c:v>5.0599999999999999E-2</c:v>
                </c:pt>
                <c:pt idx="506">
                  <c:v>5.0599999999999999E-2</c:v>
                </c:pt>
                <c:pt idx="507">
                  <c:v>5.0300000000000004E-2</c:v>
                </c:pt>
                <c:pt idx="508">
                  <c:v>4.99E-2</c:v>
                </c:pt>
                <c:pt idx="509">
                  <c:v>4.9699999999999994E-2</c:v>
                </c:pt>
                <c:pt idx="510">
                  <c:v>4.9599999999999998E-2</c:v>
                </c:pt>
                <c:pt idx="511">
                  <c:v>4.9400000000000006E-2</c:v>
                </c:pt>
                <c:pt idx="512">
                  <c:v>4.9599999999999998E-2</c:v>
                </c:pt>
                <c:pt idx="513">
                  <c:v>4.9800000000000004E-2</c:v>
                </c:pt>
                <c:pt idx="514">
                  <c:v>4.99E-2</c:v>
                </c:pt>
                <c:pt idx="515">
                  <c:v>5.0099999999999999E-2</c:v>
                </c:pt>
                <c:pt idx="516">
                  <c:v>5.0199999999999995E-2</c:v>
                </c:pt>
                <c:pt idx="517">
                  <c:v>5.0499999999999996E-2</c:v>
                </c:pt>
                <c:pt idx="518">
                  <c:v>5.0499999999999996E-2</c:v>
                </c:pt>
                <c:pt idx="519">
                  <c:v>5.04E-2</c:v>
                </c:pt>
                <c:pt idx="520">
                  <c:v>5.0199999999999995E-2</c:v>
                </c:pt>
                <c:pt idx="521">
                  <c:v>5.0199999999999995E-2</c:v>
                </c:pt>
                <c:pt idx="522">
                  <c:v>5.0099999999999999E-2</c:v>
                </c:pt>
                <c:pt idx="523">
                  <c:v>4.9800000000000004E-2</c:v>
                </c:pt>
                <c:pt idx="524">
                  <c:v>4.9699999999999994E-2</c:v>
                </c:pt>
                <c:pt idx="525">
                  <c:v>4.9699999999999994E-2</c:v>
                </c:pt>
                <c:pt idx="526">
                  <c:v>4.99E-2</c:v>
                </c:pt>
                <c:pt idx="527">
                  <c:v>4.9800000000000004E-2</c:v>
                </c:pt>
                <c:pt idx="528">
                  <c:v>4.99E-2</c:v>
                </c:pt>
                <c:pt idx="529">
                  <c:v>0.05</c:v>
                </c:pt>
                <c:pt idx="530">
                  <c:v>5.0099999999999999E-2</c:v>
                </c:pt>
                <c:pt idx="531">
                  <c:v>5.0099999999999999E-2</c:v>
                </c:pt>
                <c:pt idx="532">
                  <c:v>4.9800000000000004E-2</c:v>
                </c:pt>
                <c:pt idx="533">
                  <c:v>4.9800000000000004E-2</c:v>
                </c:pt>
                <c:pt idx="534">
                  <c:v>4.9699999999999994E-2</c:v>
                </c:pt>
                <c:pt idx="535">
                  <c:v>4.9500000000000002E-2</c:v>
                </c:pt>
                <c:pt idx="536">
                  <c:v>4.9200000000000001E-2</c:v>
                </c:pt>
                <c:pt idx="537">
                  <c:v>4.9200000000000001E-2</c:v>
                </c:pt>
                <c:pt idx="538">
                  <c:v>4.9299999999999997E-2</c:v>
                </c:pt>
                <c:pt idx="539">
                  <c:v>4.9100000000000005E-2</c:v>
                </c:pt>
                <c:pt idx="540">
                  <c:v>4.9100000000000005E-2</c:v>
                </c:pt>
                <c:pt idx="541">
                  <c:v>4.9400000000000006E-2</c:v>
                </c:pt>
                <c:pt idx="542">
                  <c:v>4.9699999999999994E-2</c:v>
                </c:pt>
                <c:pt idx="543">
                  <c:v>4.9800000000000004E-2</c:v>
                </c:pt>
                <c:pt idx="544">
                  <c:v>4.9800000000000004E-2</c:v>
                </c:pt>
                <c:pt idx="545">
                  <c:v>5.0499999999999996E-2</c:v>
                </c:pt>
                <c:pt idx="546">
                  <c:v>5.0999999999999997E-2</c:v>
                </c:pt>
                <c:pt idx="547">
                  <c:v>5.0999999999999997E-2</c:v>
                </c:pt>
                <c:pt idx="548">
                  <c:v>5.0999999999999997E-2</c:v>
                </c:pt>
                <c:pt idx="549">
                  <c:v>5.0999999999999997E-2</c:v>
                </c:pt>
                <c:pt idx="550">
                  <c:v>5.1399999999999994E-2</c:v>
                </c:pt>
                <c:pt idx="551">
                  <c:v>5.1399999999999994E-2</c:v>
                </c:pt>
                <c:pt idx="552">
                  <c:v>5.1399999999999994E-2</c:v>
                </c:pt>
                <c:pt idx="553">
                  <c:v>5.1399999999999994E-2</c:v>
                </c:pt>
                <c:pt idx="554">
                  <c:v>5.1699999999999996E-2</c:v>
                </c:pt>
                <c:pt idx="555">
                  <c:v>5.1799999999999999E-2</c:v>
                </c:pt>
                <c:pt idx="556">
                  <c:v>5.1799999999999999E-2</c:v>
                </c:pt>
                <c:pt idx="557">
                  <c:v>5.1900000000000002E-2</c:v>
                </c:pt>
                <c:pt idx="558">
                  <c:v>5.1799999999999999E-2</c:v>
                </c:pt>
                <c:pt idx="559">
                  <c:v>5.1699999999999996E-2</c:v>
                </c:pt>
                <c:pt idx="560">
                  <c:v>5.1900000000000002E-2</c:v>
                </c:pt>
                <c:pt idx="561">
                  <c:v>5.2000000000000005E-2</c:v>
                </c:pt>
                <c:pt idx="562">
                  <c:v>5.1900000000000002E-2</c:v>
                </c:pt>
                <c:pt idx="563">
                  <c:v>5.1699999999999996E-2</c:v>
                </c:pt>
                <c:pt idx="564">
                  <c:v>5.1500000000000004E-2</c:v>
                </c:pt>
                <c:pt idx="565">
                  <c:v>5.1200000000000002E-2</c:v>
                </c:pt>
                <c:pt idx="566">
                  <c:v>5.1200000000000002E-2</c:v>
                </c:pt>
                <c:pt idx="567">
                  <c:v>5.1200000000000002E-2</c:v>
                </c:pt>
                <c:pt idx="568">
                  <c:v>5.0999999999999997E-2</c:v>
                </c:pt>
                <c:pt idx="569">
                  <c:v>5.0799999999999998E-2</c:v>
                </c:pt>
                <c:pt idx="570">
                  <c:v>5.0599999999999999E-2</c:v>
                </c:pt>
                <c:pt idx="571">
                  <c:v>5.0499999999999996E-2</c:v>
                </c:pt>
                <c:pt idx="572">
                  <c:v>5.0700000000000002E-2</c:v>
                </c:pt>
                <c:pt idx="573">
                  <c:v>5.0900000000000001E-2</c:v>
                </c:pt>
                <c:pt idx="574">
                  <c:v>5.0900000000000001E-2</c:v>
                </c:pt>
                <c:pt idx="575">
                  <c:v>5.0900000000000001E-2</c:v>
                </c:pt>
                <c:pt idx="576">
                  <c:v>5.0900000000000001E-2</c:v>
                </c:pt>
                <c:pt idx="577">
                  <c:v>5.0700000000000002E-2</c:v>
                </c:pt>
                <c:pt idx="578">
                  <c:v>5.04E-2</c:v>
                </c:pt>
                <c:pt idx="579">
                  <c:v>5.04E-2</c:v>
                </c:pt>
                <c:pt idx="580">
                  <c:v>5.04E-2</c:v>
                </c:pt>
                <c:pt idx="581">
                  <c:v>5.0499999999999996E-2</c:v>
                </c:pt>
                <c:pt idx="582">
                  <c:v>5.0499999999999996E-2</c:v>
                </c:pt>
                <c:pt idx="583">
                  <c:v>5.04E-2</c:v>
                </c:pt>
                <c:pt idx="584">
                  <c:v>5.0499999999999996E-2</c:v>
                </c:pt>
                <c:pt idx="585">
                  <c:v>5.0300000000000004E-2</c:v>
                </c:pt>
                <c:pt idx="586">
                  <c:v>5.0300000000000004E-2</c:v>
                </c:pt>
                <c:pt idx="587">
                  <c:v>5.0300000000000004E-2</c:v>
                </c:pt>
                <c:pt idx="588">
                  <c:v>5.0599999999999999E-2</c:v>
                </c:pt>
                <c:pt idx="589">
                  <c:v>5.0700000000000002E-2</c:v>
                </c:pt>
                <c:pt idx="590">
                  <c:v>5.0700000000000002E-2</c:v>
                </c:pt>
                <c:pt idx="591">
                  <c:v>5.0900000000000001E-2</c:v>
                </c:pt>
                <c:pt idx="592">
                  <c:v>5.1399999999999994E-2</c:v>
                </c:pt>
                <c:pt idx="593">
                  <c:v>5.1299999999999998E-2</c:v>
                </c:pt>
                <c:pt idx="594">
                  <c:v>5.1100000000000007E-2</c:v>
                </c:pt>
                <c:pt idx="595">
                  <c:v>5.1200000000000002E-2</c:v>
                </c:pt>
                <c:pt idx="596">
                  <c:v>5.1200000000000002E-2</c:v>
                </c:pt>
                <c:pt idx="597">
                  <c:v>5.0999999999999997E-2</c:v>
                </c:pt>
                <c:pt idx="598">
                  <c:v>5.0799999999999998E-2</c:v>
                </c:pt>
                <c:pt idx="599">
                  <c:v>5.0700000000000002E-2</c:v>
                </c:pt>
                <c:pt idx="600">
                  <c:v>5.0700000000000002E-2</c:v>
                </c:pt>
                <c:pt idx="601">
                  <c:v>5.0700000000000002E-2</c:v>
                </c:pt>
                <c:pt idx="602">
                  <c:v>5.0499999999999996E-2</c:v>
                </c:pt>
                <c:pt idx="603">
                  <c:v>5.0199999999999995E-2</c:v>
                </c:pt>
                <c:pt idx="604">
                  <c:v>5.0199999999999995E-2</c:v>
                </c:pt>
                <c:pt idx="605">
                  <c:v>5.0199999999999995E-2</c:v>
                </c:pt>
                <c:pt idx="606">
                  <c:v>5.0099999999999999E-2</c:v>
                </c:pt>
                <c:pt idx="607">
                  <c:v>5.0099999999999999E-2</c:v>
                </c:pt>
                <c:pt idx="608">
                  <c:v>0.05</c:v>
                </c:pt>
                <c:pt idx="609">
                  <c:v>5.0099999999999999E-2</c:v>
                </c:pt>
                <c:pt idx="610">
                  <c:v>5.0099999999999999E-2</c:v>
                </c:pt>
                <c:pt idx="611">
                  <c:v>0.05</c:v>
                </c:pt>
                <c:pt idx="612">
                  <c:v>4.9800000000000004E-2</c:v>
                </c:pt>
                <c:pt idx="613">
                  <c:v>4.9699999999999994E-2</c:v>
                </c:pt>
                <c:pt idx="614">
                  <c:v>4.9299999999999997E-2</c:v>
                </c:pt>
                <c:pt idx="615">
                  <c:v>4.9500000000000002E-2</c:v>
                </c:pt>
                <c:pt idx="616">
                  <c:v>4.9400000000000006E-2</c:v>
                </c:pt>
                <c:pt idx="617">
                  <c:v>4.9299999999999997E-2</c:v>
                </c:pt>
                <c:pt idx="618">
                  <c:v>4.9400000000000006E-2</c:v>
                </c:pt>
                <c:pt idx="619">
                  <c:v>4.9400000000000006E-2</c:v>
                </c:pt>
                <c:pt idx="620">
                  <c:v>4.9400000000000006E-2</c:v>
                </c:pt>
                <c:pt idx="621">
                  <c:v>4.9599999999999998E-2</c:v>
                </c:pt>
                <c:pt idx="622">
                  <c:v>4.9200000000000001E-2</c:v>
                </c:pt>
                <c:pt idx="623">
                  <c:v>4.9599999999999998E-2</c:v>
                </c:pt>
                <c:pt idx="624">
                  <c:v>4.9699999999999994E-2</c:v>
                </c:pt>
                <c:pt idx="625">
                  <c:v>4.9800000000000004E-2</c:v>
                </c:pt>
                <c:pt idx="626">
                  <c:v>4.9599999999999998E-2</c:v>
                </c:pt>
                <c:pt idx="627">
                  <c:v>4.9500000000000002E-2</c:v>
                </c:pt>
                <c:pt idx="628">
                  <c:v>4.9599999999999998E-2</c:v>
                </c:pt>
                <c:pt idx="629">
                  <c:v>4.9699999999999994E-2</c:v>
                </c:pt>
                <c:pt idx="630">
                  <c:v>4.9599999999999998E-2</c:v>
                </c:pt>
                <c:pt idx="631">
                  <c:v>4.9299999999999997E-2</c:v>
                </c:pt>
                <c:pt idx="632">
                  <c:v>4.9000000000000002E-2</c:v>
                </c:pt>
                <c:pt idx="633">
                  <c:v>4.8899999999999999E-2</c:v>
                </c:pt>
                <c:pt idx="634">
                  <c:v>4.8600000000000004E-2</c:v>
                </c:pt>
                <c:pt idx="635">
                  <c:v>4.87E-2</c:v>
                </c:pt>
                <c:pt idx="636">
                  <c:v>4.87E-2</c:v>
                </c:pt>
                <c:pt idx="637">
                  <c:v>4.8600000000000004E-2</c:v>
                </c:pt>
                <c:pt idx="638">
                  <c:v>4.8399999999999999E-2</c:v>
                </c:pt>
                <c:pt idx="639">
                  <c:v>4.82E-2</c:v>
                </c:pt>
                <c:pt idx="640">
                  <c:v>4.82E-2</c:v>
                </c:pt>
                <c:pt idx="641">
                  <c:v>4.8000000000000001E-2</c:v>
                </c:pt>
                <c:pt idx="642">
                  <c:v>4.8099999999999997E-2</c:v>
                </c:pt>
                <c:pt idx="643">
                  <c:v>4.8099999999999997E-2</c:v>
                </c:pt>
                <c:pt idx="644">
                  <c:v>4.8799999999999996E-2</c:v>
                </c:pt>
                <c:pt idx="645">
                  <c:v>4.8899999999999999E-2</c:v>
                </c:pt>
                <c:pt idx="646">
                  <c:v>4.8600000000000004E-2</c:v>
                </c:pt>
                <c:pt idx="647">
                  <c:v>4.8499999999999995E-2</c:v>
                </c:pt>
                <c:pt idx="648">
                  <c:v>4.8300000000000003E-2</c:v>
                </c:pt>
                <c:pt idx="649">
                  <c:v>4.8099999999999997E-2</c:v>
                </c:pt>
                <c:pt idx="650">
                  <c:v>4.8300000000000003E-2</c:v>
                </c:pt>
                <c:pt idx="651">
                  <c:v>4.8300000000000003E-2</c:v>
                </c:pt>
                <c:pt idx="652">
                  <c:v>4.8399999999999999E-2</c:v>
                </c:pt>
                <c:pt idx="653">
                  <c:v>4.8099999999999997E-2</c:v>
                </c:pt>
                <c:pt idx="654">
                  <c:v>4.7899999999999998E-2</c:v>
                </c:pt>
                <c:pt idx="655">
                  <c:v>4.7599999999999996E-2</c:v>
                </c:pt>
                <c:pt idx="656">
                  <c:v>4.7100000000000003E-2</c:v>
                </c:pt>
                <c:pt idx="657">
                  <c:v>4.7400000000000005E-2</c:v>
                </c:pt>
                <c:pt idx="658">
                  <c:v>4.8000000000000001E-2</c:v>
                </c:pt>
                <c:pt idx="659">
                  <c:v>4.8000000000000001E-2</c:v>
                </c:pt>
                <c:pt idx="660">
                  <c:v>4.7899999999999998E-2</c:v>
                </c:pt>
                <c:pt idx="661">
                  <c:v>4.7899999999999998E-2</c:v>
                </c:pt>
                <c:pt idx="662">
                  <c:v>4.8000000000000001E-2</c:v>
                </c:pt>
                <c:pt idx="663">
                  <c:v>4.7899999999999998E-2</c:v>
                </c:pt>
                <c:pt idx="664">
                  <c:v>4.7800000000000002E-2</c:v>
                </c:pt>
                <c:pt idx="665">
                  <c:v>4.7899999999999998E-2</c:v>
                </c:pt>
                <c:pt idx="666">
                  <c:v>4.7699999999999992E-2</c:v>
                </c:pt>
                <c:pt idx="667">
                  <c:v>4.7400000000000005E-2</c:v>
                </c:pt>
                <c:pt idx="668">
                  <c:v>4.7400000000000005E-2</c:v>
                </c:pt>
                <c:pt idx="669">
                  <c:v>4.6699999999999998E-2</c:v>
                </c:pt>
                <c:pt idx="670">
                  <c:v>4.6500000000000007E-2</c:v>
                </c:pt>
                <c:pt idx="671">
                  <c:v>4.6199999999999998E-2</c:v>
                </c:pt>
                <c:pt idx="672">
                  <c:v>4.6300000000000001E-2</c:v>
                </c:pt>
                <c:pt idx="673">
                  <c:v>4.6300000000000001E-2</c:v>
                </c:pt>
                <c:pt idx="674">
                  <c:v>4.6300000000000001E-2</c:v>
                </c:pt>
                <c:pt idx="675">
                  <c:v>4.6500000000000007E-2</c:v>
                </c:pt>
                <c:pt idx="676">
                  <c:v>4.6100000000000002E-2</c:v>
                </c:pt>
                <c:pt idx="677">
                  <c:v>4.58E-2</c:v>
                </c:pt>
                <c:pt idx="678">
                  <c:v>4.5599999999999995E-2</c:v>
                </c:pt>
                <c:pt idx="679">
                  <c:v>4.5599999999999995E-2</c:v>
                </c:pt>
                <c:pt idx="680">
                  <c:v>4.5400000000000003E-2</c:v>
                </c:pt>
                <c:pt idx="681">
                  <c:v>4.5199999999999997E-2</c:v>
                </c:pt>
                <c:pt idx="682">
                  <c:v>4.5199999999999997E-2</c:v>
                </c:pt>
                <c:pt idx="683">
                  <c:v>4.4900000000000002E-2</c:v>
                </c:pt>
                <c:pt idx="684">
                  <c:v>4.4699999999999997E-2</c:v>
                </c:pt>
                <c:pt idx="685">
                  <c:v>4.4800000000000006E-2</c:v>
                </c:pt>
                <c:pt idx="686">
                  <c:v>4.5100000000000001E-2</c:v>
                </c:pt>
                <c:pt idx="687">
                  <c:v>4.4999999999999998E-2</c:v>
                </c:pt>
                <c:pt idx="688">
                  <c:v>4.4800000000000006E-2</c:v>
                </c:pt>
                <c:pt idx="689">
                  <c:v>4.4900000000000002E-2</c:v>
                </c:pt>
                <c:pt idx="690">
                  <c:v>4.4999999999999998E-2</c:v>
                </c:pt>
                <c:pt idx="691">
                  <c:v>4.4999999999999998E-2</c:v>
                </c:pt>
                <c:pt idx="692">
                  <c:v>4.4999999999999998E-2</c:v>
                </c:pt>
                <c:pt idx="693">
                  <c:v>4.4999999999999998E-2</c:v>
                </c:pt>
                <c:pt idx="694">
                  <c:v>4.4999999999999998E-2</c:v>
                </c:pt>
                <c:pt idx="695">
                  <c:v>4.4999999999999998E-2</c:v>
                </c:pt>
                <c:pt idx="696">
                  <c:v>4.5199999999999997E-2</c:v>
                </c:pt>
                <c:pt idx="697">
                  <c:v>4.5599999999999995E-2</c:v>
                </c:pt>
                <c:pt idx="698">
                  <c:v>4.6600000000000003E-2</c:v>
                </c:pt>
                <c:pt idx="699">
                  <c:v>4.7599999999999996E-2</c:v>
                </c:pt>
                <c:pt idx="700">
                  <c:v>4.8600000000000004E-2</c:v>
                </c:pt>
                <c:pt idx="701">
                  <c:v>4.9100000000000005E-2</c:v>
                </c:pt>
                <c:pt idx="702">
                  <c:v>4.9599999999999998E-2</c:v>
                </c:pt>
                <c:pt idx="703">
                  <c:v>4.99E-2</c:v>
                </c:pt>
                <c:pt idx="704">
                  <c:v>4.9800000000000004E-2</c:v>
                </c:pt>
                <c:pt idx="705">
                  <c:v>4.9599999999999998E-2</c:v>
                </c:pt>
                <c:pt idx="706">
                  <c:v>4.9400000000000006E-2</c:v>
                </c:pt>
                <c:pt idx="707">
                  <c:v>4.9200000000000001E-2</c:v>
                </c:pt>
                <c:pt idx="708">
                  <c:v>4.8399999999999999E-2</c:v>
                </c:pt>
                <c:pt idx="709">
                  <c:v>4.82E-2</c:v>
                </c:pt>
                <c:pt idx="710">
                  <c:v>4.7899999999999998E-2</c:v>
                </c:pt>
                <c:pt idx="711">
                  <c:v>4.8099999999999997E-2</c:v>
                </c:pt>
                <c:pt idx="712">
                  <c:v>4.8399999999999999E-2</c:v>
                </c:pt>
                <c:pt idx="713">
                  <c:v>4.8399999999999999E-2</c:v>
                </c:pt>
                <c:pt idx="714">
                  <c:v>4.8399999999999999E-2</c:v>
                </c:pt>
                <c:pt idx="715">
                  <c:v>4.7400000000000005E-2</c:v>
                </c:pt>
                <c:pt idx="716">
                  <c:v>4.7100000000000003E-2</c:v>
                </c:pt>
                <c:pt idx="717">
                  <c:v>4.6900000000000004E-2</c:v>
                </c:pt>
                <c:pt idx="718">
                  <c:v>4.7E-2</c:v>
                </c:pt>
                <c:pt idx="719">
                  <c:v>4.7699999999999992E-2</c:v>
                </c:pt>
                <c:pt idx="720">
                  <c:v>4.7899999999999998E-2</c:v>
                </c:pt>
                <c:pt idx="721">
                  <c:v>4.7899999999999998E-2</c:v>
                </c:pt>
                <c:pt idx="722">
                  <c:v>4.7699999999999992E-2</c:v>
                </c:pt>
                <c:pt idx="723">
                  <c:v>4.7800000000000002E-2</c:v>
                </c:pt>
                <c:pt idx="724">
                  <c:v>4.8399999999999999E-2</c:v>
                </c:pt>
                <c:pt idx="725">
                  <c:v>4.8499999999999995E-2</c:v>
                </c:pt>
                <c:pt idx="726">
                  <c:v>4.8499999999999995E-2</c:v>
                </c:pt>
                <c:pt idx="727">
                  <c:v>4.8300000000000003E-2</c:v>
                </c:pt>
                <c:pt idx="728">
                  <c:v>4.87E-2</c:v>
                </c:pt>
                <c:pt idx="729">
                  <c:v>4.87E-2</c:v>
                </c:pt>
                <c:pt idx="730">
                  <c:v>4.87E-2</c:v>
                </c:pt>
                <c:pt idx="731">
                  <c:v>4.87E-2</c:v>
                </c:pt>
                <c:pt idx="732">
                  <c:v>4.8300000000000003E-2</c:v>
                </c:pt>
                <c:pt idx="733">
                  <c:v>4.7899999999999998E-2</c:v>
                </c:pt>
                <c:pt idx="734">
                  <c:v>4.7599999999999996E-2</c:v>
                </c:pt>
                <c:pt idx="735">
                  <c:v>4.7400000000000005E-2</c:v>
                </c:pt>
                <c:pt idx="736">
                  <c:v>4.7400000000000005E-2</c:v>
                </c:pt>
                <c:pt idx="737">
                  <c:v>4.7100000000000003E-2</c:v>
                </c:pt>
                <c:pt idx="738">
                  <c:v>4.7100000000000003E-2</c:v>
                </c:pt>
                <c:pt idx="739">
                  <c:v>4.7199999999999999E-2</c:v>
                </c:pt>
                <c:pt idx="740">
                  <c:v>4.7500000000000001E-2</c:v>
                </c:pt>
                <c:pt idx="741">
                  <c:v>4.7400000000000005E-2</c:v>
                </c:pt>
                <c:pt idx="742">
                  <c:v>4.7199999999999999E-2</c:v>
                </c:pt>
                <c:pt idx="743">
                  <c:v>4.6699999999999998E-2</c:v>
                </c:pt>
                <c:pt idx="744">
                  <c:v>4.6600000000000003E-2</c:v>
                </c:pt>
                <c:pt idx="745">
                  <c:v>4.6600000000000003E-2</c:v>
                </c:pt>
                <c:pt idx="746">
                  <c:v>4.6399999999999997E-2</c:v>
                </c:pt>
                <c:pt idx="747">
                  <c:v>4.6399999999999997E-2</c:v>
                </c:pt>
                <c:pt idx="748">
                  <c:v>4.6199999999999998E-2</c:v>
                </c:pt>
                <c:pt idx="749">
                  <c:v>4.6100000000000002E-2</c:v>
                </c:pt>
                <c:pt idx="750">
                  <c:v>4.5899999999999996E-2</c:v>
                </c:pt>
                <c:pt idx="751">
                  <c:v>4.7100000000000003E-2</c:v>
                </c:pt>
                <c:pt idx="752">
                  <c:v>4.7300000000000002E-2</c:v>
                </c:pt>
                <c:pt idx="753">
                  <c:v>4.7599999999999996E-2</c:v>
                </c:pt>
                <c:pt idx="754">
                  <c:v>4.7500000000000001E-2</c:v>
                </c:pt>
                <c:pt idx="755">
                  <c:v>4.7199999999999999E-2</c:v>
                </c:pt>
                <c:pt idx="756">
                  <c:v>4.7699999999999992E-2</c:v>
                </c:pt>
                <c:pt idx="757">
                  <c:v>4.7699999999999992E-2</c:v>
                </c:pt>
                <c:pt idx="758">
                  <c:v>4.7699999999999992E-2</c:v>
                </c:pt>
                <c:pt idx="759">
                  <c:v>4.7699999999999992E-2</c:v>
                </c:pt>
                <c:pt idx="760">
                  <c:v>4.7599999999999996E-2</c:v>
                </c:pt>
                <c:pt idx="761">
                  <c:v>4.7599999999999996E-2</c:v>
                </c:pt>
                <c:pt idx="762">
                  <c:v>4.7400000000000005E-2</c:v>
                </c:pt>
                <c:pt idx="763">
                  <c:v>4.7300000000000002E-2</c:v>
                </c:pt>
                <c:pt idx="764">
                  <c:v>4.7E-2</c:v>
                </c:pt>
                <c:pt idx="765">
                  <c:v>4.7100000000000003E-2</c:v>
                </c:pt>
                <c:pt idx="766">
                  <c:v>4.6900000000000004E-2</c:v>
                </c:pt>
                <c:pt idx="767">
                  <c:v>4.7E-2</c:v>
                </c:pt>
                <c:pt idx="768">
                  <c:v>4.7100000000000003E-2</c:v>
                </c:pt>
                <c:pt idx="769">
                  <c:v>4.7199999999999999E-2</c:v>
                </c:pt>
                <c:pt idx="770">
                  <c:v>4.7199999999999999E-2</c:v>
                </c:pt>
                <c:pt idx="771">
                  <c:v>4.7100000000000003E-2</c:v>
                </c:pt>
                <c:pt idx="772">
                  <c:v>4.7100000000000003E-2</c:v>
                </c:pt>
                <c:pt idx="773">
                  <c:v>4.6900000000000004E-2</c:v>
                </c:pt>
                <c:pt idx="774">
                  <c:v>4.7E-2</c:v>
                </c:pt>
                <c:pt idx="775">
                  <c:v>4.6799999999999994E-2</c:v>
                </c:pt>
                <c:pt idx="776">
                  <c:v>4.6799999999999994E-2</c:v>
                </c:pt>
                <c:pt idx="777">
                  <c:v>4.6799999999999994E-2</c:v>
                </c:pt>
                <c:pt idx="778">
                  <c:v>4.6799999999999994E-2</c:v>
                </c:pt>
                <c:pt idx="779">
                  <c:v>4.6699999999999998E-2</c:v>
                </c:pt>
                <c:pt idx="780">
                  <c:v>4.6399999999999997E-2</c:v>
                </c:pt>
                <c:pt idx="781">
                  <c:v>4.6500000000000007E-2</c:v>
                </c:pt>
                <c:pt idx="782">
                  <c:v>4.6500000000000007E-2</c:v>
                </c:pt>
                <c:pt idx="783">
                  <c:v>4.6300000000000001E-2</c:v>
                </c:pt>
                <c:pt idx="784">
                  <c:v>4.6199999999999998E-2</c:v>
                </c:pt>
                <c:pt idx="785">
                  <c:v>4.6199999999999998E-2</c:v>
                </c:pt>
                <c:pt idx="786">
                  <c:v>4.6100000000000002E-2</c:v>
                </c:pt>
                <c:pt idx="787">
                  <c:v>4.58E-2</c:v>
                </c:pt>
                <c:pt idx="788">
                  <c:v>4.5700000000000005E-2</c:v>
                </c:pt>
                <c:pt idx="789">
                  <c:v>4.5700000000000005E-2</c:v>
                </c:pt>
                <c:pt idx="790">
                  <c:v>4.5499999999999999E-2</c:v>
                </c:pt>
                <c:pt idx="791">
                  <c:v>4.5499999999999999E-2</c:v>
                </c:pt>
                <c:pt idx="792">
                  <c:v>4.5400000000000003E-2</c:v>
                </c:pt>
                <c:pt idx="793">
                  <c:v>4.5199999999999997E-2</c:v>
                </c:pt>
                <c:pt idx="794">
                  <c:v>4.5199999999999997E-2</c:v>
                </c:pt>
                <c:pt idx="795">
                  <c:v>4.5100000000000001E-2</c:v>
                </c:pt>
                <c:pt idx="796">
                  <c:v>4.4900000000000002E-2</c:v>
                </c:pt>
                <c:pt idx="797">
                  <c:v>4.4800000000000006E-2</c:v>
                </c:pt>
                <c:pt idx="798">
                  <c:v>4.4600000000000001E-2</c:v>
                </c:pt>
                <c:pt idx="799">
                  <c:v>4.4999999999999998E-2</c:v>
                </c:pt>
                <c:pt idx="800">
                  <c:v>4.4999999999999998E-2</c:v>
                </c:pt>
                <c:pt idx="801">
                  <c:v>4.53E-2</c:v>
                </c:pt>
                <c:pt idx="802">
                  <c:v>4.58E-2</c:v>
                </c:pt>
                <c:pt idx="803">
                  <c:v>4.6300000000000001E-2</c:v>
                </c:pt>
                <c:pt idx="804">
                  <c:v>4.6600000000000003E-2</c:v>
                </c:pt>
                <c:pt idx="805">
                  <c:v>4.7400000000000005E-2</c:v>
                </c:pt>
                <c:pt idx="806">
                  <c:v>4.7E-2</c:v>
                </c:pt>
                <c:pt idx="807">
                  <c:v>4.6900000000000004E-2</c:v>
                </c:pt>
                <c:pt idx="808">
                  <c:v>4.6600000000000003E-2</c:v>
                </c:pt>
                <c:pt idx="809">
                  <c:v>4.6399999999999997E-2</c:v>
                </c:pt>
                <c:pt idx="810">
                  <c:v>4.6100000000000002E-2</c:v>
                </c:pt>
                <c:pt idx="811">
                  <c:v>4.5700000000000005E-2</c:v>
                </c:pt>
                <c:pt idx="812">
                  <c:v>4.5700000000000005E-2</c:v>
                </c:pt>
                <c:pt idx="813">
                  <c:v>4.6199999999999998E-2</c:v>
                </c:pt>
                <c:pt idx="814">
                  <c:v>4.6199999999999998E-2</c:v>
                </c:pt>
                <c:pt idx="815">
                  <c:v>4.6199999999999998E-2</c:v>
                </c:pt>
                <c:pt idx="816">
                  <c:v>4.6699999999999998E-2</c:v>
                </c:pt>
                <c:pt idx="817">
                  <c:v>4.6399999999999997E-2</c:v>
                </c:pt>
                <c:pt idx="818">
                  <c:v>4.5999999999999999E-2</c:v>
                </c:pt>
                <c:pt idx="819">
                  <c:v>4.5899999999999996E-2</c:v>
                </c:pt>
                <c:pt idx="820">
                  <c:v>4.5999999999999999E-2</c:v>
                </c:pt>
                <c:pt idx="821">
                  <c:v>4.6199999999999998E-2</c:v>
                </c:pt>
                <c:pt idx="822">
                  <c:v>4.58E-2</c:v>
                </c:pt>
                <c:pt idx="823">
                  <c:v>4.5499999999999999E-2</c:v>
                </c:pt>
                <c:pt idx="824">
                  <c:v>4.5199999999999997E-2</c:v>
                </c:pt>
                <c:pt idx="825">
                  <c:v>4.5400000000000003E-2</c:v>
                </c:pt>
                <c:pt idx="826">
                  <c:v>4.5100000000000001E-2</c:v>
                </c:pt>
                <c:pt idx="827">
                  <c:v>4.4900000000000002E-2</c:v>
                </c:pt>
                <c:pt idx="828">
                  <c:v>4.4500000000000005E-2</c:v>
                </c:pt>
                <c:pt idx="829">
                  <c:v>4.4400000000000002E-2</c:v>
                </c:pt>
                <c:pt idx="830">
                  <c:v>4.4400000000000002E-2</c:v>
                </c:pt>
                <c:pt idx="831">
                  <c:v>4.4500000000000005E-2</c:v>
                </c:pt>
                <c:pt idx="832">
                  <c:v>4.4299999999999999E-2</c:v>
                </c:pt>
                <c:pt idx="833">
                  <c:v>4.41E-2</c:v>
                </c:pt>
                <c:pt idx="834">
                  <c:v>4.4299999999999999E-2</c:v>
                </c:pt>
                <c:pt idx="835">
                  <c:v>4.4299999999999999E-2</c:v>
                </c:pt>
                <c:pt idx="836">
                  <c:v>4.4199999999999996E-2</c:v>
                </c:pt>
                <c:pt idx="837">
                  <c:v>4.3499999999999997E-2</c:v>
                </c:pt>
                <c:pt idx="838">
                  <c:v>4.3200000000000002E-2</c:v>
                </c:pt>
                <c:pt idx="839">
                  <c:v>4.3200000000000002E-2</c:v>
                </c:pt>
                <c:pt idx="840">
                  <c:v>4.2800000000000005E-2</c:v>
                </c:pt>
                <c:pt idx="841">
                  <c:v>4.2500000000000003E-2</c:v>
                </c:pt>
                <c:pt idx="842">
                  <c:v>4.1799999999999997E-2</c:v>
                </c:pt>
                <c:pt idx="843">
                  <c:v>4.1700000000000001E-2</c:v>
                </c:pt>
                <c:pt idx="844">
                  <c:v>4.1500000000000002E-2</c:v>
                </c:pt>
                <c:pt idx="845">
                  <c:v>4.1500000000000002E-2</c:v>
                </c:pt>
                <c:pt idx="846">
                  <c:v>4.1299999999999996E-2</c:v>
                </c:pt>
                <c:pt idx="847">
                  <c:v>4.1299999999999996E-2</c:v>
                </c:pt>
                <c:pt idx="848">
                  <c:v>4.1100000000000005E-2</c:v>
                </c:pt>
                <c:pt idx="849">
                  <c:v>4.0999999999999995E-2</c:v>
                </c:pt>
                <c:pt idx="850">
                  <c:v>4.1299999999999996E-2</c:v>
                </c:pt>
                <c:pt idx="851">
                  <c:v>4.1700000000000001E-2</c:v>
                </c:pt>
                <c:pt idx="852">
                  <c:v>4.1399999999999999E-2</c:v>
                </c:pt>
                <c:pt idx="853">
                  <c:v>4.1399999999999999E-2</c:v>
                </c:pt>
                <c:pt idx="854">
                  <c:v>4.1700000000000001E-2</c:v>
                </c:pt>
                <c:pt idx="855">
                  <c:v>4.1399999999999999E-2</c:v>
                </c:pt>
                <c:pt idx="856">
                  <c:v>4.1200000000000001E-2</c:v>
                </c:pt>
                <c:pt idx="857">
                  <c:v>4.1100000000000005E-2</c:v>
                </c:pt>
                <c:pt idx="858">
                  <c:v>4.1299999999999996E-2</c:v>
                </c:pt>
                <c:pt idx="859">
                  <c:v>4.1100000000000005E-2</c:v>
                </c:pt>
                <c:pt idx="860">
                  <c:v>4.0800000000000003E-2</c:v>
                </c:pt>
                <c:pt idx="861">
                  <c:v>4.07E-2</c:v>
                </c:pt>
                <c:pt idx="862">
                  <c:v>4.0599999999999997E-2</c:v>
                </c:pt>
                <c:pt idx="863">
                  <c:v>4.0300000000000002E-2</c:v>
                </c:pt>
                <c:pt idx="864">
                  <c:v>4.0500000000000001E-2</c:v>
                </c:pt>
                <c:pt idx="865">
                  <c:v>4.1200000000000001E-2</c:v>
                </c:pt>
                <c:pt idx="866">
                  <c:v>4.1799999999999997E-2</c:v>
                </c:pt>
                <c:pt idx="867">
                  <c:v>4.2099999999999999E-2</c:v>
                </c:pt>
                <c:pt idx="868">
                  <c:v>4.24E-2</c:v>
                </c:pt>
                <c:pt idx="869">
                  <c:v>4.24E-2</c:v>
                </c:pt>
                <c:pt idx="870">
                  <c:v>4.2099999999999999E-2</c:v>
                </c:pt>
                <c:pt idx="871">
                  <c:v>4.24E-2</c:v>
                </c:pt>
                <c:pt idx="872">
                  <c:v>4.3099999999999999E-2</c:v>
                </c:pt>
                <c:pt idx="873">
                  <c:v>4.3299999999999998E-2</c:v>
                </c:pt>
                <c:pt idx="874">
                  <c:v>4.3200000000000002E-2</c:v>
                </c:pt>
                <c:pt idx="875">
                  <c:v>4.3200000000000002E-2</c:v>
                </c:pt>
                <c:pt idx="876">
                  <c:v>4.3099999999999999E-2</c:v>
                </c:pt>
                <c:pt idx="877">
                  <c:v>4.36E-2</c:v>
                </c:pt>
                <c:pt idx="878">
                  <c:v>4.3899999999999995E-2</c:v>
                </c:pt>
                <c:pt idx="879">
                  <c:v>4.4000000000000004E-2</c:v>
                </c:pt>
                <c:pt idx="880">
                  <c:v>4.3899999999999995E-2</c:v>
                </c:pt>
                <c:pt idx="881">
                  <c:v>4.36E-2</c:v>
                </c:pt>
                <c:pt idx="882">
                  <c:v>4.36E-2</c:v>
                </c:pt>
                <c:pt idx="883">
                  <c:v>4.36E-2</c:v>
                </c:pt>
                <c:pt idx="884">
                  <c:v>4.4800000000000006E-2</c:v>
                </c:pt>
                <c:pt idx="885">
                  <c:v>4.5199999999999997E-2</c:v>
                </c:pt>
                <c:pt idx="886">
                  <c:v>4.5199999999999997E-2</c:v>
                </c:pt>
                <c:pt idx="887">
                  <c:v>4.5199999999999997E-2</c:v>
                </c:pt>
                <c:pt idx="888">
                  <c:v>4.5999999999999999E-2</c:v>
                </c:pt>
                <c:pt idx="889">
                  <c:v>4.6399999999999997E-2</c:v>
                </c:pt>
                <c:pt idx="890">
                  <c:v>4.6100000000000002E-2</c:v>
                </c:pt>
                <c:pt idx="891">
                  <c:v>4.6300000000000001E-2</c:v>
                </c:pt>
                <c:pt idx="892">
                  <c:v>4.6300000000000001E-2</c:v>
                </c:pt>
                <c:pt idx="893">
                  <c:v>4.7100000000000003E-2</c:v>
                </c:pt>
                <c:pt idx="894">
                  <c:v>4.8300000000000003E-2</c:v>
                </c:pt>
                <c:pt idx="895">
                  <c:v>4.8099999999999997E-2</c:v>
                </c:pt>
                <c:pt idx="896">
                  <c:v>4.9200000000000001E-2</c:v>
                </c:pt>
                <c:pt idx="897">
                  <c:v>4.9200000000000001E-2</c:v>
                </c:pt>
                <c:pt idx="898">
                  <c:v>4.9000000000000002E-2</c:v>
                </c:pt>
                <c:pt idx="899">
                  <c:v>4.9400000000000006E-2</c:v>
                </c:pt>
                <c:pt idx="900">
                  <c:v>4.8799999999999996E-2</c:v>
                </c:pt>
                <c:pt idx="901">
                  <c:v>4.8399999999999999E-2</c:v>
                </c:pt>
                <c:pt idx="902">
                  <c:v>4.8000000000000001E-2</c:v>
                </c:pt>
                <c:pt idx="903">
                  <c:v>4.8499999999999995E-2</c:v>
                </c:pt>
                <c:pt idx="904">
                  <c:v>4.8499999999999995E-2</c:v>
                </c:pt>
                <c:pt idx="905">
                  <c:v>4.9599999999999998E-2</c:v>
                </c:pt>
                <c:pt idx="906">
                  <c:v>4.9699999999999994E-2</c:v>
                </c:pt>
                <c:pt idx="907">
                  <c:v>4.9400000000000006E-2</c:v>
                </c:pt>
                <c:pt idx="908">
                  <c:v>4.9200000000000001E-2</c:v>
                </c:pt>
                <c:pt idx="909">
                  <c:v>4.8600000000000004E-2</c:v>
                </c:pt>
                <c:pt idx="910">
                  <c:v>4.87E-2</c:v>
                </c:pt>
                <c:pt idx="911">
                  <c:v>4.9000000000000002E-2</c:v>
                </c:pt>
                <c:pt idx="912">
                  <c:v>4.8799999999999996E-2</c:v>
                </c:pt>
                <c:pt idx="913">
                  <c:v>4.9000000000000002E-2</c:v>
                </c:pt>
                <c:pt idx="914">
                  <c:v>4.8899999999999999E-2</c:v>
                </c:pt>
                <c:pt idx="915">
                  <c:v>4.9000000000000002E-2</c:v>
                </c:pt>
                <c:pt idx="916">
                  <c:v>4.8600000000000004E-2</c:v>
                </c:pt>
                <c:pt idx="917">
                  <c:v>4.8600000000000004E-2</c:v>
                </c:pt>
                <c:pt idx="918">
                  <c:v>4.9200000000000001E-2</c:v>
                </c:pt>
                <c:pt idx="919">
                  <c:v>4.9200000000000001E-2</c:v>
                </c:pt>
                <c:pt idx="920">
                  <c:v>4.9000000000000002E-2</c:v>
                </c:pt>
                <c:pt idx="921">
                  <c:v>4.82E-2</c:v>
                </c:pt>
                <c:pt idx="922">
                  <c:v>4.8000000000000001E-2</c:v>
                </c:pt>
                <c:pt idx="923">
                  <c:v>4.8000000000000001E-2</c:v>
                </c:pt>
                <c:pt idx="924">
                  <c:v>4.7599999999999996E-2</c:v>
                </c:pt>
                <c:pt idx="925">
                  <c:v>4.7699999999999992E-2</c:v>
                </c:pt>
                <c:pt idx="926">
                  <c:v>4.7E-2</c:v>
                </c:pt>
                <c:pt idx="927">
                  <c:v>4.7E-2</c:v>
                </c:pt>
                <c:pt idx="928">
                  <c:v>4.7100000000000003E-2</c:v>
                </c:pt>
                <c:pt idx="929">
                  <c:v>4.6500000000000007E-2</c:v>
                </c:pt>
                <c:pt idx="930">
                  <c:v>4.6500000000000007E-2</c:v>
                </c:pt>
                <c:pt idx="931">
                  <c:v>4.6300000000000001E-2</c:v>
                </c:pt>
                <c:pt idx="932">
                  <c:v>4.6699999999999998E-2</c:v>
                </c:pt>
                <c:pt idx="933">
                  <c:v>4.6699999999999998E-2</c:v>
                </c:pt>
                <c:pt idx="934">
                  <c:v>4.6399999999999997E-2</c:v>
                </c:pt>
                <c:pt idx="935">
                  <c:v>4.6199999999999998E-2</c:v>
                </c:pt>
                <c:pt idx="936">
                  <c:v>4.58E-2</c:v>
                </c:pt>
                <c:pt idx="937">
                  <c:v>4.5899999999999996E-2</c:v>
                </c:pt>
                <c:pt idx="938">
                  <c:v>4.5199999999999997E-2</c:v>
                </c:pt>
                <c:pt idx="939">
                  <c:v>4.5199999999999997E-2</c:v>
                </c:pt>
                <c:pt idx="940">
                  <c:v>4.5499999999999999E-2</c:v>
                </c:pt>
                <c:pt idx="941">
                  <c:v>4.6600000000000003E-2</c:v>
                </c:pt>
                <c:pt idx="942">
                  <c:v>4.6600000000000003E-2</c:v>
                </c:pt>
                <c:pt idx="943">
                  <c:v>4.6900000000000004E-2</c:v>
                </c:pt>
                <c:pt idx="944">
                  <c:v>4.6900000000000004E-2</c:v>
                </c:pt>
                <c:pt idx="945">
                  <c:v>4.7400000000000005E-2</c:v>
                </c:pt>
                <c:pt idx="946">
                  <c:v>4.7199999999999999E-2</c:v>
                </c:pt>
                <c:pt idx="947">
                  <c:v>4.7500000000000001E-2</c:v>
                </c:pt>
                <c:pt idx="948">
                  <c:v>4.7800000000000002E-2</c:v>
                </c:pt>
                <c:pt idx="949">
                  <c:v>4.7800000000000002E-2</c:v>
                </c:pt>
                <c:pt idx="950">
                  <c:v>4.7699999999999992E-2</c:v>
                </c:pt>
                <c:pt idx="951">
                  <c:v>4.7500000000000001E-2</c:v>
                </c:pt>
                <c:pt idx="952">
                  <c:v>4.7300000000000002E-2</c:v>
                </c:pt>
                <c:pt idx="953">
                  <c:v>4.6600000000000003E-2</c:v>
                </c:pt>
                <c:pt idx="954">
                  <c:v>4.6799999999999994E-2</c:v>
                </c:pt>
                <c:pt idx="955">
                  <c:v>4.6300000000000001E-2</c:v>
                </c:pt>
                <c:pt idx="956">
                  <c:v>4.6300000000000001E-2</c:v>
                </c:pt>
                <c:pt idx="957">
                  <c:v>4.6100000000000002E-2</c:v>
                </c:pt>
                <c:pt idx="958">
                  <c:v>4.6300000000000001E-2</c:v>
                </c:pt>
                <c:pt idx="959">
                  <c:v>4.6600000000000003E-2</c:v>
                </c:pt>
                <c:pt idx="960">
                  <c:v>4.6300000000000001E-2</c:v>
                </c:pt>
                <c:pt idx="961">
                  <c:v>4.6600000000000003E-2</c:v>
                </c:pt>
                <c:pt idx="962">
                  <c:v>4.6199999999999998E-2</c:v>
                </c:pt>
                <c:pt idx="963">
                  <c:v>4.5999999999999999E-2</c:v>
                </c:pt>
                <c:pt idx="964">
                  <c:v>4.6500000000000007E-2</c:v>
                </c:pt>
                <c:pt idx="965">
                  <c:v>4.6699999999999998E-2</c:v>
                </c:pt>
                <c:pt idx="966">
                  <c:v>4.6699999999999998E-2</c:v>
                </c:pt>
                <c:pt idx="967">
                  <c:v>4.6399999999999997E-2</c:v>
                </c:pt>
                <c:pt idx="968">
                  <c:v>4.5700000000000005E-2</c:v>
                </c:pt>
                <c:pt idx="969">
                  <c:v>4.53E-2</c:v>
                </c:pt>
                <c:pt idx="970">
                  <c:v>4.4999999999999998E-2</c:v>
                </c:pt>
                <c:pt idx="971">
                  <c:v>4.4999999999999998E-2</c:v>
                </c:pt>
                <c:pt idx="972">
                  <c:v>4.5100000000000001E-2</c:v>
                </c:pt>
                <c:pt idx="973">
                  <c:v>4.4900000000000002E-2</c:v>
                </c:pt>
                <c:pt idx="974">
                  <c:v>4.4699999999999997E-2</c:v>
                </c:pt>
                <c:pt idx="975">
                  <c:v>4.4999999999999998E-2</c:v>
                </c:pt>
                <c:pt idx="976">
                  <c:v>4.4900000000000002E-2</c:v>
                </c:pt>
                <c:pt idx="977">
                  <c:v>4.4999999999999998E-2</c:v>
                </c:pt>
                <c:pt idx="978">
                  <c:v>4.5199999999999997E-2</c:v>
                </c:pt>
                <c:pt idx="979">
                  <c:v>4.58E-2</c:v>
                </c:pt>
                <c:pt idx="980">
                  <c:v>4.58E-2</c:v>
                </c:pt>
                <c:pt idx="981">
                  <c:v>4.58E-2</c:v>
                </c:pt>
                <c:pt idx="982">
                  <c:v>4.58E-2</c:v>
                </c:pt>
                <c:pt idx="983">
                  <c:v>4.5199999999999997E-2</c:v>
                </c:pt>
                <c:pt idx="984">
                  <c:v>4.53E-2</c:v>
                </c:pt>
                <c:pt idx="985">
                  <c:v>4.5499999999999999E-2</c:v>
                </c:pt>
                <c:pt idx="986">
                  <c:v>4.5400000000000003E-2</c:v>
                </c:pt>
                <c:pt idx="987">
                  <c:v>4.5199999999999997E-2</c:v>
                </c:pt>
                <c:pt idx="988">
                  <c:v>4.4900000000000002E-2</c:v>
                </c:pt>
                <c:pt idx="989">
                  <c:v>4.4900000000000002E-2</c:v>
                </c:pt>
                <c:pt idx="990">
                  <c:v>4.4699999999999997E-2</c:v>
                </c:pt>
                <c:pt idx="991">
                  <c:v>4.4199999999999996E-2</c:v>
                </c:pt>
                <c:pt idx="992">
                  <c:v>4.3799999999999999E-2</c:v>
                </c:pt>
                <c:pt idx="993">
                  <c:v>4.3799999999999999E-2</c:v>
                </c:pt>
                <c:pt idx="994">
                  <c:v>4.3799999999999999E-2</c:v>
                </c:pt>
                <c:pt idx="995">
                  <c:v>4.41E-2</c:v>
                </c:pt>
                <c:pt idx="996">
                  <c:v>4.3899999999999995E-2</c:v>
                </c:pt>
                <c:pt idx="997">
                  <c:v>4.3799999999999999E-2</c:v>
                </c:pt>
                <c:pt idx="998">
                  <c:v>4.3899999999999995E-2</c:v>
                </c:pt>
                <c:pt idx="999">
                  <c:v>4.41E-2</c:v>
                </c:pt>
                <c:pt idx="1000">
                  <c:v>4.41E-2</c:v>
                </c:pt>
                <c:pt idx="1001">
                  <c:v>4.53E-2</c:v>
                </c:pt>
                <c:pt idx="1002">
                  <c:v>4.5400000000000003E-2</c:v>
                </c:pt>
                <c:pt idx="1003">
                  <c:v>4.4900000000000002E-2</c:v>
                </c:pt>
                <c:pt idx="1004">
                  <c:v>4.4500000000000005E-2</c:v>
                </c:pt>
                <c:pt idx="1005">
                  <c:v>4.4400000000000002E-2</c:v>
                </c:pt>
                <c:pt idx="1006">
                  <c:v>4.3499999999999997E-2</c:v>
                </c:pt>
                <c:pt idx="1007">
                  <c:v>4.3400000000000001E-2</c:v>
                </c:pt>
                <c:pt idx="1008">
                  <c:v>4.3400000000000001E-2</c:v>
                </c:pt>
                <c:pt idx="1009">
                  <c:v>4.3200000000000002E-2</c:v>
                </c:pt>
                <c:pt idx="1010">
                  <c:v>4.3200000000000002E-2</c:v>
                </c:pt>
                <c:pt idx="1011">
                  <c:v>4.3200000000000002E-2</c:v>
                </c:pt>
                <c:pt idx="1012">
                  <c:v>4.36E-2</c:v>
                </c:pt>
                <c:pt idx="1013">
                  <c:v>4.3799999999999999E-2</c:v>
                </c:pt>
                <c:pt idx="1014">
                  <c:v>4.36E-2</c:v>
                </c:pt>
                <c:pt idx="1015">
                  <c:v>4.41E-2</c:v>
                </c:pt>
                <c:pt idx="1016">
                  <c:v>4.4699999999999997E-2</c:v>
                </c:pt>
                <c:pt idx="1017">
                  <c:v>4.4600000000000001E-2</c:v>
                </c:pt>
                <c:pt idx="1018">
                  <c:v>4.5100000000000001E-2</c:v>
                </c:pt>
                <c:pt idx="1019">
                  <c:v>4.5199999999999997E-2</c:v>
                </c:pt>
                <c:pt idx="1020">
                  <c:v>4.4900000000000002E-2</c:v>
                </c:pt>
                <c:pt idx="1021">
                  <c:v>4.4900000000000002E-2</c:v>
                </c:pt>
                <c:pt idx="1022">
                  <c:v>4.4600000000000001E-2</c:v>
                </c:pt>
                <c:pt idx="1023">
                  <c:v>4.4600000000000001E-2</c:v>
                </c:pt>
                <c:pt idx="1024">
                  <c:v>4.4699999999999997E-2</c:v>
                </c:pt>
                <c:pt idx="1025">
                  <c:v>4.4199999999999996E-2</c:v>
                </c:pt>
                <c:pt idx="1026">
                  <c:v>4.4000000000000004E-2</c:v>
                </c:pt>
                <c:pt idx="1027">
                  <c:v>4.4000000000000004E-2</c:v>
                </c:pt>
                <c:pt idx="1028">
                  <c:v>4.3400000000000001E-2</c:v>
                </c:pt>
                <c:pt idx="1029">
                  <c:v>4.3400000000000001E-2</c:v>
                </c:pt>
                <c:pt idx="1030">
                  <c:v>4.3299999999999998E-2</c:v>
                </c:pt>
                <c:pt idx="1031">
                  <c:v>4.3299999999999998E-2</c:v>
                </c:pt>
                <c:pt idx="1032">
                  <c:v>4.3299999999999998E-2</c:v>
                </c:pt>
                <c:pt idx="1033">
                  <c:v>4.3299999999999998E-2</c:v>
                </c:pt>
                <c:pt idx="1034">
                  <c:v>4.3499999999999997E-2</c:v>
                </c:pt>
                <c:pt idx="1035">
                  <c:v>4.3400000000000001E-2</c:v>
                </c:pt>
                <c:pt idx="1036">
                  <c:v>4.3299999999999998E-2</c:v>
                </c:pt>
                <c:pt idx="1037">
                  <c:v>4.2999999999999997E-2</c:v>
                </c:pt>
                <c:pt idx="1038">
                  <c:v>4.3099999999999999E-2</c:v>
                </c:pt>
                <c:pt idx="1039">
                  <c:v>4.2999999999999997E-2</c:v>
                </c:pt>
                <c:pt idx="1040">
                  <c:v>4.2999999999999997E-2</c:v>
                </c:pt>
                <c:pt idx="1041">
                  <c:v>4.3299999999999998E-2</c:v>
                </c:pt>
                <c:pt idx="1042">
                  <c:v>4.3499999999999997E-2</c:v>
                </c:pt>
                <c:pt idx="1043">
                  <c:v>4.3299999999999998E-2</c:v>
                </c:pt>
                <c:pt idx="1044">
                  <c:v>4.2199999999999994E-2</c:v>
                </c:pt>
                <c:pt idx="1045">
                  <c:v>4.1900000000000007E-2</c:v>
                </c:pt>
                <c:pt idx="1046">
                  <c:v>4.1599999999999998E-2</c:v>
                </c:pt>
                <c:pt idx="1047">
                  <c:v>4.1599999999999998E-2</c:v>
                </c:pt>
                <c:pt idx="1048">
                  <c:v>4.1700000000000001E-2</c:v>
                </c:pt>
                <c:pt idx="1049">
                  <c:v>4.1700000000000001E-2</c:v>
                </c:pt>
                <c:pt idx="1050">
                  <c:v>4.1700000000000001E-2</c:v>
                </c:pt>
                <c:pt idx="1051">
                  <c:v>4.1700000000000001E-2</c:v>
                </c:pt>
                <c:pt idx="1052">
                  <c:v>4.1700000000000001E-2</c:v>
                </c:pt>
                <c:pt idx="1053">
                  <c:v>4.2000000000000003E-2</c:v>
                </c:pt>
                <c:pt idx="1054">
                  <c:v>4.24E-2</c:v>
                </c:pt>
                <c:pt idx="1055">
                  <c:v>4.2300000000000004E-2</c:v>
                </c:pt>
                <c:pt idx="1056">
                  <c:v>4.2300000000000004E-2</c:v>
                </c:pt>
                <c:pt idx="1057">
                  <c:v>4.24E-2</c:v>
                </c:pt>
                <c:pt idx="1058">
                  <c:v>4.24E-2</c:v>
                </c:pt>
                <c:pt idx="1059">
                  <c:v>4.3400000000000001E-2</c:v>
                </c:pt>
                <c:pt idx="1060">
                  <c:v>4.4199999999999996E-2</c:v>
                </c:pt>
                <c:pt idx="1061">
                  <c:v>4.4199999999999996E-2</c:v>
                </c:pt>
                <c:pt idx="1062">
                  <c:v>4.4000000000000004E-2</c:v>
                </c:pt>
                <c:pt idx="1063">
                  <c:v>4.4199999999999996E-2</c:v>
                </c:pt>
                <c:pt idx="1064">
                  <c:v>4.6100000000000002E-2</c:v>
                </c:pt>
                <c:pt idx="1065">
                  <c:v>4.6399999999999997E-2</c:v>
                </c:pt>
                <c:pt idx="1066">
                  <c:v>4.6100000000000002E-2</c:v>
                </c:pt>
                <c:pt idx="1067">
                  <c:v>4.5899999999999996E-2</c:v>
                </c:pt>
                <c:pt idx="1068">
                  <c:v>4.5899999999999996E-2</c:v>
                </c:pt>
                <c:pt idx="1069">
                  <c:v>4.6100000000000002E-2</c:v>
                </c:pt>
                <c:pt idx="1070">
                  <c:v>4.6900000000000004E-2</c:v>
                </c:pt>
                <c:pt idx="1071">
                  <c:v>4.7300000000000002E-2</c:v>
                </c:pt>
                <c:pt idx="1072">
                  <c:v>4.7300000000000002E-2</c:v>
                </c:pt>
                <c:pt idx="1073">
                  <c:v>4.6900000000000004E-2</c:v>
                </c:pt>
                <c:pt idx="1074">
                  <c:v>4.6900000000000004E-2</c:v>
                </c:pt>
                <c:pt idx="1075">
                  <c:v>4.7100000000000003E-2</c:v>
                </c:pt>
                <c:pt idx="1076">
                  <c:v>4.7400000000000005E-2</c:v>
                </c:pt>
                <c:pt idx="1077">
                  <c:v>4.7100000000000003E-2</c:v>
                </c:pt>
                <c:pt idx="1078">
                  <c:v>4.7400000000000005E-2</c:v>
                </c:pt>
                <c:pt idx="1079">
                  <c:v>4.7400000000000005E-2</c:v>
                </c:pt>
                <c:pt idx="1080">
                  <c:v>4.7300000000000002E-2</c:v>
                </c:pt>
                <c:pt idx="1081">
                  <c:v>4.7599999999999996E-2</c:v>
                </c:pt>
                <c:pt idx="1082">
                  <c:v>4.7800000000000002E-2</c:v>
                </c:pt>
                <c:pt idx="1083">
                  <c:v>4.7699999999999992E-2</c:v>
                </c:pt>
                <c:pt idx="1084">
                  <c:v>4.7699999999999992E-2</c:v>
                </c:pt>
                <c:pt idx="1085">
                  <c:v>4.7800000000000002E-2</c:v>
                </c:pt>
                <c:pt idx="1086">
                  <c:v>4.8000000000000001E-2</c:v>
                </c:pt>
                <c:pt idx="1087">
                  <c:v>4.8099999999999997E-2</c:v>
                </c:pt>
                <c:pt idx="1088">
                  <c:v>4.9000000000000002E-2</c:v>
                </c:pt>
                <c:pt idx="1089">
                  <c:v>4.9100000000000005E-2</c:v>
                </c:pt>
                <c:pt idx="1090">
                  <c:v>4.9100000000000005E-2</c:v>
                </c:pt>
                <c:pt idx="1091">
                  <c:v>4.9400000000000006E-2</c:v>
                </c:pt>
                <c:pt idx="1092">
                  <c:v>4.9699999999999994E-2</c:v>
                </c:pt>
                <c:pt idx="1093">
                  <c:v>4.9500000000000002E-2</c:v>
                </c:pt>
                <c:pt idx="1094">
                  <c:v>4.9299999999999997E-2</c:v>
                </c:pt>
                <c:pt idx="1095">
                  <c:v>4.9400000000000006E-2</c:v>
                </c:pt>
                <c:pt idx="1096">
                  <c:v>4.9599999999999998E-2</c:v>
                </c:pt>
                <c:pt idx="1097">
                  <c:v>4.9299999999999997E-2</c:v>
                </c:pt>
                <c:pt idx="1098">
                  <c:v>4.9299999999999997E-2</c:v>
                </c:pt>
                <c:pt idx="1099">
                  <c:v>4.9200000000000001E-2</c:v>
                </c:pt>
                <c:pt idx="1100">
                  <c:v>4.8899999999999999E-2</c:v>
                </c:pt>
                <c:pt idx="1101">
                  <c:v>4.8499999999999995E-2</c:v>
                </c:pt>
                <c:pt idx="1102">
                  <c:v>4.8000000000000001E-2</c:v>
                </c:pt>
                <c:pt idx="1103">
                  <c:v>4.8000000000000001E-2</c:v>
                </c:pt>
                <c:pt idx="1104">
                  <c:v>4.8499999999999995E-2</c:v>
                </c:pt>
                <c:pt idx="1105">
                  <c:v>4.8600000000000004E-2</c:v>
                </c:pt>
                <c:pt idx="1106">
                  <c:v>4.8600000000000004E-2</c:v>
                </c:pt>
                <c:pt idx="1107">
                  <c:v>4.8799999999999996E-2</c:v>
                </c:pt>
                <c:pt idx="1108">
                  <c:v>4.8899999999999999E-2</c:v>
                </c:pt>
                <c:pt idx="1109">
                  <c:v>4.8899999999999999E-2</c:v>
                </c:pt>
                <c:pt idx="1110">
                  <c:v>4.9100000000000005E-2</c:v>
                </c:pt>
                <c:pt idx="1111">
                  <c:v>4.9100000000000005E-2</c:v>
                </c:pt>
                <c:pt idx="1112">
                  <c:v>4.9299999999999997E-2</c:v>
                </c:pt>
                <c:pt idx="1113">
                  <c:v>4.8600000000000004E-2</c:v>
                </c:pt>
                <c:pt idx="1114">
                  <c:v>4.87E-2</c:v>
                </c:pt>
                <c:pt idx="1115">
                  <c:v>4.8499999999999995E-2</c:v>
                </c:pt>
                <c:pt idx="1116">
                  <c:v>4.8499999999999995E-2</c:v>
                </c:pt>
                <c:pt idx="1117">
                  <c:v>4.8499999999999995E-2</c:v>
                </c:pt>
                <c:pt idx="1118">
                  <c:v>4.8499999999999995E-2</c:v>
                </c:pt>
                <c:pt idx="1119">
                  <c:v>4.8499999999999995E-2</c:v>
                </c:pt>
                <c:pt idx="1120">
                  <c:v>4.82E-2</c:v>
                </c:pt>
                <c:pt idx="1121">
                  <c:v>4.82E-2</c:v>
                </c:pt>
                <c:pt idx="1122">
                  <c:v>4.8499999999999995E-2</c:v>
                </c:pt>
                <c:pt idx="1123">
                  <c:v>4.8499999999999995E-2</c:v>
                </c:pt>
                <c:pt idx="1124">
                  <c:v>4.8099999999999997E-2</c:v>
                </c:pt>
                <c:pt idx="1125">
                  <c:v>4.7899999999999998E-2</c:v>
                </c:pt>
                <c:pt idx="1126">
                  <c:v>4.6699999999999998E-2</c:v>
                </c:pt>
                <c:pt idx="1127">
                  <c:v>4.6699999999999998E-2</c:v>
                </c:pt>
                <c:pt idx="1128">
                  <c:v>4.6399999999999997E-2</c:v>
                </c:pt>
                <c:pt idx="1129">
                  <c:v>4.6300000000000001E-2</c:v>
                </c:pt>
                <c:pt idx="1130">
                  <c:v>4.6300000000000001E-2</c:v>
                </c:pt>
                <c:pt idx="1131">
                  <c:v>4.6300000000000001E-2</c:v>
                </c:pt>
                <c:pt idx="1132">
                  <c:v>4.6600000000000003E-2</c:v>
                </c:pt>
                <c:pt idx="1133">
                  <c:v>4.6600000000000003E-2</c:v>
                </c:pt>
                <c:pt idx="1134">
                  <c:v>4.6799999999999994E-2</c:v>
                </c:pt>
                <c:pt idx="1135">
                  <c:v>4.6199999999999998E-2</c:v>
                </c:pt>
                <c:pt idx="1136">
                  <c:v>4.6199999999999998E-2</c:v>
                </c:pt>
                <c:pt idx="1137">
                  <c:v>4.6300000000000001E-2</c:v>
                </c:pt>
                <c:pt idx="1138">
                  <c:v>4.6600000000000003E-2</c:v>
                </c:pt>
                <c:pt idx="1139">
                  <c:v>4.6399999999999997E-2</c:v>
                </c:pt>
                <c:pt idx="1140">
                  <c:v>4.6199999999999998E-2</c:v>
                </c:pt>
                <c:pt idx="1141">
                  <c:v>4.6300000000000001E-2</c:v>
                </c:pt>
                <c:pt idx="1142">
                  <c:v>4.6799999999999994E-2</c:v>
                </c:pt>
                <c:pt idx="1143">
                  <c:v>4.6900000000000004E-2</c:v>
                </c:pt>
                <c:pt idx="1144">
                  <c:v>4.6900000000000004E-2</c:v>
                </c:pt>
                <c:pt idx="1145">
                  <c:v>4.6500000000000007E-2</c:v>
                </c:pt>
                <c:pt idx="1146">
                  <c:v>4.6199999999999998E-2</c:v>
                </c:pt>
                <c:pt idx="1147">
                  <c:v>4.5999999999999999E-2</c:v>
                </c:pt>
                <c:pt idx="1148">
                  <c:v>4.5999999999999999E-2</c:v>
                </c:pt>
                <c:pt idx="1149">
                  <c:v>4.5899999999999996E-2</c:v>
                </c:pt>
                <c:pt idx="1150">
                  <c:v>4.4800000000000006E-2</c:v>
                </c:pt>
                <c:pt idx="1151">
                  <c:v>4.4800000000000006E-2</c:v>
                </c:pt>
                <c:pt idx="1152">
                  <c:v>4.4999999999999998E-2</c:v>
                </c:pt>
                <c:pt idx="1153">
                  <c:v>4.5100000000000001E-2</c:v>
                </c:pt>
                <c:pt idx="1154">
                  <c:v>4.5100000000000001E-2</c:v>
                </c:pt>
                <c:pt idx="1155">
                  <c:v>4.4800000000000006E-2</c:v>
                </c:pt>
                <c:pt idx="1156">
                  <c:v>4.5100000000000001E-2</c:v>
                </c:pt>
                <c:pt idx="1157">
                  <c:v>4.4900000000000002E-2</c:v>
                </c:pt>
                <c:pt idx="1158">
                  <c:v>4.4800000000000006E-2</c:v>
                </c:pt>
                <c:pt idx="1159">
                  <c:v>4.4699999999999997E-2</c:v>
                </c:pt>
                <c:pt idx="1160">
                  <c:v>4.4699999999999997E-2</c:v>
                </c:pt>
                <c:pt idx="1161">
                  <c:v>4.4999999999999998E-2</c:v>
                </c:pt>
                <c:pt idx="1162">
                  <c:v>4.5100000000000001E-2</c:v>
                </c:pt>
                <c:pt idx="1163">
                  <c:v>4.4900000000000002E-2</c:v>
                </c:pt>
                <c:pt idx="1164">
                  <c:v>4.4699999999999997E-2</c:v>
                </c:pt>
                <c:pt idx="1165">
                  <c:v>4.4699999999999997E-2</c:v>
                </c:pt>
                <c:pt idx="1166">
                  <c:v>4.4600000000000001E-2</c:v>
                </c:pt>
                <c:pt idx="1167">
                  <c:v>4.4299999999999999E-2</c:v>
                </c:pt>
                <c:pt idx="1168">
                  <c:v>4.4299999999999999E-2</c:v>
                </c:pt>
                <c:pt idx="1169">
                  <c:v>4.4500000000000005E-2</c:v>
                </c:pt>
                <c:pt idx="1170">
                  <c:v>4.4900000000000002E-2</c:v>
                </c:pt>
                <c:pt idx="1171">
                  <c:v>4.4800000000000006E-2</c:v>
                </c:pt>
                <c:pt idx="1172">
                  <c:v>4.4500000000000005E-2</c:v>
                </c:pt>
                <c:pt idx="1173">
                  <c:v>4.4400000000000002E-2</c:v>
                </c:pt>
                <c:pt idx="1174">
                  <c:v>4.4199999999999996E-2</c:v>
                </c:pt>
                <c:pt idx="1175">
                  <c:v>4.41E-2</c:v>
                </c:pt>
                <c:pt idx="1176">
                  <c:v>4.3899999999999995E-2</c:v>
                </c:pt>
                <c:pt idx="1177">
                  <c:v>4.3899999999999995E-2</c:v>
                </c:pt>
                <c:pt idx="1178">
                  <c:v>4.3499999999999997E-2</c:v>
                </c:pt>
                <c:pt idx="1179">
                  <c:v>4.3799999999999999E-2</c:v>
                </c:pt>
                <c:pt idx="1180">
                  <c:v>4.36E-2</c:v>
                </c:pt>
                <c:pt idx="1181">
                  <c:v>4.3400000000000001E-2</c:v>
                </c:pt>
                <c:pt idx="1182">
                  <c:v>4.2999999999999997E-2</c:v>
                </c:pt>
                <c:pt idx="1183">
                  <c:v>4.2800000000000005E-2</c:v>
                </c:pt>
                <c:pt idx="1184">
                  <c:v>4.2900000000000001E-2</c:v>
                </c:pt>
                <c:pt idx="1185">
                  <c:v>4.2800000000000005E-2</c:v>
                </c:pt>
                <c:pt idx="1186">
                  <c:v>4.2800000000000005E-2</c:v>
                </c:pt>
                <c:pt idx="1187">
                  <c:v>4.3200000000000002E-2</c:v>
                </c:pt>
                <c:pt idx="1188">
                  <c:v>4.3700000000000003E-2</c:v>
                </c:pt>
                <c:pt idx="1189">
                  <c:v>4.4199999999999996E-2</c:v>
                </c:pt>
                <c:pt idx="1190">
                  <c:v>4.4299999999999999E-2</c:v>
                </c:pt>
                <c:pt idx="1191">
                  <c:v>4.4199999999999996E-2</c:v>
                </c:pt>
                <c:pt idx="1192">
                  <c:v>4.4199999999999996E-2</c:v>
                </c:pt>
                <c:pt idx="1193">
                  <c:v>4.4299999999999999E-2</c:v>
                </c:pt>
                <c:pt idx="1194">
                  <c:v>4.3700000000000003E-2</c:v>
                </c:pt>
                <c:pt idx="1195">
                  <c:v>4.3400000000000001E-2</c:v>
                </c:pt>
                <c:pt idx="1196">
                  <c:v>4.3200000000000002E-2</c:v>
                </c:pt>
                <c:pt idx="1197">
                  <c:v>4.2900000000000001E-2</c:v>
                </c:pt>
                <c:pt idx="1198">
                  <c:v>4.3099999999999999E-2</c:v>
                </c:pt>
                <c:pt idx="1199">
                  <c:v>4.3099999999999999E-2</c:v>
                </c:pt>
                <c:pt idx="1200">
                  <c:v>4.2999999999999997E-2</c:v>
                </c:pt>
                <c:pt idx="1201">
                  <c:v>4.2599999999999999E-2</c:v>
                </c:pt>
                <c:pt idx="1202">
                  <c:v>4.24E-2</c:v>
                </c:pt>
                <c:pt idx="1203">
                  <c:v>4.24E-2</c:v>
                </c:pt>
                <c:pt idx="1204">
                  <c:v>4.2300000000000004E-2</c:v>
                </c:pt>
                <c:pt idx="1205">
                  <c:v>4.2300000000000004E-2</c:v>
                </c:pt>
                <c:pt idx="1206">
                  <c:v>4.2699999999999995E-2</c:v>
                </c:pt>
                <c:pt idx="1207">
                  <c:v>4.2699999999999995E-2</c:v>
                </c:pt>
                <c:pt idx="1208">
                  <c:v>4.2599999999999999E-2</c:v>
                </c:pt>
                <c:pt idx="1209">
                  <c:v>4.2800000000000005E-2</c:v>
                </c:pt>
                <c:pt idx="1210">
                  <c:v>4.2800000000000005E-2</c:v>
                </c:pt>
                <c:pt idx="1211">
                  <c:v>4.2800000000000005E-2</c:v>
                </c:pt>
                <c:pt idx="1212">
                  <c:v>4.2800000000000005E-2</c:v>
                </c:pt>
                <c:pt idx="1213">
                  <c:v>4.3700000000000003E-2</c:v>
                </c:pt>
                <c:pt idx="1214">
                  <c:v>4.3899999999999995E-2</c:v>
                </c:pt>
                <c:pt idx="1215">
                  <c:v>4.3899999999999995E-2</c:v>
                </c:pt>
                <c:pt idx="1216">
                  <c:v>4.41E-2</c:v>
                </c:pt>
                <c:pt idx="1217">
                  <c:v>4.3799999999999999E-2</c:v>
                </c:pt>
                <c:pt idx="1218">
                  <c:v>4.3799999999999999E-2</c:v>
                </c:pt>
                <c:pt idx="1219">
                  <c:v>4.3799999999999999E-2</c:v>
                </c:pt>
                <c:pt idx="1220">
                  <c:v>4.3400000000000001E-2</c:v>
                </c:pt>
                <c:pt idx="1221">
                  <c:v>4.3200000000000002E-2</c:v>
                </c:pt>
                <c:pt idx="1222">
                  <c:v>4.36E-2</c:v>
                </c:pt>
                <c:pt idx="1223">
                  <c:v>4.3499999999999997E-2</c:v>
                </c:pt>
                <c:pt idx="1224">
                  <c:v>4.3400000000000001E-2</c:v>
                </c:pt>
                <c:pt idx="1225">
                  <c:v>4.3400000000000001E-2</c:v>
                </c:pt>
                <c:pt idx="1226">
                  <c:v>4.3499999999999997E-2</c:v>
                </c:pt>
                <c:pt idx="1227">
                  <c:v>4.41E-2</c:v>
                </c:pt>
                <c:pt idx="1228">
                  <c:v>4.4400000000000002E-2</c:v>
                </c:pt>
                <c:pt idx="1229">
                  <c:v>4.4400000000000002E-2</c:v>
                </c:pt>
                <c:pt idx="1230">
                  <c:v>4.4400000000000002E-2</c:v>
                </c:pt>
                <c:pt idx="1231">
                  <c:v>4.3499999999999997E-2</c:v>
                </c:pt>
                <c:pt idx="1232">
                  <c:v>4.3299999999999998E-2</c:v>
                </c:pt>
                <c:pt idx="1233">
                  <c:v>4.3099999999999999E-2</c:v>
                </c:pt>
                <c:pt idx="1234">
                  <c:v>4.2500000000000003E-2</c:v>
                </c:pt>
                <c:pt idx="1235">
                  <c:v>4.2500000000000003E-2</c:v>
                </c:pt>
                <c:pt idx="1236">
                  <c:v>4.24E-2</c:v>
                </c:pt>
                <c:pt idx="1237">
                  <c:v>4.2300000000000004E-2</c:v>
                </c:pt>
                <c:pt idx="1238">
                  <c:v>4.2199999999999994E-2</c:v>
                </c:pt>
                <c:pt idx="1239">
                  <c:v>4.1700000000000001E-2</c:v>
                </c:pt>
                <c:pt idx="1240">
                  <c:v>4.2199999999999994E-2</c:v>
                </c:pt>
                <c:pt idx="1241">
                  <c:v>4.2500000000000003E-2</c:v>
                </c:pt>
                <c:pt idx="1242">
                  <c:v>4.2500000000000003E-2</c:v>
                </c:pt>
                <c:pt idx="1243">
                  <c:v>4.2500000000000003E-2</c:v>
                </c:pt>
                <c:pt idx="1244">
                  <c:v>4.2500000000000003E-2</c:v>
                </c:pt>
                <c:pt idx="1245">
                  <c:v>4.2599999999999999E-2</c:v>
                </c:pt>
                <c:pt idx="1246">
                  <c:v>4.2999999999999997E-2</c:v>
                </c:pt>
                <c:pt idx="1247">
                  <c:v>4.3200000000000002E-2</c:v>
                </c:pt>
                <c:pt idx="1248">
                  <c:v>4.3200000000000002E-2</c:v>
                </c:pt>
                <c:pt idx="1249">
                  <c:v>4.2800000000000005E-2</c:v>
                </c:pt>
                <c:pt idx="1250">
                  <c:v>4.2599999999999999E-2</c:v>
                </c:pt>
                <c:pt idx="1251">
                  <c:v>4.2999999999999997E-2</c:v>
                </c:pt>
                <c:pt idx="1252">
                  <c:v>4.3200000000000002E-2</c:v>
                </c:pt>
                <c:pt idx="1253">
                  <c:v>4.3099999999999999E-2</c:v>
                </c:pt>
                <c:pt idx="1254">
                  <c:v>4.3099999999999999E-2</c:v>
                </c:pt>
                <c:pt idx="1255">
                  <c:v>4.2900000000000001E-2</c:v>
                </c:pt>
                <c:pt idx="1256">
                  <c:v>4.2900000000000001E-2</c:v>
                </c:pt>
                <c:pt idx="1257">
                  <c:v>4.2699999999999995E-2</c:v>
                </c:pt>
                <c:pt idx="1258">
                  <c:v>4.2699999999999995E-2</c:v>
                </c:pt>
                <c:pt idx="1259">
                  <c:v>4.2300000000000004E-2</c:v>
                </c:pt>
                <c:pt idx="1260">
                  <c:v>4.24E-2</c:v>
                </c:pt>
                <c:pt idx="1261">
                  <c:v>4.24E-2</c:v>
                </c:pt>
                <c:pt idx="1262">
                  <c:v>4.24E-2</c:v>
                </c:pt>
                <c:pt idx="1263">
                  <c:v>4.2199999999999994E-2</c:v>
                </c:pt>
                <c:pt idx="1264">
                  <c:v>4.2000000000000003E-2</c:v>
                </c:pt>
                <c:pt idx="1265">
                  <c:v>4.1900000000000007E-2</c:v>
                </c:pt>
                <c:pt idx="1266">
                  <c:v>4.2099999999999999E-2</c:v>
                </c:pt>
                <c:pt idx="1267">
                  <c:v>4.2000000000000003E-2</c:v>
                </c:pt>
                <c:pt idx="1268">
                  <c:v>4.2000000000000003E-2</c:v>
                </c:pt>
                <c:pt idx="1269">
                  <c:v>4.1500000000000002E-2</c:v>
                </c:pt>
                <c:pt idx="1270">
                  <c:v>4.1399999999999999E-2</c:v>
                </c:pt>
                <c:pt idx="1271">
                  <c:v>4.1299999999999996E-2</c:v>
                </c:pt>
                <c:pt idx="1272">
                  <c:v>4.1299999999999996E-2</c:v>
                </c:pt>
                <c:pt idx="1273">
                  <c:v>4.1399999999999999E-2</c:v>
                </c:pt>
                <c:pt idx="1274">
                  <c:v>4.0599999999999997E-2</c:v>
                </c:pt>
                <c:pt idx="1275">
                  <c:v>4.0399999999999998E-2</c:v>
                </c:pt>
                <c:pt idx="1276">
                  <c:v>4.0199999999999993E-2</c:v>
                </c:pt>
                <c:pt idx="1277">
                  <c:v>3.9900000000000005E-2</c:v>
                </c:pt>
                <c:pt idx="1278">
                  <c:v>4.0199999999999993E-2</c:v>
                </c:pt>
                <c:pt idx="1279">
                  <c:v>4.0399999999999998E-2</c:v>
                </c:pt>
                <c:pt idx="1280">
                  <c:v>4.0399999999999998E-2</c:v>
                </c:pt>
                <c:pt idx="1281">
                  <c:v>4.07E-2</c:v>
                </c:pt>
                <c:pt idx="1282">
                  <c:v>4.1200000000000001E-2</c:v>
                </c:pt>
                <c:pt idx="1283">
                  <c:v>4.1500000000000002E-2</c:v>
                </c:pt>
                <c:pt idx="1284">
                  <c:v>4.2300000000000004E-2</c:v>
                </c:pt>
                <c:pt idx="1285">
                  <c:v>4.2300000000000004E-2</c:v>
                </c:pt>
                <c:pt idx="1286">
                  <c:v>4.2199999999999994E-2</c:v>
                </c:pt>
                <c:pt idx="1287">
                  <c:v>4.2199999999999994E-2</c:v>
                </c:pt>
                <c:pt idx="1288">
                  <c:v>4.2199999999999994E-2</c:v>
                </c:pt>
                <c:pt idx="1289">
                  <c:v>4.2699999999999995E-2</c:v>
                </c:pt>
                <c:pt idx="1290">
                  <c:v>4.2900000000000001E-2</c:v>
                </c:pt>
                <c:pt idx="1291">
                  <c:v>4.2900000000000001E-2</c:v>
                </c:pt>
                <c:pt idx="1292">
                  <c:v>4.2900000000000001E-2</c:v>
                </c:pt>
                <c:pt idx="1293">
                  <c:v>4.2500000000000003E-2</c:v>
                </c:pt>
                <c:pt idx="1294">
                  <c:v>4.2300000000000004E-2</c:v>
                </c:pt>
                <c:pt idx="1295">
                  <c:v>4.2699999999999995E-2</c:v>
                </c:pt>
                <c:pt idx="1296">
                  <c:v>4.36E-2</c:v>
                </c:pt>
                <c:pt idx="1297">
                  <c:v>4.3400000000000001E-2</c:v>
                </c:pt>
                <c:pt idx="1298">
                  <c:v>4.3700000000000003E-2</c:v>
                </c:pt>
                <c:pt idx="1299">
                  <c:v>4.3700000000000003E-2</c:v>
                </c:pt>
                <c:pt idx="1300">
                  <c:v>4.3799999999999999E-2</c:v>
                </c:pt>
                <c:pt idx="1301">
                  <c:v>4.3700000000000003E-2</c:v>
                </c:pt>
                <c:pt idx="1302">
                  <c:v>4.3499999999999997E-2</c:v>
                </c:pt>
                <c:pt idx="1303">
                  <c:v>4.36E-2</c:v>
                </c:pt>
                <c:pt idx="1304">
                  <c:v>4.3700000000000003E-2</c:v>
                </c:pt>
                <c:pt idx="1305">
                  <c:v>4.4199999999999996E-2</c:v>
                </c:pt>
                <c:pt idx="1306">
                  <c:v>4.4500000000000005E-2</c:v>
                </c:pt>
                <c:pt idx="1307">
                  <c:v>4.4299999999999999E-2</c:v>
                </c:pt>
                <c:pt idx="1308">
                  <c:v>4.4400000000000002E-2</c:v>
                </c:pt>
                <c:pt idx="1309">
                  <c:v>4.4400000000000002E-2</c:v>
                </c:pt>
                <c:pt idx="1310">
                  <c:v>4.4299999999999999E-2</c:v>
                </c:pt>
                <c:pt idx="1311">
                  <c:v>4.4000000000000004E-2</c:v>
                </c:pt>
                <c:pt idx="1312">
                  <c:v>4.3799999999999999E-2</c:v>
                </c:pt>
                <c:pt idx="1313">
                  <c:v>4.3700000000000003E-2</c:v>
                </c:pt>
                <c:pt idx="1314">
                  <c:v>4.36E-2</c:v>
                </c:pt>
                <c:pt idx="1315">
                  <c:v>4.3499999999999997E-2</c:v>
                </c:pt>
                <c:pt idx="1316">
                  <c:v>4.36E-2</c:v>
                </c:pt>
                <c:pt idx="1317">
                  <c:v>4.36E-2</c:v>
                </c:pt>
                <c:pt idx="1318">
                  <c:v>4.3499999999999997E-2</c:v>
                </c:pt>
                <c:pt idx="1319">
                  <c:v>4.3099999999999999E-2</c:v>
                </c:pt>
                <c:pt idx="1320">
                  <c:v>4.2900000000000001E-2</c:v>
                </c:pt>
                <c:pt idx="1321">
                  <c:v>4.2900000000000001E-2</c:v>
                </c:pt>
                <c:pt idx="1322">
                  <c:v>4.2300000000000004E-2</c:v>
                </c:pt>
                <c:pt idx="1323">
                  <c:v>4.2199999999999994E-2</c:v>
                </c:pt>
                <c:pt idx="1324">
                  <c:v>4.1900000000000007E-2</c:v>
                </c:pt>
                <c:pt idx="1325">
                  <c:v>4.2000000000000003E-2</c:v>
                </c:pt>
                <c:pt idx="1326">
                  <c:v>4.2500000000000003E-2</c:v>
                </c:pt>
                <c:pt idx="1327">
                  <c:v>4.2300000000000004E-2</c:v>
                </c:pt>
                <c:pt idx="1328">
                  <c:v>4.2300000000000004E-2</c:v>
                </c:pt>
                <c:pt idx="1329">
                  <c:v>4.2300000000000004E-2</c:v>
                </c:pt>
                <c:pt idx="1330">
                  <c:v>4.2000000000000003E-2</c:v>
                </c:pt>
                <c:pt idx="1331">
                  <c:v>4.1599999999999998E-2</c:v>
                </c:pt>
                <c:pt idx="1332">
                  <c:v>4.1599999999999998E-2</c:v>
                </c:pt>
                <c:pt idx="1333">
                  <c:v>4.1599999999999998E-2</c:v>
                </c:pt>
                <c:pt idx="1334">
                  <c:v>4.1599999999999998E-2</c:v>
                </c:pt>
                <c:pt idx="1335">
                  <c:v>4.1700000000000001E-2</c:v>
                </c:pt>
                <c:pt idx="1336">
                  <c:v>4.1700000000000001E-2</c:v>
                </c:pt>
                <c:pt idx="1337">
                  <c:v>4.2199999999999994E-2</c:v>
                </c:pt>
                <c:pt idx="1338">
                  <c:v>4.2300000000000004E-2</c:v>
                </c:pt>
                <c:pt idx="1339">
                  <c:v>4.2000000000000003E-2</c:v>
                </c:pt>
                <c:pt idx="1340">
                  <c:v>4.1700000000000001E-2</c:v>
                </c:pt>
                <c:pt idx="1341">
                  <c:v>4.1700000000000001E-2</c:v>
                </c:pt>
                <c:pt idx="1342">
                  <c:v>4.1299999999999996E-2</c:v>
                </c:pt>
                <c:pt idx="1343">
                  <c:v>4.1200000000000001E-2</c:v>
                </c:pt>
                <c:pt idx="1344">
                  <c:v>4.1100000000000005E-2</c:v>
                </c:pt>
                <c:pt idx="1345">
                  <c:v>4.0599999999999997E-2</c:v>
                </c:pt>
                <c:pt idx="1346">
                  <c:v>4.0800000000000003E-2</c:v>
                </c:pt>
                <c:pt idx="1347">
                  <c:v>4.0800000000000003E-2</c:v>
                </c:pt>
                <c:pt idx="1348">
                  <c:v>4.07E-2</c:v>
                </c:pt>
                <c:pt idx="1349">
                  <c:v>4.0500000000000001E-2</c:v>
                </c:pt>
                <c:pt idx="1350">
                  <c:v>4.0500000000000001E-2</c:v>
                </c:pt>
                <c:pt idx="1351">
                  <c:v>4.07E-2</c:v>
                </c:pt>
                <c:pt idx="1352">
                  <c:v>4.07E-2</c:v>
                </c:pt>
                <c:pt idx="1353">
                  <c:v>4.0399999999999998E-2</c:v>
                </c:pt>
                <c:pt idx="1354">
                  <c:v>0.04</c:v>
                </c:pt>
                <c:pt idx="1355">
                  <c:v>3.9900000000000005E-2</c:v>
                </c:pt>
                <c:pt idx="1356">
                  <c:v>4.0099999999999997E-2</c:v>
                </c:pt>
                <c:pt idx="1357">
                  <c:v>4.0099999999999997E-2</c:v>
                </c:pt>
                <c:pt idx="1358">
                  <c:v>3.9900000000000005E-2</c:v>
                </c:pt>
                <c:pt idx="1359">
                  <c:v>0.04</c:v>
                </c:pt>
                <c:pt idx="1360">
                  <c:v>4.0300000000000002E-2</c:v>
                </c:pt>
                <c:pt idx="1361">
                  <c:v>4.07E-2</c:v>
                </c:pt>
                <c:pt idx="1362">
                  <c:v>4.0999999999999995E-2</c:v>
                </c:pt>
                <c:pt idx="1363">
                  <c:v>4.1299999999999996E-2</c:v>
                </c:pt>
                <c:pt idx="1364">
                  <c:v>4.1500000000000002E-2</c:v>
                </c:pt>
                <c:pt idx="1365">
                  <c:v>4.1299999999999996E-2</c:v>
                </c:pt>
                <c:pt idx="1366">
                  <c:v>4.1299999999999996E-2</c:v>
                </c:pt>
                <c:pt idx="1367">
                  <c:v>4.1399999999999999E-2</c:v>
                </c:pt>
                <c:pt idx="1368">
                  <c:v>4.1100000000000005E-2</c:v>
                </c:pt>
                <c:pt idx="1369">
                  <c:v>4.0500000000000001E-2</c:v>
                </c:pt>
                <c:pt idx="1370">
                  <c:v>4.0500000000000001E-2</c:v>
                </c:pt>
                <c:pt idx="1371">
                  <c:v>4.0300000000000002E-2</c:v>
                </c:pt>
                <c:pt idx="1372">
                  <c:v>4.0199999999999993E-2</c:v>
                </c:pt>
                <c:pt idx="1373">
                  <c:v>4.0399999999999998E-2</c:v>
                </c:pt>
                <c:pt idx="1374">
                  <c:v>4.0599999999999997E-2</c:v>
                </c:pt>
                <c:pt idx="1375">
                  <c:v>4.0500000000000001E-2</c:v>
                </c:pt>
                <c:pt idx="1376">
                  <c:v>4.0800000000000003E-2</c:v>
                </c:pt>
                <c:pt idx="1377">
                  <c:v>4.1399999999999999E-2</c:v>
                </c:pt>
                <c:pt idx="1378">
                  <c:v>4.1200000000000001E-2</c:v>
                </c:pt>
                <c:pt idx="1379">
                  <c:v>4.0899999999999999E-2</c:v>
                </c:pt>
                <c:pt idx="1380">
                  <c:v>4.1100000000000005E-2</c:v>
                </c:pt>
                <c:pt idx="1381">
                  <c:v>4.1299999999999996E-2</c:v>
                </c:pt>
                <c:pt idx="1382">
                  <c:v>4.1200000000000001E-2</c:v>
                </c:pt>
                <c:pt idx="1383">
                  <c:v>4.1299999999999996E-2</c:v>
                </c:pt>
                <c:pt idx="1384">
                  <c:v>4.1200000000000001E-2</c:v>
                </c:pt>
                <c:pt idx="1385">
                  <c:v>4.1200000000000001E-2</c:v>
                </c:pt>
                <c:pt idx="1386">
                  <c:v>4.1299999999999996E-2</c:v>
                </c:pt>
                <c:pt idx="1387">
                  <c:v>4.1299999999999996E-2</c:v>
                </c:pt>
                <c:pt idx="1388">
                  <c:v>4.1100000000000005E-2</c:v>
                </c:pt>
                <c:pt idx="1389">
                  <c:v>4.1799999999999997E-2</c:v>
                </c:pt>
                <c:pt idx="1390">
                  <c:v>4.1399999999999999E-2</c:v>
                </c:pt>
                <c:pt idx="1391">
                  <c:v>4.1399999999999999E-2</c:v>
                </c:pt>
                <c:pt idx="1392">
                  <c:v>4.1399999999999999E-2</c:v>
                </c:pt>
                <c:pt idx="1393">
                  <c:v>4.1500000000000002E-2</c:v>
                </c:pt>
                <c:pt idx="1394">
                  <c:v>4.1100000000000005E-2</c:v>
                </c:pt>
                <c:pt idx="1395">
                  <c:v>4.1500000000000002E-2</c:v>
                </c:pt>
                <c:pt idx="1396">
                  <c:v>4.1799999999999997E-2</c:v>
                </c:pt>
                <c:pt idx="1397">
                  <c:v>4.1900000000000007E-2</c:v>
                </c:pt>
                <c:pt idx="1398">
                  <c:v>4.1700000000000001E-2</c:v>
                </c:pt>
                <c:pt idx="1399">
                  <c:v>4.1700000000000001E-2</c:v>
                </c:pt>
                <c:pt idx="1400">
                  <c:v>4.2199999999999994E-2</c:v>
                </c:pt>
                <c:pt idx="1401">
                  <c:v>4.2199999999999994E-2</c:v>
                </c:pt>
                <c:pt idx="1402">
                  <c:v>4.2199999999999994E-2</c:v>
                </c:pt>
                <c:pt idx="1403">
                  <c:v>4.2099999999999999E-2</c:v>
                </c:pt>
                <c:pt idx="1404">
                  <c:v>4.1799999999999997E-2</c:v>
                </c:pt>
                <c:pt idx="1405">
                  <c:v>4.1399999999999999E-2</c:v>
                </c:pt>
                <c:pt idx="1406">
                  <c:v>4.1399999999999999E-2</c:v>
                </c:pt>
                <c:pt idx="1407">
                  <c:v>4.0899999999999999E-2</c:v>
                </c:pt>
                <c:pt idx="1408">
                  <c:v>4.0999999999999995E-2</c:v>
                </c:pt>
                <c:pt idx="1409">
                  <c:v>4.07E-2</c:v>
                </c:pt>
                <c:pt idx="1410">
                  <c:v>4.07E-2</c:v>
                </c:pt>
                <c:pt idx="1411">
                  <c:v>4.07E-2</c:v>
                </c:pt>
                <c:pt idx="1412">
                  <c:v>4.0500000000000001E-2</c:v>
                </c:pt>
                <c:pt idx="1413">
                  <c:v>4.0500000000000001E-2</c:v>
                </c:pt>
                <c:pt idx="1414">
                  <c:v>4.0500000000000001E-2</c:v>
                </c:pt>
                <c:pt idx="1415">
                  <c:v>4.0599999999999997E-2</c:v>
                </c:pt>
                <c:pt idx="1416">
                  <c:v>4.0599999999999997E-2</c:v>
                </c:pt>
                <c:pt idx="1417">
                  <c:v>4.0300000000000002E-2</c:v>
                </c:pt>
                <c:pt idx="1418">
                  <c:v>3.9900000000000005E-2</c:v>
                </c:pt>
                <c:pt idx="1419">
                  <c:v>3.9900000000000005E-2</c:v>
                </c:pt>
                <c:pt idx="1420">
                  <c:v>0.04</c:v>
                </c:pt>
                <c:pt idx="1421">
                  <c:v>4.0300000000000002E-2</c:v>
                </c:pt>
                <c:pt idx="1422">
                  <c:v>4.07E-2</c:v>
                </c:pt>
                <c:pt idx="1423">
                  <c:v>4.0599999999999997E-2</c:v>
                </c:pt>
                <c:pt idx="1424">
                  <c:v>4.0399999999999998E-2</c:v>
                </c:pt>
                <c:pt idx="1425">
                  <c:v>4.0800000000000003E-2</c:v>
                </c:pt>
                <c:pt idx="1426">
                  <c:v>4.0500000000000001E-2</c:v>
                </c:pt>
                <c:pt idx="1427">
                  <c:v>4.0599999999999997E-2</c:v>
                </c:pt>
                <c:pt idx="1428">
                  <c:v>4.0999999999999995E-2</c:v>
                </c:pt>
                <c:pt idx="1429">
                  <c:v>4.1599999999999998E-2</c:v>
                </c:pt>
                <c:pt idx="1430">
                  <c:v>4.1599999999999998E-2</c:v>
                </c:pt>
                <c:pt idx="1431">
                  <c:v>4.1599999999999998E-2</c:v>
                </c:pt>
                <c:pt idx="1432">
                  <c:v>4.1100000000000005E-2</c:v>
                </c:pt>
                <c:pt idx="1433">
                  <c:v>4.1100000000000005E-2</c:v>
                </c:pt>
                <c:pt idx="1434">
                  <c:v>4.1399999999999999E-2</c:v>
                </c:pt>
                <c:pt idx="1435">
                  <c:v>4.1799999999999997E-2</c:v>
                </c:pt>
                <c:pt idx="1436">
                  <c:v>4.2000000000000003E-2</c:v>
                </c:pt>
                <c:pt idx="1437">
                  <c:v>4.1799999999999997E-2</c:v>
                </c:pt>
                <c:pt idx="1438">
                  <c:v>4.1900000000000007E-2</c:v>
                </c:pt>
                <c:pt idx="1439">
                  <c:v>4.2099999999999999E-2</c:v>
                </c:pt>
                <c:pt idx="1440">
                  <c:v>4.2699999999999995E-2</c:v>
                </c:pt>
                <c:pt idx="1441">
                  <c:v>4.2699999999999995E-2</c:v>
                </c:pt>
                <c:pt idx="1442">
                  <c:v>4.2500000000000003E-2</c:v>
                </c:pt>
                <c:pt idx="1443">
                  <c:v>4.2500000000000003E-2</c:v>
                </c:pt>
                <c:pt idx="1444">
                  <c:v>4.2500000000000003E-2</c:v>
                </c:pt>
                <c:pt idx="1445">
                  <c:v>4.2500000000000003E-2</c:v>
                </c:pt>
                <c:pt idx="1446">
                  <c:v>4.2800000000000005E-2</c:v>
                </c:pt>
                <c:pt idx="1447">
                  <c:v>4.2999999999999997E-2</c:v>
                </c:pt>
                <c:pt idx="1448">
                  <c:v>4.3200000000000002E-2</c:v>
                </c:pt>
                <c:pt idx="1449">
                  <c:v>4.3200000000000002E-2</c:v>
                </c:pt>
                <c:pt idx="1450">
                  <c:v>4.2999999999999997E-2</c:v>
                </c:pt>
                <c:pt idx="1451">
                  <c:v>4.2699999999999995E-2</c:v>
                </c:pt>
                <c:pt idx="1452">
                  <c:v>4.2699999999999995E-2</c:v>
                </c:pt>
                <c:pt idx="1453">
                  <c:v>4.2300000000000004E-2</c:v>
                </c:pt>
                <c:pt idx="1454">
                  <c:v>4.2599999999999999E-2</c:v>
                </c:pt>
                <c:pt idx="1455">
                  <c:v>4.2999999999999997E-2</c:v>
                </c:pt>
                <c:pt idx="1456">
                  <c:v>4.36E-2</c:v>
                </c:pt>
                <c:pt idx="1457">
                  <c:v>4.36E-2</c:v>
                </c:pt>
                <c:pt idx="1458">
                  <c:v>4.36E-2</c:v>
                </c:pt>
                <c:pt idx="1459">
                  <c:v>4.3700000000000003E-2</c:v>
                </c:pt>
                <c:pt idx="1460">
                  <c:v>4.3799999999999999E-2</c:v>
                </c:pt>
                <c:pt idx="1461">
                  <c:v>4.4000000000000004E-2</c:v>
                </c:pt>
                <c:pt idx="1462">
                  <c:v>4.4299999999999999E-2</c:v>
                </c:pt>
                <c:pt idx="1463">
                  <c:v>4.4299999999999999E-2</c:v>
                </c:pt>
                <c:pt idx="1464">
                  <c:v>4.4299999999999999E-2</c:v>
                </c:pt>
                <c:pt idx="1465">
                  <c:v>4.3799999999999999E-2</c:v>
                </c:pt>
                <c:pt idx="1466">
                  <c:v>4.41E-2</c:v>
                </c:pt>
                <c:pt idx="1467">
                  <c:v>4.3899999999999995E-2</c:v>
                </c:pt>
                <c:pt idx="1468">
                  <c:v>4.4199999999999996E-2</c:v>
                </c:pt>
                <c:pt idx="1469">
                  <c:v>4.4000000000000004E-2</c:v>
                </c:pt>
                <c:pt idx="1470">
                  <c:v>4.3299999999999998E-2</c:v>
                </c:pt>
                <c:pt idx="1471">
                  <c:v>4.3099999999999999E-2</c:v>
                </c:pt>
                <c:pt idx="1472">
                  <c:v>4.3299999999999998E-2</c:v>
                </c:pt>
                <c:pt idx="1473">
                  <c:v>4.3099999999999999E-2</c:v>
                </c:pt>
                <c:pt idx="1474">
                  <c:v>4.2900000000000001E-2</c:v>
                </c:pt>
                <c:pt idx="1475">
                  <c:v>4.3099999999999999E-2</c:v>
                </c:pt>
                <c:pt idx="1476">
                  <c:v>4.2999999999999997E-2</c:v>
                </c:pt>
                <c:pt idx="1477">
                  <c:v>4.2800000000000005E-2</c:v>
                </c:pt>
                <c:pt idx="1478">
                  <c:v>4.2999999999999997E-2</c:v>
                </c:pt>
                <c:pt idx="1479">
                  <c:v>4.2999999999999997E-2</c:v>
                </c:pt>
                <c:pt idx="1480">
                  <c:v>4.3200000000000002E-2</c:v>
                </c:pt>
                <c:pt idx="1481">
                  <c:v>4.3200000000000002E-2</c:v>
                </c:pt>
                <c:pt idx="1482">
                  <c:v>4.3400000000000001E-2</c:v>
                </c:pt>
                <c:pt idx="1483">
                  <c:v>4.3099999999999999E-2</c:v>
                </c:pt>
                <c:pt idx="1484">
                  <c:v>4.3099999999999999E-2</c:v>
                </c:pt>
                <c:pt idx="1485">
                  <c:v>4.2800000000000005E-2</c:v>
                </c:pt>
                <c:pt idx="1486">
                  <c:v>4.3099999999999999E-2</c:v>
                </c:pt>
                <c:pt idx="1487">
                  <c:v>4.3200000000000002E-2</c:v>
                </c:pt>
                <c:pt idx="1488">
                  <c:v>4.3099999999999999E-2</c:v>
                </c:pt>
                <c:pt idx="1489">
                  <c:v>4.2699999999999995E-2</c:v>
                </c:pt>
                <c:pt idx="1490">
                  <c:v>4.2699999999999995E-2</c:v>
                </c:pt>
                <c:pt idx="1491">
                  <c:v>4.2500000000000003E-2</c:v>
                </c:pt>
                <c:pt idx="1492">
                  <c:v>4.24E-2</c:v>
                </c:pt>
                <c:pt idx="1493">
                  <c:v>4.2500000000000003E-2</c:v>
                </c:pt>
                <c:pt idx="1494">
                  <c:v>4.2599999999999999E-2</c:v>
                </c:pt>
                <c:pt idx="1495">
                  <c:v>4.24E-2</c:v>
                </c:pt>
                <c:pt idx="1496">
                  <c:v>4.2099999999999999E-2</c:v>
                </c:pt>
                <c:pt idx="1497">
                  <c:v>4.1799999999999997E-2</c:v>
                </c:pt>
                <c:pt idx="1498">
                  <c:v>4.1799999999999997E-2</c:v>
                </c:pt>
                <c:pt idx="1499">
                  <c:v>4.1799999999999997E-2</c:v>
                </c:pt>
                <c:pt idx="1500">
                  <c:v>4.1799999999999997E-2</c:v>
                </c:pt>
                <c:pt idx="1501">
                  <c:v>4.1900000000000007E-2</c:v>
                </c:pt>
                <c:pt idx="1502">
                  <c:v>4.1799999999999997E-2</c:v>
                </c:pt>
                <c:pt idx="1503">
                  <c:v>4.1799999999999997E-2</c:v>
                </c:pt>
                <c:pt idx="1504">
                  <c:v>4.1799999999999997E-2</c:v>
                </c:pt>
                <c:pt idx="1505">
                  <c:v>4.1799999999999997E-2</c:v>
                </c:pt>
                <c:pt idx="1506">
                  <c:v>4.2000000000000003E-2</c:v>
                </c:pt>
                <c:pt idx="1507">
                  <c:v>4.2099999999999999E-2</c:v>
                </c:pt>
                <c:pt idx="1508">
                  <c:v>4.1900000000000007E-2</c:v>
                </c:pt>
                <c:pt idx="1509">
                  <c:v>4.1399999999999999E-2</c:v>
                </c:pt>
                <c:pt idx="1510">
                  <c:v>4.1299999999999996E-2</c:v>
                </c:pt>
                <c:pt idx="1511">
                  <c:v>4.1200000000000001E-2</c:v>
                </c:pt>
                <c:pt idx="1512">
                  <c:v>4.1399999999999999E-2</c:v>
                </c:pt>
                <c:pt idx="1513">
                  <c:v>4.1399999999999999E-2</c:v>
                </c:pt>
                <c:pt idx="1514">
                  <c:v>4.1399999999999999E-2</c:v>
                </c:pt>
                <c:pt idx="1515">
                  <c:v>4.1399999999999999E-2</c:v>
                </c:pt>
                <c:pt idx="1516">
                  <c:v>4.1900000000000007E-2</c:v>
                </c:pt>
                <c:pt idx="1517">
                  <c:v>4.2300000000000004E-2</c:v>
                </c:pt>
                <c:pt idx="1518">
                  <c:v>4.2199999999999994E-2</c:v>
                </c:pt>
                <c:pt idx="1519">
                  <c:v>4.2300000000000004E-2</c:v>
                </c:pt>
                <c:pt idx="1520">
                  <c:v>4.2300000000000004E-2</c:v>
                </c:pt>
                <c:pt idx="1521">
                  <c:v>4.24E-2</c:v>
                </c:pt>
                <c:pt idx="1522">
                  <c:v>4.24E-2</c:v>
                </c:pt>
                <c:pt idx="1523">
                  <c:v>4.2300000000000004E-2</c:v>
                </c:pt>
                <c:pt idx="1524">
                  <c:v>4.2300000000000004E-2</c:v>
                </c:pt>
                <c:pt idx="1525">
                  <c:v>4.2099999999999999E-2</c:v>
                </c:pt>
                <c:pt idx="1526">
                  <c:v>4.2099999999999999E-2</c:v>
                </c:pt>
                <c:pt idx="1527">
                  <c:v>4.1900000000000007E-2</c:v>
                </c:pt>
                <c:pt idx="1528">
                  <c:v>4.2000000000000003E-2</c:v>
                </c:pt>
                <c:pt idx="1529">
                  <c:v>4.2000000000000003E-2</c:v>
                </c:pt>
                <c:pt idx="1530">
                  <c:v>4.2099999999999999E-2</c:v>
                </c:pt>
                <c:pt idx="1531">
                  <c:v>4.2000000000000003E-2</c:v>
                </c:pt>
                <c:pt idx="1532">
                  <c:v>4.1799999999999997E-2</c:v>
                </c:pt>
                <c:pt idx="1533">
                  <c:v>4.1399999999999999E-2</c:v>
                </c:pt>
                <c:pt idx="1534">
                  <c:v>4.1399999999999999E-2</c:v>
                </c:pt>
                <c:pt idx="1535">
                  <c:v>4.1200000000000001E-2</c:v>
                </c:pt>
                <c:pt idx="1536">
                  <c:v>4.1399999999999999E-2</c:v>
                </c:pt>
                <c:pt idx="1537">
                  <c:v>4.1399999999999999E-2</c:v>
                </c:pt>
                <c:pt idx="1538">
                  <c:v>4.1500000000000002E-2</c:v>
                </c:pt>
                <c:pt idx="1539">
                  <c:v>4.1200000000000001E-2</c:v>
                </c:pt>
                <c:pt idx="1540">
                  <c:v>4.1200000000000001E-2</c:v>
                </c:pt>
                <c:pt idx="1541">
                  <c:v>4.1700000000000001E-2</c:v>
                </c:pt>
                <c:pt idx="1542">
                  <c:v>4.2000000000000003E-2</c:v>
                </c:pt>
                <c:pt idx="1543">
                  <c:v>4.2300000000000004E-2</c:v>
                </c:pt>
                <c:pt idx="1544">
                  <c:v>4.2300000000000004E-2</c:v>
                </c:pt>
                <c:pt idx="1545">
                  <c:v>4.2300000000000004E-2</c:v>
                </c:pt>
                <c:pt idx="1546">
                  <c:v>4.2300000000000004E-2</c:v>
                </c:pt>
                <c:pt idx="1547">
                  <c:v>4.24E-2</c:v>
                </c:pt>
                <c:pt idx="1548">
                  <c:v>4.24E-2</c:v>
                </c:pt>
                <c:pt idx="1549">
                  <c:v>4.2000000000000003E-2</c:v>
                </c:pt>
                <c:pt idx="1550">
                  <c:v>4.2300000000000004E-2</c:v>
                </c:pt>
                <c:pt idx="1551">
                  <c:v>4.1900000000000007E-2</c:v>
                </c:pt>
                <c:pt idx="1552">
                  <c:v>4.1900000000000007E-2</c:v>
                </c:pt>
                <c:pt idx="1553">
                  <c:v>4.1799999999999997E-2</c:v>
                </c:pt>
                <c:pt idx="1554">
                  <c:v>4.2099999999999999E-2</c:v>
                </c:pt>
                <c:pt idx="1555">
                  <c:v>4.2099999999999999E-2</c:v>
                </c:pt>
                <c:pt idx="1556">
                  <c:v>4.2199999999999994E-2</c:v>
                </c:pt>
                <c:pt idx="1557">
                  <c:v>4.1900000000000007E-2</c:v>
                </c:pt>
                <c:pt idx="1558">
                  <c:v>4.2000000000000003E-2</c:v>
                </c:pt>
                <c:pt idx="1559">
                  <c:v>4.2500000000000003E-2</c:v>
                </c:pt>
                <c:pt idx="1560">
                  <c:v>4.2800000000000005E-2</c:v>
                </c:pt>
                <c:pt idx="1561">
                  <c:v>4.3200000000000002E-2</c:v>
                </c:pt>
                <c:pt idx="1562">
                  <c:v>4.3200000000000002E-2</c:v>
                </c:pt>
                <c:pt idx="1563">
                  <c:v>4.3400000000000001E-2</c:v>
                </c:pt>
                <c:pt idx="1564">
                  <c:v>4.3400000000000001E-2</c:v>
                </c:pt>
                <c:pt idx="1565">
                  <c:v>4.3200000000000002E-2</c:v>
                </c:pt>
                <c:pt idx="1566">
                  <c:v>4.3400000000000001E-2</c:v>
                </c:pt>
                <c:pt idx="1567">
                  <c:v>4.3700000000000003E-2</c:v>
                </c:pt>
                <c:pt idx="1568">
                  <c:v>4.3700000000000003E-2</c:v>
                </c:pt>
                <c:pt idx="1569">
                  <c:v>4.3400000000000001E-2</c:v>
                </c:pt>
                <c:pt idx="1570">
                  <c:v>4.36E-2</c:v>
                </c:pt>
                <c:pt idx="1571">
                  <c:v>4.3899999999999995E-2</c:v>
                </c:pt>
                <c:pt idx="1572">
                  <c:v>4.3799999999999999E-2</c:v>
                </c:pt>
                <c:pt idx="1573">
                  <c:v>4.3499999999999997E-2</c:v>
                </c:pt>
                <c:pt idx="1574">
                  <c:v>4.3799999999999999E-2</c:v>
                </c:pt>
                <c:pt idx="1575">
                  <c:v>4.3799999999999999E-2</c:v>
                </c:pt>
                <c:pt idx="1576">
                  <c:v>4.3700000000000003E-2</c:v>
                </c:pt>
                <c:pt idx="1577">
                  <c:v>4.3400000000000001E-2</c:v>
                </c:pt>
                <c:pt idx="1578">
                  <c:v>4.3799999999999999E-2</c:v>
                </c:pt>
                <c:pt idx="1579">
                  <c:v>4.4000000000000004E-2</c:v>
                </c:pt>
                <c:pt idx="1580">
                  <c:v>4.3700000000000003E-2</c:v>
                </c:pt>
                <c:pt idx="1581">
                  <c:v>4.3700000000000003E-2</c:v>
                </c:pt>
                <c:pt idx="1582">
                  <c:v>4.4000000000000004E-2</c:v>
                </c:pt>
                <c:pt idx="1583">
                  <c:v>4.4000000000000004E-2</c:v>
                </c:pt>
                <c:pt idx="1584">
                  <c:v>4.4199999999999996E-2</c:v>
                </c:pt>
                <c:pt idx="1585">
                  <c:v>4.4199999999999996E-2</c:v>
                </c:pt>
                <c:pt idx="1586">
                  <c:v>4.3899999999999995E-2</c:v>
                </c:pt>
                <c:pt idx="1587">
                  <c:v>4.3899999999999995E-2</c:v>
                </c:pt>
                <c:pt idx="1588">
                  <c:v>4.3899999999999995E-2</c:v>
                </c:pt>
                <c:pt idx="1589">
                  <c:v>4.3899999999999995E-2</c:v>
                </c:pt>
                <c:pt idx="1590">
                  <c:v>4.41E-2</c:v>
                </c:pt>
                <c:pt idx="1591">
                  <c:v>4.4400000000000002E-2</c:v>
                </c:pt>
                <c:pt idx="1592">
                  <c:v>4.4199999999999996E-2</c:v>
                </c:pt>
                <c:pt idx="1593">
                  <c:v>4.3899999999999995E-2</c:v>
                </c:pt>
                <c:pt idx="1594">
                  <c:v>4.4199999999999996E-2</c:v>
                </c:pt>
                <c:pt idx="1595">
                  <c:v>4.3700000000000003E-2</c:v>
                </c:pt>
                <c:pt idx="1596">
                  <c:v>4.3499999999999997E-2</c:v>
                </c:pt>
                <c:pt idx="1597">
                  <c:v>4.3400000000000001E-2</c:v>
                </c:pt>
                <c:pt idx="1598">
                  <c:v>4.3400000000000001E-2</c:v>
                </c:pt>
                <c:pt idx="1599">
                  <c:v>4.3099999999999999E-2</c:v>
                </c:pt>
                <c:pt idx="1600">
                  <c:v>4.3299999999999998E-2</c:v>
                </c:pt>
                <c:pt idx="1601">
                  <c:v>4.3299999999999998E-2</c:v>
                </c:pt>
                <c:pt idx="1602">
                  <c:v>4.3499999999999997E-2</c:v>
                </c:pt>
                <c:pt idx="1603">
                  <c:v>4.3700000000000003E-2</c:v>
                </c:pt>
                <c:pt idx="1604">
                  <c:v>4.3700000000000003E-2</c:v>
                </c:pt>
                <c:pt idx="1605">
                  <c:v>4.2999999999999997E-2</c:v>
                </c:pt>
                <c:pt idx="1606">
                  <c:v>4.2999999999999997E-2</c:v>
                </c:pt>
                <c:pt idx="1607">
                  <c:v>4.2999999999999997E-2</c:v>
                </c:pt>
                <c:pt idx="1608">
                  <c:v>4.2999999999999997E-2</c:v>
                </c:pt>
                <c:pt idx="1609">
                  <c:v>4.2800000000000005E-2</c:v>
                </c:pt>
                <c:pt idx="1610">
                  <c:v>4.2599999999999999E-2</c:v>
                </c:pt>
                <c:pt idx="1611">
                  <c:v>4.2699999999999995E-2</c:v>
                </c:pt>
                <c:pt idx="1612">
                  <c:v>4.2599999999999999E-2</c:v>
                </c:pt>
                <c:pt idx="1613">
                  <c:v>4.3200000000000002E-2</c:v>
                </c:pt>
                <c:pt idx="1614">
                  <c:v>4.3700000000000003E-2</c:v>
                </c:pt>
                <c:pt idx="1615">
                  <c:v>4.3899999999999995E-2</c:v>
                </c:pt>
                <c:pt idx="1616">
                  <c:v>4.41E-2</c:v>
                </c:pt>
                <c:pt idx="1617">
                  <c:v>4.4400000000000002E-2</c:v>
                </c:pt>
                <c:pt idx="1618">
                  <c:v>4.4400000000000002E-2</c:v>
                </c:pt>
                <c:pt idx="1619">
                  <c:v>4.4800000000000006E-2</c:v>
                </c:pt>
                <c:pt idx="1620">
                  <c:v>4.4999999999999998E-2</c:v>
                </c:pt>
                <c:pt idx="1621">
                  <c:v>4.5100000000000001E-2</c:v>
                </c:pt>
                <c:pt idx="1622">
                  <c:v>4.5100000000000001E-2</c:v>
                </c:pt>
                <c:pt idx="1623">
                  <c:v>4.5199999999999997E-2</c:v>
                </c:pt>
                <c:pt idx="1624">
                  <c:v>4.5199999999999997E-2</c:v>
                </c:pt>
                <c:pt idx="1625">
                  <c:v>4.4800000000000006E-2</c:v>
                </c:pt>
                <c:pt idx="1626">
                  <c:v>4.4800000000000006E-2</c:v>
                </c:pt>
                <c:pt idx="1627">
                  <c:v>4.5199999999999997E-2</c:v>
                </c:pt>
                <c:pt idx="1628">
                  <c:v>4.4900000000000002E-2</c:v>
                </c:pt>
                <c:pt idx="1629">
                  <c:v>4.4600000000000001E-2</c:v>
                </c:pt>
                <c:pt idx="1630">
                  <c:v>4.4600000000000001E-2</c:v>
                </c:pt>
                <c:pt idx="1631">
                  <c:v>4.4299999999999999E-2</c:v>
                </c:pt>
                <c:pt idx="1632">
                  <c:v>4.4299999999999999E-2</c:v>
                </c:pt>
                <c:pt idx="1633">
                  <c:v>4.4199999999999996E-2</c:v>
                </c:pt>
                <c:pt idx="1634">
                  <c:v>4.41E-2</c:v>
                </c:pt>
                <c:pt idx="1635">
                  <c:v>4.41E-2</c:v>
                </c:pt>
                <c:pt idx="1636">
                  <c:v>4.4500000000000005E-2</c:v>
                </c:pt>
                <c:pt idx="1637">
                  <c:v>4.4199999999999996E-2</c:v>
                </c:pt>
                <c:pt idx="1638">
                  <c:v>4.3899999999999995E-2</c:v>
                </c:pt>
                <c:pt idx="1639">
                  <c:v>4.3899999999999995E-2</c:v>
                </c:pt>
                <c:pt idx="1640">
                  <c:v>4.3799999999999999E-2</c:v>
                </c:pt>
                <c:pt idx="1641">
                  <c:v>4.3799999999999999E-2</c:v>
                </c:pt>
                <c:pt idx="1642">
                  <c:v>4.3700000000000003E-2</c:v>
                </c:pt>
                <c:pt idx="1643">
                  <c:v>4.3700000000000003E-2</c:v>
                </c:pt>
                <c:pt idx="1644">
                  <c:v>4.3400000000000001E-2</c:v>
                </c:pt>
                <c:pt idx="1645">
                  <c:v>4.3400000000000001E-2</c:v>
                </c:pt>
                <c:pt idx="1646">
                  <c:v>4.3299999999999998E-2</c:v>
                </c:pt>
                <c:pt idx="1647">
                  <c:v>4.3099999999999999E-2</c:v>
                </c:pt>
                <c:pt idx="1648">
                  <c:v>4.2999999999999997E-2</c:v>
                </c:pt>
                <c:pt idx="1649">
                  <c:v>4.2500000000000003E-2</c:v>
                </c:pt>
                <c:pt idx="1650">
                  <c:v>4.2500000000000003E-2</c:v>
                </c:pt>
                <c:pt idx="1651">
                  <c:v>4.2500000000000003E-2</c:v>
                </c:pt>
                <c:pt idx="1652">
                  <c:v>4.2500000000000003E-2</c:v>
                </c:pt>
                <c:pt idx="1653">
                  <c:v>4.2599999999999999E-2</c:v>
                </c:pt>
                <c:pt idx="1654">
                  <c:v>4.2800000000000005E-2</c:v>
                </c:pt>
                <c:pt idx="1655">
                  <c:v>4.2900000000000001E-2</c:v>
                </c:pt>
                <c:pt idx="1656">
                  <c:v>4.2500000000000003E-2</c:v>
                </c:pt>
                <c:pt idx="1657">
                  <c:v>4.2000000000000003E-2</c:v>
                </c:pt>
                <c:pt idx="1658">
                  <c:v>4.2000000000000003E-2</c:v>
                </c:pt>
                <c:pt idx="1659">
                  <c:v>4.1799999999999997E-2</c:v>
                </c:pt>
                <c:pt idx="1660">
                  <c:v>4.1700000000000001E-2</c:v>
                </c:pt>
                <c:pt idx="1661">
                  <c:v>4.1599999999999998E-2</c:v>
                </c:pt>
                <c:pt idx="1662">
                  <c:v>4.1599999999999998E-2</c:v>
                </c:pt>
                <c:pt idx="1663">
                  <c:v>4.1500000000000002E-2</c:v>
                </c:pt>
                <c:pt idx="1664">
                  <c:v>4.1399999999999999E-2</c:v>
                </c:pt>
                <c:pt idx="1665">
                  <c:v>4.1399999999999999E-2</c:v>
                </c:pt>
                <c:pt idx="1666">
                  <c:v>4.1399999999999999E-2</c:v>
                </c:pt>
                <c:pt idx="1667">
                  <c:v>4.1200000000000001E-2</c:v>
                </c:pt>
                <c:pt idx="1668">
                  <c:v>4.0999999999999995E-2</c:v>
                </c:pt>
                <c:pt idx="1669">
                  <c:v>4.0999999999999995E-2</c:v>
                </c:pt>
                <c:pt idx="1670">
                  <c:v>4.1200000000000001E-2</c:v>
                </c:pt>
                <c:pt idx="1671">
                  <c:v>4.1399999999999999E-2</c:v>
                </c:pt>
                <c:pt idx="1672">
                  <c:v>4.1299999999999996E-2</c:v>
                </c:pt>
                <c:pt idx="1673">
                  <c:v>4.1100000000000005E-2</c:v>
                </c:pt>
                <c:pt idx="1674">
                  <c:v>4.1299999999999996E-2</c:v>
                </c:pt>
                <c:pt idx="1675">
                  <c:v>4.1200000000000001E-2</c:v>
                </c:pt>
                <c:pt idx="1676">
                  <c:v>4.0899999999999999E-2</c:v>
                </c:pt>
                <c:pt idx="1677">
                  <c:v>4.0899999999999999E-2</c:v>
                </c:pt>
                <c:pt idx="1678">
                  <c:v>4.0899999999999999E-2</c:v>
                </c:pt>
                <c:pt idx="1679">
                  <c:v>4.1100000000000005E-2</c:v>
                </c:pt>
                <c:pt idx="1680">
                  <c:v>4.0599999999999997E-2</c:v>
                </c:pt>
                <c:pt idx="1681">
                  <c:v>4.0599999999999997E-2</c:v>
                </c:pt>
                <c:pt idx="1682">
                  <c:v>4.0099999999999997E-2</c:v>
                </c:pt>
                <c:pt idx="1683">
                  <c:v>3.9699999999999999E-2</c:v>
                </c:pt>
                <c:pt idx="1684">
                  <c:v>3.9399999999999998E-2</c:v>
                </c:pt>
                <c:pt idx="1685">
                  <c:v>3.9599999999999996E-2</c:v>
                </c:pt>
                <c:pt idx="1686">
                  <c:v>3.9800000000000002E-2</c:v>
                </c:pt>
                <c:pt idx="1687">
                  <c:v>4.0099999999999997E-2</c:v>
                </c:pt>
                <c:pt idx="1688">
                  <c:v>4.0199999999999993E-2</c:v>
                </c:pt>
                <c:pt idx="1689">
                  <c:v>4.0199999999999993E-2</c:v>
                </c:pt>
                <c:pt idx="1690">
                  <c:v>4.0300000000000002E-2</c:v>
                </c:pt>
                <c:pt idx="1691">
                  <c:v>4.0099999999999997E-2</c:v>
                </c:pt>
                <c:pt idx="1692">
                  <c:v>4.0300000000000002E-2</c:v>
                </c:pt>
                <c:pt idx="1693">
                  <c:v>4.0800000000000003E-2</c:v>
                </c:pt>
                <c:pt idx="1694">
                  <c:v>4.1100000000000005E-2</c:v>
                </c:pt>
                <c:pt idx="1695">
                  <c:v>4.1299999999999996E-2</c:v>
                </c:pt>
                <c:pt idx="1696">
                  <c:v>4.1200000000000001E-2</c:v>
                </c:pt>
                <c:pt idx="1697">
                  <c:v>4.1299999999999996E-2</c:v>
                </c:pt>
                <c:pt idx="1698">
                  <c:v>4.1299999999999996E-2</c:v>
                </c:pt>
                <c:pt idx="1699">
                  <c:v>4.1100000000000005E-2</c:v>
                </c:pt>
                <c:pt idx="1700">
                  <c:v>4.1100000000000005E-2</c:v>
                </c:pt>
                <c:pt idx="1701">
                  <c:v>4.1200000000000001E-2</c:v>
                </c:pt>
                <c:pt idx="1702">
                  <c:v>4.1200000000000001E-2</c:v>
                </c:pt>
                <c:pt idx="1703">
                  <c:v>4.1500000000000002E-2</c:v>
                </c:pt>
                <c:pt idx="1704">
                  <c:v>4.1500000000000002E-2</c:v>
                </c:pt>
                <c:pt idx="1705">
                  <c:v>4.1299999999999996E-2</c:v>
                </c:pt>
                <c:pt idx="1706">
                  <c:v>4.07E-2</c:v>
                </c:pt>
                <c:pt idx="1707">
                  <c:v>4.0300000000000002E-2</c:v>
                </c:pt>
                <c:pt idx="1708">
                  <c:v>4.0199999999999993E-2</c:v>
                </c:pt>
                <c:pt idx="1709">
                  <c:v>3.9599999999999996E-2</c:v>
                </c:pt>
                <c:pt idx="1710">
                  <c:v>3.9199999999999999E-2</c:v>
                </c:pt>
                <c:pt idx="1711">
                  <c:v>3.95E-2</c:v>
                </c:pt>
                <c:pt idx="1712">
                  <c:v>4.0399999999999998E-2</c:v>
                </c:pt>
                <c:pt idx="1713">
                  <c:v>4.0300000000000002E-2</c:v>
                </c:pt>
                <c:pt idx="1714">
                  <c:v>3.9900000000000005E-2</c:v>
                </c:pt>
                <c:pt idx="1715">
                  <c:v>3.9800000000000002E-2</c:v>
                </c:pt>
                <c:pt idx="1716">
                  <c:v>3.9800000000000002E-2</c:v>
                </c:pt>
                <c:pt idx="1717">
                  <c:v>3.95E-2</c:v>
                </c:pt>
                <c:pt idx="1718">
                  <c:v>3.9599999999999996E-2</c:v>
                </c:pt>
                <c:pt idx="1719">
                  <c:v>3.9300000000000002E-2</c:v>
                </c:pt>
                <c:pt idx="1720">
                  <c:v>3.95E-2</c:v>
                </c:pt>
                <c:pt idx="1721">
                  <c:v>3.9699999999999999E-2</c:v>
                </c:pt>
                <c:pt idx="1722">
                  <c:v>3.9399999999999998E-2</c:v>
                </c:pt>
                <c:pt idx="1723">
                  <c:v>3.9399999999999998E-2</c:v>
                </c:pt>
                <c:pt idx="1724">
                  <c:v>3.9300000000000002E-2</c:v>
                </c:pt>
                <c:pt idx="1725">
                  <c:v>3.9199999999999999E-2</c:v>
                </c:pt>
                <c:pt idx="1726">
                  <c:v>3.9100000000000003E-2</c:v>
                </c:pt>
                <c:pt idx="1727">
                  <c:v>3.9100000000000003E-2</c:v>
                </c:pt>
                <c:pt idx="1728">
                  <c:v>3.8800000000000001E-2</c:v>
                </c:pt>
                <c:pt idx="1729">
                  <c:v>3.8699999999999998E-2</c:v>
                </c:pt>
                <c:pt idx="1730">
                  <c:v>3.8300000000000001E-2</c:v>
                </c:pt>
                <c:pt idx="1731">
                  <c:v>3.8100000000000002E-2</c:v>
                </c:pt>
                <c:pt idx="1732">
                  <c:v>3.8100000000000002E-2</c:v>
                </c:pt>
                <c:pt idx="1733">
                  <c:v>3.8100000000000002E-2</c:v>
                </c:pt>
                <c:pt idx="1734">
                  <c:v>3.8300000000000001E-2</c:v>
                </c:pt>
                <c:pt idx="1735">
                  <c:v>3.85E-2</c:v>
                </c:pt>
                <c:pt idx="1736">
                  <c:v>3.8900000000000004E-2</c:v>
                </c:pt>
                <c:pt idx="1737">
                  <c:v>3.8800000000000001E-2</c:v>
                </c:pt>
                <c:pt idx="1738">
                  <c:v>3.8599999999999995E-2</c:v>
                </c:pt>
                <c:pt idx="1739">
                  <c:v>3.9100000000000003E-2</c:v>
                </c:pt>
                <c:pt idx="1740">
                  <c:v>3.9300000000000002E-2</c:v>
                </c:pt>
                <c:pt idx="1741">
                  <c:v>3.9300000000000002E-2</c:v>
                </c:pt>
                <c:pt idx="1742">
                  <c:v>3.9300000000000002E-2</c:v>
                </c:pt>
                <c:pt idx="1743">
                  <c:v>3.9300000000000002E-2</c:v>
                </c:pt>
                <c:pt idx="1744">
                  <c:v>3.9300000000000002E-2</c:v>
                </c:pt>
                <c:pt idx="1745">
                  <c:v>3.9199999999999999E-2</c:v>
                </c:pt>
                <c:pt idx="1746">
                  <c:v>3.9300000000000002E-2</c:v>
                </c:pt>
                <c:pt idx="1747">
                  <c:v>3.9300000000000002E-2</c:v>
                </c:pt>
                <c:pt idx="1748">
                  <c:v>3.95E-2</c:v>
                </c:pt>
                <c:pt idx="1749">
                  <c:v>3.9699999999999999E-2</c:v>
                </c:pt>
                <c:pt idx="1750">
                  <c:v>3.9699999999999999E-2</c:v>
                </c:pt>
                <c:pt idx="1751">
                  <c:v>3.9800000000000002E-2</c:v>
                </c:pt>
                <c:pt idx="1752">
                  <c:v>3.9699999999999999E-2</c:v>
                </c:pt>
                <c:pt idx="1753">
                  <c:v>3.9399999999999998E-2</c:v>
                </c:pt>
                <c:pt idx="1754">
                  <c:v>3.9599999999999996E-2</c:v>
                </c:pt>
                <c:pt idx="1755">
                  <c:v>3.9599999999999996E-2</c:v>
                </c:pt>
                <c:pt idx="1756">
                  <c:v>3.9599999999999996E-2</c:v>
                </c:pt>
                <c:pt idx="1757">
                  <c:v>3.9800000000000002E-2</c:v>
                </c:pt>
                <c:pt idx="1758">
                  <c:v>4.0199999999999993E-2</c:v>
                </c:pt>
                <c:pt idx="1759">
                  <c:v>4.0399999999999998E-2</c:v>
                </c:pt>
                <c:pt idx="1760">
                  <c:v>4.0300000000000002E-2</c:v>
                </c:pt>
                <c:pt idx="1761">
                  <c:v>4.0500000000000001E-2</c:v>
                </c:pt>
                <c:pt idx="1762">
                  <c:v>4.0399999999999998E-2</c:v>
                </c:pt>
                <c:pt idx="1763">
                  <c:v>4.0500000000000001E-2</c:v>
                </c:pt>
                <c:pt idx="1764">
                  <c:v>4.0399999999999998E-2</c:v>
                </c:pt>
                <c:pt idx="1765">
                  <c:v>4.0599999999999997E-2</c:v>
                </c:pt>
                <c:pt idx="1766">
                  <c:v>4.07E-2</c:v>
                </c:pt>
                <c:pt idx="1767">
                  <c:v>4.1100000000000005E-2</c:v>
                </c:pt>
                <c:pt idx="1768">
                  <c:v>4.1100000000000005E-2</c:v>
                </c:pt>
                <c:pt idx="1769">
                  <c:v>4.1100000000000005E-2</c:v>
                </c:pt>
                <c:pt idx="1770">
                  <c:v>4.1100000000000005E-2</c:v>
                </c:pt>
                <c:pt idx="1771">
                  <c:v>4.0899999999999999E-2</c:v>
                </c:pt>
                <c:pt idx="1772">
                  <c:v>4.0899999999999999E-2</c:v>
                </c:pt>
                <c:pt idx="1773">
                  <c:v>4.07E-2</c:v>
                </c:pt>
                <c:pt idx="1774">
                  <c:v>4.0599999999999997E-2</c:v>
                </c:pt>
                <c:pt idx="1775">
                  <c:v>4.0300000000000002E-2</c:v>
                </c:pt>
                <c:pt idx="1776">
                  <c:v>4.0099999999999997E-2</c:v>
                </c:pt>
                <c:pt idx="1777">
                  <c:v>0.04</c:v>
                </c:pt>
                <c:pt idx="1778">
                  <c:v>4.0300000000000002E-2</c:v>
                </c:pt>
                <c:pt idx="1779">
                  <c:v>4.0399999999999998E-2</c:v>
                </c:pt>
                <c:pt idx="1780">
                  <c:v>4.0399999999999998E-2</c:v>
                </c:pt>
                <c:pt idx="1781">
                  <c:v>3.9900000000000005E-2</c:v>
                </c:pt>
                <c:pt idx="1782">
                  <c:v>3.9699999999999999E-2</c:v>
                </c:pt>
                <c:pt idx="1783">
                  <c:v>3.9599999999999996E-2</c:v>
                </c:pt>
                <c:pt idx="1784">
                  <c:v>3.9599999999999996E-2</c:v>
                </c:pt>
                <c:pt idx="1785">
                  <c:v>3.9599999999999996E-2</c:v>
                </c:pt>
                <c:pt idx="1786">
                  <c:v>3.9800000000000002E-2</c:v>
                </c:pt>
                <c:pt idx="1787">
                  <c:v>3.9399999999999998E-2</c:v>
                </c:pt>
                <c:pt idx="1788">
                  <c:v>3.9100000000000003E-2</c:v>
                </c:pt>
                <c:pt idx="1789">
                  <c:v>3.8599999999999995E-2</c:v>
                </c:pt>
                <c:pt idx="1790">
                  <c:v>3.8800000000000001E-2</c:v>
                </c:pt>
                <c:pt idx="1791">
                  <c:v>3.8800000000000001E-2</c:v>
                </c:pt>
                <c:pt idx="1792">
                  <c:v>3.8599999999999995E-2</c:v>
                </c:pt>
                <c:pt idx="1793">
                  <c:v>3.8599999999999995E-2</c:v>
                </c:pt>
                <c:pt idx="1794">
                  <c:v>3.8699999999999998E-2</c:v>
                </c:pt>
                <c:pt idx="1795">
                  <c:v>3.8699999999999998E-2</c:v>
                </c:pt>
                <c:pt idx="1796">
                  <c:v>3.8699999999999998E-2</c:v>
                </c:pt>
                <c:pt idx="1797">
                  <c:v>3.9100000000000003E-2</c:v>
                </c:pt>
                <c:pt idx="1798">
                  <c:v>3.9E-2</c:v>
                </c:pt>
                <c:pt idx="1799">
                  <c:v>3.9E-2</c:v>
                </c:pt>
                <c:pt idx="1800">
                  <c:v>3.9100000000000003E-2</c:v>
                </c:pt>
                <c:pt idx="1801">
                  <c:v>3.9199999999999999E-2</c:v>
                </c:pt>
                <c:pt idx="1802">
                  <c:v>3.9199999999999999E-2</c:v>
                </c:pt>
                <c:pt idx="1803">
                  <c:v>3.9300000000000002E-2</c:v>
                </c:pt>
                <c:pt idx="1804">
                  <c:v>3.9199999999999999E-2</c:v>
                </c:pt>
                <c:pt idx="1805">
                  <c:v>3.9100000000000003E-2</c:v>
                </c:pt>
                <c:pt idx="1806">
                  <c:v>3.95E-2</c:v>
                </c:pt>
                <c:pt idx="1807">
                  <c:v>3.9699999999999999E-2</c:v>
                </c:pt>
                <c:pt idx="1808">
                  <c:v>3.9699999999999999E-2</c:v>
                </c:pt>
                <c:pt idx="1809">
                  <c:v>3.9900000000000005E-2</c:v>
                </c:pt>
                <c:pt idx="1810">
                  <c:v>0.04</c:v>
                </c:pt>
                <c:pt idx="1811">
                  <c:v>4.0199999999999993E-2</c:v>
                </c:pt>
                <c:pt idx="1812">
                  <c:v>4.0300000000000002E-2</c:v>
                </c:pt>
                <c:pt idx="1813">
                  <c:v>4.0300000000000002E-2</c:v>
                </c:pt>
                <c:pt idx="1814">
                  <c:v>4.0599999999999997E-2</c:v>
                </c:pt>
                <c:pt idx="1815">
                  <c:v>4.0599999999999997E-2</c:v>
                </c:pt>
                <c:pt idx="1816">
                  <c:v>4.07E-2</c:v>
                </c:pt>
                <c:pt idx="1817">
                  <c:v>4.0899999999999999E-2</c:v>
                </c:pt>
                <c:pt idx="1818">
                  <c:v>4.1200000000000001E-2</c:v>
                </c:pt>
                <c:pt idx="1819">
                  <c:v>4.0999999999999995E-2</c:v>
                </c:pt>
                <c:pt idx="1820">
                  <c:v>4.0999999999999995E-2</c:v>
                </c:pt>
                <c:pt idx="1821">
                  <c:v>4.0999999999999995E-2</c:v>
                </c:pt>
                <c:pt idx="1822">
                  <c:v>4.1200000000000001E-2</c:v>
                </c:pt>
                <c:pt idx="1823">
                  <c:v>4.1100000000000005E-2</c:v>
                </c:pt>
                <c:pt idx="1824">
                  <c:v>4.07E-2</c:v>
                </c:pt>
                <c:pt idx="1825">
                  <c:v>4.0300000000000002E-2</c:v>
                </c:pt>
                <c:pt idx="1826">
                  <c:v>4.0300000000000002E-2</c:v>
                </c:pt>
                <c:pt idx="1827">
                  <c:v>4.0300000000000002E-2</c:v>
                </c:pt>
                <c:pt idx="1828">
                  <c:v>4.0199999999999993E-2</c:v>
                </c:pt>
                <c:pt idx="1829">
                  <c:v>4.0099999999999997E-2</c:v>
                </c:pt>
                <c:pt idx="1830">
                  <c:v>4.0199999999999993E-2</c:v>
                </c:pt>
                <c:pt idx="1831">
                  <c:v>4.0500000000000001E-2</c:v>
                </c:pt>
                <c:pt idx="1832">
                  <c:v>4.0599999999999997E-2</c:v>
                </c:pt>
                <c:pt idx="1833">
                  <c:v>4.0300000000000002E-2</c:v>
                </c:pt>
                <c:pt idx="1834">
                  <c:v>4.0300000000000002E-2</c:v>
                </c:pt>
                <c:pt idx="1835">
                  <c:v>4.0300000000000002E-2</c:v>
                </c:pt>
                <c:pt idx="1836">
                  <c:v>4.0500000000000001E-2</c:v>
                </c:pt>
                <c:pt idx="1837">
                  <c:v>4.0300000000000002E-2</c:v>
                </c:pt>
                <c:pt idx="1838">
                  <c:v>4.0300000000000002E-2</c:v>
                </c:pt>
                <c:pt idx="1839">
                  <c:v>4.0199999999999993E-2</c:v>
                </c:pt>
                <c:pt idx="1840">
                  <c:v>4.0300000000000002E-2</c:v>
                </c:pt>
                <c:pt idx="1841">
                  <c:v>4.0300000000000002E-2</c:v>
                </c:pt>
                <c:pt idx="1842">
                  <c:v>4.0300000000000002E-2</c:v>
                </c:pt>
                <c:pt idx="1843">
                  <c:v>4.0500000000000001E-2</c:v>
                </c:pt>
                <c:pt idx="1844">
                  <c:v>4.0599999999999997E-2</c:v>
                </c:pt>
                <c:pt idx="1845">
                  <c:v>4.0599999999999997E-2</c:v>
                </c:pt>
                <c:pt idx="1846">
                  <c:v>4.0899999999999999E-2</c:v>
                </c:pt>
                <c:pt idx="1847">
                  <c:v>4.1200000000000001E-2</c:v>
                </c:pt>
                <c:pt idx="1848">
                  <c:v>4.1200000000000001E-2</c:v>
                </c:pt>
                <c:pt idx="1849">
                  <c:v>4.1399999999999999E-2</c:v>
                </c:pt>
                <c:pt idx="1850">
                  <c:v>4.1599999999999998E-2</c:v>
                </c:pt>
                <c:pt idx="1851">
                  <c:v>4.1599999999999998E-2</c:v>
                </c:pt>
                <c:pt idx="1852">
                  <c:v>4.1599999999999998E-2</c:v>
                </c:pt>
                <c:pt idx="1853">
                  <c:v>4.1700000000000001E-2</c:v>
                </c:pt>
                <c:pt idx="1854">
                  <c:v>4.1700000000000001E-2</c:v>
                </c:pt>
                <c:pt idx="1855">
                  <c:v>4.1799999999999997E-2</c:v>
                </c:pt>
                <c:pt idx="1856">
                  <c:v>4.2199999999999994E-2</c:v>
                </c:pt>
                <c:pt idx="1857">
                  <c:v>4.2099999999999999E-2</c:v>
                </c:pt>
                <c:pt idx="1858">
                  <c:v>4.24E-2</c:v>
                </c:pt>
                <c:pt idx="1859">
                  <c:v>4.24E-2</c:v>
                </c:pt>
                <c:pt idx="1860">
                  <c:v>4.3299999999999998E-2</c:v>
                </c:pt>
                <c:pt idx="1861">
                  <c:v>4.3499999999999997E-2</c:v>
                </c:pt>
                <c:pt idx="1862">
                  <c:v>4.3700000000000003E-2</c:v>
                </c:pt>
                <c:pt idx="1863">
                  <c:v>4.4500000000000005E-2</c:v>
                </c:pt>
                <c:pt idx="1864">
                  <c:v>4.4400000000000002E-2</c:v>
                </c:pt>
                <c:pt idx="1865">
                  <c:v>4.4400000000000002E-2</c:v>
                </c:pt>
                <c:pt idx="1866">
                  <c:v>4.41E-2</c:v>
                </c:pt>
                <c:pt idx="1867">
                  <c:v>4.41E-2</c:v>
                </c:pt>
                <c:pt idx="1868">
                  <c:v>4.3799999999999999E-2</c:v>
                </c:pt>
                <c:pt idx="1869">
                  <c:v>4.4000000000000004E-2</c:v>
                </c:pt>
                <c:pt idx="1870">
                  <c:v>4.4199999999999996E-2</c:v>
                </c:pt>
                <c:pt idx="1871">
                  <c:v>4.41E-2</c:v>
                </c:pt>
                <c:pt idx="1872">
                  <c:v>4.3899999999999995E-2</c:v>
                </c:pt>
                <c:pt idx="1873">
                  <c:v>4.3899999999999995E-2</c:v>
                </c:pt>
                <c:pt idx="1874">
                  <c:v>4.3700000000000003E-2</c:v>
                </c:pt>
                <c:pt idx="1875">
                  <c:v>4.3799999999999999E-2</c:v>
                </c:pt>
                <c:pt idx="1876">
                  <c:v>4.3400000000000001E-2</c:v>
                </c:pt>
                <c:pt idx="1877">
                  <c:v>4.3200000000000002E-2</c:v>
                </c:pt>
                <c:pt idx="1878">
                  <c:v>4.3400000000000001E-2</c:v>
                </c:pt>
                <c:pt idx="1879">
                  <c:v>4.3899999999999995E-2</c:v>
                </c:pt>
                <c:pt idx="1880">
                  <c:v>4.4299999999999999E-2</c:v>
                </c:pt>
                <c:pt idx="1881">
                  <c:v>4.41E-2</c:v>
                </c:pt>
                <c:pt idx="1882">
                  <c:v>4.3499999999999997E-2</c:v>
                </c:pt>
                <c:pt idx="1883">
                  <c:v>4.3700000000000003E-2</c:v>
                </c:pt>
                <c:pt idx="1884">
                  <c:v>4.3899999999999995E-2</c:v>
                </c:pt>
                <c:pt idx="1885">
                  <c:v>4.3799999999999999E-2</c:v>
                </c:pt>
                <c:pt idx="1886">
                  <c:v>4.3499999999999997E-2</c:v>
                </c:pt>
                <c:pt idx="1887">
                  <c:v>4.36E-2</c:v>
                </c:pt>
                <c:pt idx="1888">
                  <c:v>4.3299999999999998E-2</c:v>
                </c:pt>
                <c:pt idx="1889">
                  <c:v>4.3400000000000001E-2</c:v>
                </c:pt>
                <c:pt idx="1890">
                  <c:v>4.2999999999999997E-2</c:v>
                </c:pt>
                <c:pt idx="1891">
                  <c:v>4.3099999999999999E-2</c:v>
                </c:pt>
                <c:pt idx="1892">
                  <c:v>4.3099999999999999E-2</c:v>
                </c:pt>
                <c:pt idx="1893">
                  <c:v>4.2999999999999997E-2</c:v>
                </c:pt>
                <c:pt idx="1894">
                  <c:v>4.2599999999999999E-2</c:v>
                </c:pt>
                <c:pt idx="1895">
                  <c:v>4.2599999999999999E-2</c:v>
                </c:pt>
                <c:pt idx="1896">
                  <c:v>4.2599999999999999E-2</c:v>
                </c:pt>
                <c:pt idx="1897">
                  <c:v>4.2599999999999999E-2</c:v>
                </c:pt>
                <c:pt idx="1898">
                  <c:v>4.2599999999999999E-2</c:v>
                </c:pt>
                <c:pt idx="1899">
                  <c:v>4.2800000000000005E-2</c:v>
                </c:pt>
                <c:pt idx="1900">
                  <c:v>4.2800000000000005E-2</c:v>
                </c:pt>
                <c:pt idx="1901">
                  <c:v>4.3200000000000002E-2</c:v>
                </c:pt>
                <c:pt idx="1902">
                  <c:v>4.3299999999999998E-2</c:v>
                </c:pt>
                <c:pt idx="1903">
                  <c:v>4.3899999999999995E-2</c:v>
                </c:pt>
                <c:pt idx="1904">
                  <c:v>4.3799999999999999E-2</c:v>
                </c:pt>
                <c:pt idx="1905">
                  <c:v>4.3799999999999999E-2</c:v>
                </c:pt>
                <c:pt idx="1906">
                  <c:v>4.3899999999999995E-2</c:v>
                </c:pt>
                <c:pt idx="1907">
                  <c:v>4.4199999999999996E-2</c:v>
                </c:pt>
                <c:pt idx="1908">
                  <c:v>4.4500000000000005E-2</c:v>
                </c:pt>
                <c:pt idx="1909">
                  <c:v>4.5100000000000001E-2</c:v>
                </c:pt>
                <c:pt idx="1910">
                  <c:v>4.5499999999999999E-2</c:v>
                </c:pt>
                <c:pt idx="1911">
                  <c:v>4.5499999999999999E-2</c:v>
                </c:pt>
                <c:pt idx="1912">
                  <c:v>4.5499999999999999E-2</c:v>
                </c:pt>
                <c:pt idx="1913">
                  <c:v>4.58E-2</c:v>
                </c:pt>
                <c:pt idx="1914">
                  <c:v>4.5899999999999996E-2</c:v>
                </c:pt>
                <c:pt idx="1915">
                  <c:v>4.6199999999999998E-2</c:v>
                </c:pt>
                <c:pt idx="1916">
                  <c:v>4.6100000000000002E-2</c:v>
                </c:pt>
                <c:pt idx="1917">
                  <c:v>4.5599999999999995E-2</c:v>
                </c:pt>
                <c:pt idx="1918">
                  <c:v>4.5100000000000001E-2</c:v>
                </c:pt>
                <c:pt idx="1919">
                  <c:v>4.4699999999999997E-2</c:v>
                </c:pt>
                <c:pt idx="1920">
                  <c:v>4.4699999999999997E-2</c:v>
                </c:pt>
                <c:pt idx="1921">
                  <c:v>4.4699999999999997E-2</c:v>
                </c:pt>
                <c:pt idx="1922">
                  <c:v>4.4199999999999996E-2</c:v>
                </c:pt>
                <c:pt idx="1923">
                  <c:v>4.36E-2</c:v>
                </c:pt>
                <c:pt idx="1924">
                  <c:v>4.2300000000000004E-2</c:v>
                </c:pt>
                <c:pt idx="1925">
                  <c:v>4.1700000000000001E-2</c:v>
                </c:pt>
                <c:pt idx="1926">
                  <c:v>4.1799999999999997E-2</c:v>
                </c:pt>
                <c:pt idx="1927">
                  <c:v>4.2000000000000003E-2</c:v>
                </c:pt>
                <c:pt idx="1928">
                  <c:v>4.24E-2</c:v>
                </c:pt>
                <c:pt idx="1929">
                  <c:v>4.24E-2</c:v>
                </c:pt>
                <c:pt idx="1930">
                  <c:v>4.24E-2</c:v>
                </c:pt>
                <c:pt idx="1931">
                  <c:v>4.2599999999999999E-2</c:v>
                </c:pt>
                <c:pt idx="1932">
                  <c:v>4.2599999999999999E-2</c:v>
                </c:pt>
                <c:pt idx="1933">
                  <c:v>4.3499999999999997E-2</c:v>
                </c:pt>
                <c:pt idx="1934">
                  <c:v>4.3400000000000001E-2</c:v>
                </c:pt>
                <c:pt idx="1935">
                  <c:v>4.3400000000000001E-2</c:v>
                </c:pt>
                <c:pt idx="1936">
                  <c:v>4.2999999999999997E-2</c:v>
                </c:pt>
                <c:pt idx="1937">
                  <c:v>4.3099999999999999E-2</c:v>
                </c:pt>
                <c:pt idx="1938">
                  <c:v>4.2800000000000005E-2</c:v>
                </c:pt>
                <c:pt idx="1939">
                  <c:v>4.2800000000000005E-2</c:v>
                </c:pt>
                <c:pt idx="1940">
                  <c:v>4.2699999999999995E-2</c:v>
                </c:pt>
                <c:pt idx="1941">
                  <c:v>4.24E-2</c:v>
                </c:pt>
                <c:pt idx="1942">
                  <c:v>4.24E-2</c:v>
                </c:pt>
                <c:pt idx="1943">
                  <c:v>4.2199999999999994E-2</c:v>
                </c:pt>
                <c:pt idx="1944">
                  <c:v>4.2800000000000005E-2</c:v>
                </c:pt>
                <c:pt idx="1945">
                  <c:v>4.2800000000000005E-2</c:v>
                </c:pt>
                <c:pt idx="1946">
                  <c:v>4.2800000000000005E-2</c:v>
                </c:pt>
                <c:pt idx="1947">
                  <c:v>4.2900000000000001E-2</c:v>
                </c:pt>
                <c:pt idx="1948">
                  <c:v>4.2900000000000001E-2</c:v>
                </c:pt>
                <c:pt idx="1949">
                  <c:v>4.2900000000000001E-2</c:v>
                </c:pt>
                <c:pt idx="1950">
                  <c:v>4.2699999999999995E-2</c:v>
                </c:pt>
                <c:pt idx="1951">
                  <c:v>4.2199999999999994E-2</c:v>
                </c:pt>
                <c:pt idx="1952">
                  <c:v>4.1900000000000007E-2</c:v>
                </c:pt>
                <c:pt idx="1953">
                  <c:v>4.1299999999999996E-2</c:v>
                </c:pt>
                <c:pt idx="1954">
                  <c:v>4.1299999999999996E-2</c:v>
                </c:pt>
                <c:pt idx="1955">
                  <c:v>4.1399999999999999E-2</c:v>
                </c:pt>
                <c:pt idx="1956">
                  <c:v>4.1200000000000001E-2</c:v>
                </c:pt>
                <c:pt idx="1957">
                  <c:v>4.1399999999999999E-2</c:v>
                </c:pt>
                <c:pt idx="1958">
                  <c:v>4.1700000000000001E-2</c:v>
                </c:pt>
                <c:pt idx="1959">
                  <c:v>4.1700000000000001E-2</c:v>
                </c:pt>
                <c:pt idx="1960">
                  <c:v>4.2099999999999999E-2</c:v>
                </c:pt>
                <c:pt idx="1961">
                  <c:v>4.2500000000000003E-2</c:v>
                </c:pt>
                <c:pt idx="1962">
                  <c:v>4.24E-2</c:v>
                </c:pt>
                <c:pt idx="1963">
                  <c:v>4.24E-2</c:v>
                </c:pt>
                <c:pt idx="1964">
                  <c:v>4.2599999999999999E-2</c:v>
                </c:pt>
                <c:pt idx="1965">
                  <c:v>4.3299999999999998E-2</c:v>
                </c:pt>
                <c:pt idx="1966">
                  <c:v>4.36E-2</c:v>
                </c:pt>
                <c:pt idx="1967">
                  <c:v>4.3899999999999995E-2</c:v>
                </c:pt>
                <c:pt idx="1968">
                  <c:v>4.3899999999999995E-2</c:v>
                </c:pt>
                <c:pt idx="1969">
                  <c:v>4.3899999999999995E-2</c:v>
                </c:pt>
                <c:pt idx="1970">
                  <c:v>4.3899999999999995E-2</c:v>
                </c:pt>
                <c:pt idx="1971">
                  <c:v>4.3499999999999997E-2</c:v>
                </c:pt>
                <c:pt idx="1972">
                  <c:v>4.3299999999999998E-2</c:v>
                </c:pt>
                <c:pt idx="1973">
                  <c:v>4.2999999999999997E-2</c:v>
                </c:pt>
                <c:pt idx="1974">
                  <c:v>4.2999999999999997E-2</c:v>
                </c:pt>
                <c:pt idx="1975">
                  <c:v>4.2800000000000005E-2</c:v>
                </c:pt>
                <c:pt idx="1976">
                  <c:v>4.2800000000000005E-2</c:v>
                </c:pt>
                <c:pt idx="1977">
                  <c:v>4.2199999999999994E-2</c:v>
                </c:pt>
                <c:pt idx="1978">
                  <c:v>4.2300000000000004E-2</c:v>
                </c:pt>
                <c:pt idx="1979">
                  <c:v>4.2300000000000004E-2</c:v>
                </c:pt>
                <c:pt idx="1980">
                  <c:v>4.2000000000000003E-2</c:v>
                </c:pt>
                <c:pt idx="1981">
                  <c:v>4.2000000000000003E-2</c:v>
                </c:pt>
                <c:pt idx="1982">
                  <c:v>4.1900000000000007E-2</c:v>
                </c:pt>
                <c:pt idx="1983">
                  <c:v>4.1700000000000001E-2</c:v>
                </c:pt>
                <c:pt idx="1984">
                  <c:v>4.1700000000000001E-2</c:v>
                </c:pt>
                <c:pt idx="1985">
                  <c:v>4.2000000000000003E-2</c:v>
                </c:pt>
                <c:pt idx="1986">
                  <c:v>4.2599999999999999E-2</c:v>
                </c:pt>
                <c:pt idx="1987">
                  <c:v>4.2800000000000005E-2</c:v>
                </c:pt>
                <c:pt idx="1988">
                  <c:v>4.2199999999999994E-2</c:v>
                </c:pt>
                <c:pt idx="1989">
                  <c:v>4.2500000000000003E-2</c:v>
                </c:pt>
                <c:pt idx="1990">
                  <c:v>4.2599999999999999E-2</c:v>
                </c:pt>
                <c:pt idx="1991">
                  <c:v>4.2800000000000005E-2</c:v>
                </c:pt>
                <c:pt idx="1992">
                  <c:v>4.2800000000000005E-2</c:v>
                </c:pt>
                <c:pt idx="1993">
                  <c:v>4.2500000000000003E-2</c:v>
                </c:pt>
                <c:pt idx="1994">
                  <c:v>4.2099999999999999E-2</c:v>
                </c:pt>
                <c:pt idx="1995">
                  <c:v>4.1700000000000001E-2</c:v>
                </c:pt>
                <c:pt idx="1996">
                  <c:v>4.2099999999999999E-2</c:v>
                </c:pt>
                <c:pt idx="1997">
                  <c:v>4.24E-2</c:v>
                </c:pt>
                <c:pt idx="1998">
                  <c:v>4.2599999999999999E-2</c:v>
                </c:pt>
                <c:pt idx="1999">
                  <c:v>4.24E-2</c:v>
                </c:pt>
                <c:pt idx="2000">
                  <c:v>4.2000000000000003E-2</c:v>
                </c:pt>
                <c:pt idx="2001">
                  <c:v>4.1700000000000001E-2</c:v>
                </c:pt>
                <c:pt idx="2002">
                  <c:v>4.1299999999999996E-2</c:v>
                </c:pt>
                <c:pt idx="2003">
                  <c:v>4.1299999999999996E-2</c:v>
                </c:pt>
                <c:pt idx="2004">
                  <c:v>4.0800000000000003E-2</c:v>
                </c:pt>
                <c:pt idx="2005">
                  <c:v>4.07E-2</c:v>
                </c:pt>
                <c:pt idx="2006">
                  <c:v>4.0599999999999997E-2</c:v>
                </c:pt>
                <c:pt idx="2007">
                  <c:v>4.0099999999999997E-2</c:v>
                </c:pt>
                <c:pt idx="2008">
                  <c:v>4.0399999999999998E-2</c:v>
                </c:pt>
                <c:pt idx="2009">
                  <c:v>4.0300000000000002E-2</c:v>
                </c:pt>
                <c:pt idx="2010">
                  <c:v>4.0199999999999993E-2</c:v>
                </c:pt>
                <c:pt idx="2011">
                  <c:v>3.9800000000000002E-2</c:v>
                </c:pt>
                <c:pt idx="2012">
                  <c:v>3.9800000000000002E-2</c:v>
                </c:pt>
                <c:pt idx="2013">
                  <c:v>3.9699999999999999E-2</c:v>
                </c:pt>
                <c:pt idx="2014">
                  <c:v>3.9900000000000005E-2</c:v>
                </c:pt>
                <c:pt idx="2015">
                  <c:v>3.9699999999999999E-2</c:v>
                </c:pt>
                <c:pt idx="2016">
                  <c:v>3.9599999999999996E-2</c:v>
                </c:pt>
                <c:pt idx="2017">
                  <c:v>4.1200000000000001E-2</c:v>
                </c:pt>
                <c:pt idx="2018">
                  <c:v>4.1200000000000001E-2</c:v>
                </c:pt>
                <c:pt idx="2019">
                  <c:v>4.1399999999999999E-2</c:v>
                </c:pt>
                <c:pt idx="2020">
                  <c:v>4.2099999999999999E-2</c:v>
                </c:pt>
                <c:pt idx="2021">
                  <c:v>4.2500000000000003E-2</c:v>
                </c:pt>
                <c:pt idx="2022">
                  <c:v>4.2300000000000004E-2</c:v>
                </c:pt>
                <c:pt idx="2023">
                  <c:v>4.1799999999999997E-2</c:v>
                </c:pt>
                <c:pt idx="2024">
                  <c:v>4.1799999999999997E-2</c:v>
                </c:pt>
                <c:pt idx="2025">
                  <c:v>4.1200000000000001E-2</c:v>
                </c:pt>
                <c:pt idx="2026">
                  <c:v>4.1200000000000001E-2</c:v>
                </c:pt>
                <c:pt idx="2027">
                  <c:v>4.1700000000000001E-2</c:v>
                </c:pt>
                <c:pt idx="2028">
                  <c:v>4.1500000000000002E-2</c:v>
                </c:pt>
                <c:pt idx="2029">
                  <c:v>4.1299999999999996E-2</c:v>
                </c:pt>
                <c:pt idx="2030">
                  <c:v>4.1599999999999998E-2</c:v>
                </c:pt>
                <c:pt idx="2031">
                  <c:v>4.2000000000000003E-2</c:v>
                </c:pt>
                <c:pt idx="2032">
                  <c:v>4.2999999999999997E-2</c:v>
                </c:pt>
                <c:pt idx="2033">
                  <c:v>4.3499999999999997E-2</c:v>
                </c:pt>
                <c:pt idx="2034">
                  <c:v>4.41E-2</c:v>
                </c:pt>
                <c:pt idx="2035">
                  <c:v>4.4400000000000002E-2</c:v>
                </c:pt>
                <c:pt idx="2036">
                  <c:v>4.4699999999999997E-2</c:v>
                </c:pt>
                <c:pt idx="2037">
                  <c:v>4.5100000000000001E-2</c:v>
                </c:pt>
                <c:pt idx="2038">
                  <c:v>4.5999999999999999E-2</c:v>
                </c:pt>
                <c:pt idx="2039">
                  <c:v>4.6699999999999998E-2</c:v>
                </c:pt>
                <c:pt idx="2040">
                  <c:v>4.8099999999999997E-2</c:v>
                </c:pt>
                <c:pt idx="2041">
                  <c:v>4.9599999999999998E-2</c:v>
                </c:pt>
                <c:pt idx="2042">
                  <c:v>5.0499999999999996E-2</c:v>
                </c:pt>
                <c:pt idx="2043">
                  <c:v>5.0199999999999995E-2</c:v>
                </c:pt>
                <c:pt idx="2044">
                  <c:v>4.8399999999999999E-2</c:v>
                </c:pt>
                <c:pt idx="2045">
                  <c:v>4.8099999999999997E-2</c:v>
                </c:pt>
                <c:pt idx="2046">
                  <c:v>4.7100000000000003E-2</c:v>
                </c:pt>
                <c:pt idx="2047">
                  <c:v>4.6600000000000003E-2</c:v>
                </c:pt>
                <c:pt idx="2048">
                  <c:v>4.6600000000000003E-2</c:v>
                </c:pt>
                <c:pt idx="2049">
                  <c:v>4.7300000000000002E-2</c:v>
                </c:pt>
                <c:pt idx="2050">
                  <c:v>4.7199999999999999E-2</c:v>
                </c:pt>
                <c:pt idx="2051">
                  <c:v>4.7400000000000005E-2</c:v>
                </c:pt>
                <c:pt idx="2052">
                  <c:v>4.7199999999999999E-2</c:v>
                </c:pt>
                <c:pt idx="2053">
                  <c:v>4.7E-2</c:v>
                </c:pt>
                <c:pt idx="2054">
                  <c:v>4.7199999999999999E-2</c:v>
                </c:pt>
                <c:pt idx="2055">
                  <c:v>4.7100000000000003E-2</c:v>
                </c:pt>
                <c:pt idx="2056">
                  <c:v>4.7E-2</c:v>
                </c:pt>
                <c:pt idx="2057">
                  <c:v>4.7500000000000001E-2</c:v>
                </c:pt>
                <c:pt idx="2058">
                  <c:v>4.7500000000000001E-2</c:v>
                </c:pt>
                <c:pt idx="2059">
                  <c:v>4.7500000000000001E-2</c:v>
                </c:pt>
                <c:pt idx="2060">
                  <c:v>4.7800000000000002E-2</c:v>
                </c:pt>
                <c:pt idx="2061">
                  <c:v>4.7400000000000005E-2</c:v>
                </c:pt>
                <c:pt idx="2062">
                  <c:v>4.7100000000000003E-2</c:v>
                </c:pt>
                <c:pt idx="2063">
                  <c:v>4.7400000000000005E-2</c:v>
                </c:pt>
                <c:pt idx="2064">
                  <c:v>4.7400000000000005E-2</c:v>
                </c:pt>
                <c:pt idx="2065">
                  <c:v>4.6900000000000004E-2</c:v>
                </c:pt>
                <c:pt idx="2066">
                  <c:v>4.6100000000000002E-2</c:v>
                </c:pt>
                <c:pt idx="2067">
                  <c:v>4.6100000000000002E-2</c:v>
                </c:pt>
                <c:pt idx="2068">
                  <c:v>4.5199999999999997E-2</c:v>
                </c:pt>
                <c:pt idx="2069">
                  <c:v>4.3899999999999995E-2</c:v>
                </c:pt>
                <c:pt idx="2070">
                  <c:v>4.41E-2</c:v>
                </c:pt>
                <c:pt idx="2071">
                  <c:v>4.3299999999999998E-2</c:v>
                </c:pt>
                <c:pt idx="2072">
                  <c:v>4.3299999999999998E-2</c:v>
                </c:pt>
                <c:pt idx="2073">
                  <c:v>4.3400000000000001E-2</c:v>
                </c:pt>
                <c:pt idx="2074">
                  <c:v>4.36E-2</c:v>
                </c:pt>
                <c:pt idx="2075">
                  <c:v>4.3700000000000003E-2</c:v>
                </c:pt>
                <c:pt idx="2076">
                  <c:v>4.4000000000000004E-2</c:v>
                </c:pt>
                <c:pt idx="2077">
                  <c:v>4.4000000000000004E-2</c:v>
                </c:pt>
                <c:pt idx="2078">
                  <c:v>4.3799999999999999E-2</c:v>
                </c:pt>
                <c:pt idx="2079">
                  <c:v>4.41E-2</c:v>
                </c:pt>
                <c:pt idx="2080">
                  <c:v>4.4699999999999997E-2</c:v>
                </c:pt>
                <c:pt idx="2081">
                  <c:v>4.4800000000000006E-2</c:v>
                </c:pt>
                <c:pt idx="2082">
                  <c:v>4.4800000000000006E-2</c:v>
                </c:pt>
                <c:pt idx="2083">
                  <c:v>4.4500000000000005E-2</c:v>
                </c:pt>
                <c:pt idx="2084">
                  <c:v>4.4400000000000002E-2</c:v>
                </c:pt>
                <c:pt idx="2085">
                  <c:v>4.41E-2</c:v>
                </c:pt>
                <c:pt idx="2086">
                  <c:v>4.4400000000000002E-2</c:v>
                </c:pt>
                <c:pt idx="2087">
                  <c:v>4.4400000000000002E-2</c:v>
                </c:pt>
                <c:pt idx="2088">
                  <c:v>4.4400000000000002E-2</c:v>
                </c:pt>
                <c:pt idx="2089">
                  <c:v>4.4400000000000002E-2</c:v>
                </c:pt>
                <c:pt idx="2090">
                  <c:v>4.3899999999999995E-2</c:v>
                </c:pt>
                <c:pt idx="2091">
                  <c:v>4.3299999999999998E-2</c:v>
                </c:pt>
                <c:pt idx="2092">
                  <c:v>4.3099999999999999E-2</c:v>
                </c:pt>
                <c:pt idx="2093">
                  <c:v>4.3499999999999997E-2</c:v>
                </c:pt>
                <c:pt idx="2094">
                  <c:v>4.3400000000000001E-2</c:v>
                </c:pt>
                <c:pt idx="2095">
                  <c:v>4.2800000000000005E-2</c:v>
                </c:pt>
                <c:pt idx="2096">
                  <c:v>4.2599999999999999E-2</c:v>
                </c:pt>
                <c:pt idx="2097">
                  <c:v>4.2599999999999999E-2</c:v>
                </c:pt>
                <c:pt idx="2098">
                  <c:v>4.2099999999999999E-2</c:v>
                </c:pt>
                <c:pt idx="2099">
                  <c:v>4.2099999999999999E-2</c:v>
                </c:pt>
                <c:pt idx="2100">
                  <c:v>4.2699999999999995E-2</c:v>
                </c:pt>
                <c:pt idx="2101">
                  <c:v>4.24E-2</c:v>
                </c:pt>
                <c:pt idx="2102">
                  <c:v>4.2800000000000005E-2</c:v>
                </c:pt>
                <c:pt idx="2103">
                  <c:v>4.3299999999999998E-2</c:v>
                </c:pt>
                <c:pt idx="2104">
                  <c:v>4.4000000000000004E-2</c:v>
                </c:pt>
                <c:pt idx="2105">
                  <c:v>4.3499999999999997E-2</c:v>
                </c:pt>
                <c:pt idx="2106">
                  <c:v>4.3200000000000002E-2</c:v>
                </c:pt>
                <c:pt idx="2107">
                  <c:v>4.2999999999999997E-2</c:v>
                </c:pt>
                <c:pt idx="2108">
                  <c:v>4.3200000000000002E-2</c:v>
                </c:pt>
                <c:pt idx="2109">
                  <c:v>4.3700000000000003E-2</c:v>
                </c:pt>
                <c:pt idx="2110">
                  <c:v>4.3299999999999998E-2</c:v>
                </c:pt>
                <c:pt idx="2111">
                  <c:v>4.3400000000000001E-2</c:v>
                </c:pt>
                <c:pt idx="2112">
                  <c:v>4.3799999999999999E-2</c:v>
                </c:pt>
                <c:pt idx="2113">
                  <c:v>4.3799999999999999E-2</c:v>
                </c:pt>
                <c:pt idx="2114">
                  <c:v>4.4800000000000006E-2</c:v>
                </c:pt>
                <c:pt idx="2115">
                  <c:v>4.4900000000000002E-2</c:v>
                </c:pt>
                <c:pt idx="2116">
                  <c:v>4.4900000000000002E-2</c:v>
                </c:pt>
                <c:pt idx="2117">
                  <c:v>4.4900000000000002E-2</c:v>
                </c:pt>
                <c:pt idx="2118">
                  <c:v>4.4999999999999998E-2</c:v>
                </c:pt>
                <c:pt idx="2119">
                  <c:v>4.53E-2</c:v>
                </c:pt>
                <c:pt idx="2120">
                  <c:v>4.58E-2</c:v>
                </c:pt>
                <c:pt idx="2121">
                  <c:v>4.5999999999999999E-2</c:v>
                </c:pt>
                <c:pt idx="2122">
                  <c:v>4.6300000000000001E-2</c:v>
                </c:pt>
                <c:pt idx="2123">
                  <c:v>4.6399999999999997E-2</c:v>
                </c:pt>
                <c:pt idx="2124">
                  <c:v>4.5999999999999999E-2</c:v>
                </c:pt>
                <c:pt idx="2125">
                  <c:v>4.5499999999999999E-2</c:v>
                </c:pt>
                <c:pt idx="2126">
                  <c:v>4.53E-2</c:v>
                </c:pt>
                <c:pt idx="2127">
                  <c:v>4.4800000000000006E-2</c:v>
                </c:pt>
                <c:pt idx="2128">
                  <c:v>4.4400000000000002E-2</c:v>
                </c:pt>
                <c:pt idx="2129">
                  <c:v>4.4199999999999996E-2</c:v>
                </c:pt>
                <c:pt idx="2130">
                  <c:v>4.41E-2</c:v>
                </c:pt>
                <c:pt idx="2131">
                  <c:v>4.3899999999999995E-2</c:v>
                </c:pt>
                <c:pt idx="2132">
                  <c:v>4.36E-2</c:v>
                </c:pt>
                <c:pt idx="2133">
                  <c:v>4.3299999999999998E-2</c:v>
                </c:pt>
                <c:pt idx="2134">
                  <c:v>4.3499999999999997E-2</c:v>
                </c:pt>
                <c:pt idx="2135">
                  <c:v>4.3499999999999997E-2</c:v>
                </c:pt>
                <c:pt idx="2136">
                  <c:v>4.3299999999999998E-2</c:v>
                </c:pt>
                <c:pt idx="2137">
                  <c:v>4.3799999999999999E-2</c:v>
                </c:pt>
                <c:pt idx="2138">
                  <c:v>4.4500000000000005E-2</c:v>
                </c:pt>
                <c:pt idx="2139">
                  <c:v>4.4999999999999998E-2</c:v>
                </c:pt>
                <c:pt idx="2140">
                  <c:v>4.4999999999999998E-2</c:v>
                </c:pt>
                <c:pt idx="2141">
                  <c:v>4.58E-2</c:v>
                </c:pt>
                <c:pt idx="2142">
                  <c:v>4.6399999999999997E-2</c:v>
                </c:pt>
                <c:pt idx="2143">
                  <c:v>4.5999999999999999E-2</c:v>
                </c:pt>
                <c:pt idx="2144">
                  <c:v>4.5999999999999999E-2</c:v>
                </c:pt>
                <c:pt idx="2145">
                  <c:v>4.58E-2</c:v>
                </c:pt>
                <c:pt idx="2146">
                  <c:v>4.5999999999999999E-2</c:v>
                </c:pt>
                <c:pt idx="2147">
                  <c:v>4.5999999999999999E-2</c:v>
                </c:pt>
                <c:pt idx="2148">
                  <c:v>4.5700000000000005E-2</c:v>
                </c:pt>
                <c:pt idx="2149">
                  <c:v>4.5700000000000005E-2</c:v>
                </c:pt>
                <c:pt idx="2150">
                  <c:v>4.5700000000000005E-2</c:v>
                </c:pt>
                <c:pt idx="2151">
                  <c:v>4.58E-2</c:v>
                </c:pt>
                <c:pt idx="2152">
                  <c:v>4.5999999999999999E-2</c:v>
                </c:pt>
                <c:pt idx="2153">
                  <c:v>4.5400000000000003E-2</c:v>
                </c:pt>
                <c:pt idx="2154">
                  <c:v>4.5199999999999997E-2</c:v>
                </c:pt>
                <c:pt idx="2155">
                  <c:v>4.5199999999999997E-2</c:v>
                </c:pt>
                <c:pt idx="2156">
                  <c:v>4.4699999999999997E-2</c:v>
                </c:pt>
                <c:pt idx="2157">
                  <c:v>4.4699999999999997E-2</c:v>
                </c:pt>
                <c:pt idx="2158">
                  <c:v>4.4400000000000002E-2</c:v>
                </c:pt>
                <c:pt idx="2159">
                  <c:v>4.41E-2</c:v>
                </c:pt>
                <c:pt idx="2160">
                  <c:v>4.4000000000000004E-2</c:v>
                </c:pt>
                <c:pt idx="2161">
                  <c:v>4.4000000000000004E-2</c:v>
                </c:pt>
                <c:pt idx="2162">
                  <c:v>4.3899999999999995E-2</c:v>
                </c:pt>
                <c:pt idx="2163">
                  <c:v>4.41E-2</c:v>
                </c:pt>
                <c:pt idx="2164">
                  <c:v>4.4299999999999999E-2</c:v>
                </c:pt>
                <c:pt idx="2165">
                  <c:v>4.41E-2</c:v>
                </c:pt>
                <c:pt idx="2166">
                  <c:v>4.41E-2</c:v>
                </c:pt>
                <c:pt idx="2167">
                  <c:v>4.4299999999999999E-2</c:v>
                </c:pt>
                <c:pt idx="2168">
                  <c:v>4.4299999999999999E-2</c:v>
                </c:pt>
                <c:pt idx="2169">
                  <c:v>4.4299999999999999E-2</c:v>
                </c:pt>
                <c:pt idx="2170">
                  <c:v>4.4299999999999999E-2</c:v>
                </c:pt>
                <c:pt idx="2171">
                  <c:v>4.41E-2</c:v>
                </c:pt>
                <c:pt idx="2172">
                  <c:v>4.36E-2</c:v>
                </c:pt>
                <c:pt idx="2173">
                  <c:v>4.3299999999999998E-2</c:v>
                </c:pt>
                <c:pt idx="2174">
                  <c:v>4.3499999999999997E-2</c:v>
                </c:pt>
                <c:pt idx="2175">
                  <c:v>4.2999999999999997E-2</c:v>
                </c:pt>
                <c:pt idx="2176">
                  <c:v>4.2999999999999997E-2</c:v>
                </c:pt>
                <c:pt idx="2177">
                  <c:v>4.2800000000000005E-2</c:v>
                </c:pt>
                <c:pt idx="2178">
                  <c:v>4.3099999999999999E-2</c:v>
                </c:pt>
                <c:pt idx="2179">
                  <c:v>4.41E-2</c:v>
                </c:pt>
                <c:pt idx="2180">
                  <c:v>4.5199999999999997E-2</c:v>
                </c:pt>
                <c:pt idx="2181">
                  <c:v>4.5999999999999999E-2</c:v>
                </c:pt>
                <c:pt idx="2182">
                  <c:v>4.8899999999999999E-2</c:v>
                </c:pt>
                <c:pt idx="2183">
                  <c:v>4.8099999999999997E-2</c:v>
                </c:pt>
                <c:pt idx="2184">
                  <c:v>4.8300000000000003E-2</c:v>
                </c:pt>
                <c:pt idx="2185">
                  <c:v>4.9100000000000005E-2</c:v>
                </c:pt>
                <c:pt idx="2186">
                  <c:v>4.99E-2</c:v>
                </c:pt>
                <c:pt idx="2187">
                  <c:v>5.04E-2</c:v>
                </c:pt>
                <c:pt idx="2188">
                  <c:v>5.0700000000000002E-2</c:v>
                </c:pt>
                <c:pt idx="2189">
                  <c:v>5.0999999999999997E-2</c:v>
                </c:pt>
                <c:pt idx="2190">
                  <c:v>5.1399999999999994E-2</c:v>
                </c:pt>
                <c:pt idx="2191">
                  <c:v>5.16E-2</c:v>
                </c:pt>
                <c:pt idx="2192">
                  <c:v>5.16E-2</c:v>
                </c:pt>
                <c:pt idx="2193">
                  <c:v>5.0999999999999997E-2</c:v>
                </c:pt>
                <c:pt idx="2194">
                  <c:v>5.0799999999999998E-2</c:v>
                </c:pt>
                <c:pt idx="2195">
                  <c:v>5.0999999999999997E-2</c:v>
                </c:pt>
                <c:pt idx="2196">
                  <c:v>5.1699999999999996E-2</c:v>
                </c:pt>
                <c:pt idx="2197">
                  <c:v>5.2300000000000006E-2</c:v>
                </c:pt>
                <c:pt idx="2198">
                  <c:v>5.4299999999999994E-2</c:v>
                </c:pt>
                <c:pt idx="2199">
                  <c:v>5.6500000000000002E-2</c:v>
                </c:pt>
                <c:pt idx="2200">
                  <c:v>5.74E-2</c:v>
                </c:pt>
                <c:pt idx="2201">
                  <c:v>5.7200000000000001E-2</c:v>
                </c:pt>
                <c:pt idx="2202">
                  <c:v>5.7200000000000001E-2</c:v>
                </c:pt>
                <c:pt idx="2203">
                  <c:v>5.7000000000000002E-2</c:v>
                </c:pt>
                <c:pt idx="2204">
                  <c:v>5.5500000000000001E-2</c:v>
                </c:pt>
                <c:pt idx="2205">
                  <c:v>5.21E-2</c:v>
                </c:pt>
                <c:pt idx="2206">
                  <c:v>5.04E-2</c:v>
                </c:pt>
                <c:pt idx="2207">
                  <c:v>4.9599999999999998E-2</c:v>
                </c:pt>
                <c:pt idx="2208">
                  <c:v>4.9599999999999998E-2</c:v>
                </c:pt>
                <c:pt idx="2209">
                  <c:v>5.04E-2</c:v>
                </c:pt>
                <c:pt idx="2210">
                  <c:v>5.0599999999999999E-2</c:v>
                </c:pt>
                <c:pt idx="2211">
                  <c:v>5.0799999999999998E-2</c:v>
                </c:pt>
                <c:pt idx="2212">
                  <c:v>5.0599999999999999E-2</c:v>
                </c:pt>
                <c:pt idx="2213">
                  <c:v>5.04E-2</c:v>
                </c:pt>
                <c:pt idx="2214">
                  <c:v>5.0099999999999999E-2</c:v>
                </c:pt>
                <c:pt idx="2215">
                  <c:v>0.05</c:v>
                </c:pt>
                <c:pt idx="2216">
                  <c:v>4.9800000000000004E-2</c:v>
                </c:pt>
                <c:pt idx="2217">
                  <c:v>4.9699999999999994E-2</c:v>
                </c:pt>
                <c:pt idx="2218">
                  <c:v>4.9699999999999994E-2</c:v>
                </c:pt>
                <c:pt idx="2219">
                  <c:v>4.9299999999999997E-2</c:v>
                </c:pt>
                <c:pt idx="2220">
                  <c:v>4.9200000000000001E-2</c:v>
                </c:pt>
                <c:pt idx="2221">
                  <c:v>4.9200000000000001E-2</c:v>
                </c:pt>
                <c:pt idx="2222">
                  <c:v>4.9200000000000001E-2</c:v>
                </c:pt>
                <c:pt idx="2223">
                  <c:v>4.9000000000000002E-2</c:v>
                </c:pt>
                <c:pt idx="2224">
                  <c:v>4.9000000000000002E-2</c:v>
                </c:pt>
                <c:pt idx="2225">
                  <c:v>4.9000000000000002E-2</c:v>
                </c:pt>
                <c:pt idx="2226">
                  <c:v>4.9599999999999998E-2</c:v>
                </c:pt>
                <c:pt idx="2227">
                  <c:v>5.0199999999999995E-2</c:v>
                </c:pt>
                <c:pt idx="2228">
                  <c:v>5.1200000000000002E-2</c:v>
                </c:pt>
                <c:pt idx="2229">
                  <c:v>5.1200000000000002E-2</c:v>
                </c:pt>
                <c:pt idx="2230">
                  <c:v>5.1200000000000002E-2</c:v>
                </c:pt>
                <c:pt idx="2231">
                  <c:v>5.1200000000000002E-2</c:v>
                </c:pt>
                <c:pt idx="2232">
                  <c:v>5.1699999999999996E-2</c:v>
                </c:pt>
                <c:pt idx="2233">
                  <c:v>5.2400000000000002E-2</c:v>
                </c:pt>
                <c:pt idx="2234">
                  <c:v>5.2600000000000001E-2</c:v>
                </c:pt>
                <c:pt idx="2235">
                  <c:v>5.3600000000000002E-2</c:v>
                </c:pt>
                <c:pt idx="2236">
                  <c:v>5.4400000000000004E-2</c:v>
                </c:pt>
                <c:pt idx="2237">
                  <c:v>5.4600000000000003E-2</c:v>
                </c:pt>
                <c:pt idx="2238">
                  <c:v>5.4800000000000001E-2</c:v>
                </c:pt>
                <c:pt idx="2239">
                  <c:v>5.5E-2</c:v>
                </c:pt>
                <c:pt idx="2240">
                  <c:v>5.5E-2</c:v>
                </c:pt>
                <c:pt idx="2241">
                  <c:v>5.5E-2</c:v>
                </c:pt>
                <c:pt idx="2242">
                  <c:v>5.45E-2</c:v>
                </c:pt>
                <c:pt idx="2243">
                  <c:v>5.2699999999999997E-2</c:v>
                </c:pt>
                <c:pt idx="2244">
                  <c:v>5.0799999999999998E-2</c:v>
                </c:pt>
                <c:pt idx="2245">
                  <c:v>0.05</c:v>
                </c:pt>
                <c:pt idx="2246">
                  <c:v>4.99E-2</c:v>
                </c:pt>
                <c:pt idx="2247">
                  <c:v>4.9299999999999997E-2</c:v>
                </c:pt>
                <c:pt idx="2248">
                  <c:v>4.9100000000000005E-2</c:v>
                </c:pt>
                <c:pt idx="2249">
                  <c:v>4.9100000000000005E-2</c:v>
                </c:pt>
                <c:pt idx="2250">
                  <c:v>4.87E-2</c:v>
                </c:pt>
                <c:pt idx="2251">
                  <c:v>4.8399999999999999E-2</c:v>
                </c:pt>
                <c:pt idx="2252">
                  <c:v>4.8000000000000001E-2</c:v>
                </c:pt>
                <c:pt idx="2253">
                  <c:v>4.8300000000000003E-2</c:v>
                </c:pt>
                <c:pt idx="2254">
                  <c:v>4.8099999999999997E-2</c:v>
                </c:pt>
                <c:pt idx="2255">
                  <c:v>4.7800000000000002E-2</c:v>
                </c:pt>
                <c:pt idx="2256">
                  <c:v>4.7100000000000003E-2</c:v>
                </c:pt>
                <c:pt idx="2257">
                  <c:v>4.6500000000000007E-2</c:v>
                </c:pt>
                <c:pt idx="2258">
                  <c:v>4.5999999999999999E-2</c:v>
                </c:pt>
                <c:pt idx="2259">
                  <c:v>4.5400000000000003E-2</c:v>
                </c:pt>
                <c:pt idx="2260">
                  <c:v>4.4900000000000002E-2</c:v>
                </c:pt>
                <c:pt idx="2261">
                  <c:v>4.4299999999999999E-2</c:v>
                </c:pt>
                <c:pt idx="2262">
                  <c:v>4.4199999999999996E-2</c:v>
                </c:pt>
                <c:pt idx="2263">
                  <c:v>4.4400000000000002E-2</c:v>
                </c:pt>
                <c:pt idx="2264">
                  <c:v>4.5700000000000005E-2</c:v>
                </c:pt>
                <c:pt idx="2265">
                  <c:v>4.6900000000000004E-2</c:v>
                </c:pt>
                <c:pt idx="2266">
                  <c:v>4.7400000000000005E-2</c:v>
                </c:pt>
                <c:pt idx="2267">
                  <c:v>4.7699999999999992E-2</c:v>
                </c:pt>
                <c:pt idx="2268">
                  <c:v>4.8099999999999997E-2</c:v>
                </c:pt>
                <c:pt idx="2269">
                  <c:v>4.7699999999999992E-2</c:v>
                </c:pt>
                <c:pt idx="2270">
                  <c:v>4.7699999999999992E-2</c:v>
                </c:pt>
                <c:pt idx="2271">
                  <c:v>4.7400000000000005E-2</c:v>
                </c:pt>
                <c:pt idx="2272">
                  <c:v>4.7100000000000003E-2</c:v>
                </c:pt>
                <c:pt idx="2273">
                  <c:v>4.6600000000000003E-2</c:v>
                </c:pt>
                <c:pt idx="2274">
                  <c:v>4.6100000000000002E-2</c:v>
                </c:pt>
                <c:pt idx="2275">
                  <c:v>4.5599999999999995E-2</c:v>
                </c:pt>
                <c:pt idx="2276">
                  <c:v>4.4999999999999998E-2</c:v>
                </c:pt>
                <c:pt idx="2277">
                  <c:v>4.4900000000000002E-2</c:v>
                </c:pt>
                <c:pt idx="2278">
                  <c:v>4.4900000000000002E-2</c:v>
                </c:pt>
                <c:pt idx="2279">
                  <c:v>4.4699999999999997E-2</c:v>
                </c:pt>
                <c:pt idx="2280">
                  <c:v>4.4500000000000005E-2</c:v>
                </c:pt>
                <c:pt idx="2281">
                  <c:v>4.4299999999999999E-2</c:v>
                </c:pt>
                <c:pt idx="2282">
                  <c:v>4.4600000000000001E-2</c:v>
                </c:pt>
                <c:pt idx="2283">
                  <c:v>4.4600000000000001E-2</c:v>
                </c:pt>
                <c:pt idx="2284">
                  <c:v>4.4500000000000005E-2</c:v>
                </c:pt>
                <c:pt idx="2285">
                  <c:v>4.4800000000000006E-2</c:v>
                </c:pt>
                <c:pt idx="2286">
                  <c:v>4.5100000000000001E-2</c:v>
                </c:pt>
                <c:pt idx="2287">
                  <c:v>4.5199999999999997E-2</c:v>
                </c:pt>
                <c:pt idx="2288">
                  <c:v>4.5199999999999997E-2</c:v>
                </c:pt>
                <c:pt idx="2289">
                  <c:v>4.5199999999999997E-2</c:v>
                </c:pt>
                <c:pt idx="2290">
                  <c:v>4.53E-2</c:v>
                </c:pt>
                <c:pt idx="2291">
                  <c:v>4.5400000000000003E-2</c:v>
                </c:pt>
                <c:pt idx="2292">
                  <c:v>4.5400000000000003E-2</c:v>
                </c:pt>
                <c:pt idx="2293">
                  <c:v>4.58E-2</c:v>
                </c:pt>
                <c:pt idx="2294">
                  <c:v>4.6100000000000002E-2</c:v>
                </c:pt>
                <c:pt idx="2295">
                  <c:v>4.6100000000000002E-2</c:v>
                </c:pt>
                <c:pt idx="2296">
                  <c:v>4.6100000000000002E-2</c:v>
                </c:pt>
                <c:pt idx="2297">
                  <c:v>4.6100000000000002E-2</c:v>
                </c:pt>
                <c:pt idx="2298">
                  <c:v>4.6199999999999998E-2</c:v>
                </c:pt>
                <c:pt idx="2299">
                  <c:v>4.6199999999999998E-2</c:v>
                </c:pt>
                <c:pt idx="2300">
                  <c:v>4.6199999999999998E-2</c:v>
                </c:pt>
                <c:pt idx="2301">
                  <c:v>4.6199999999999998E-2</c:v>
                </c:pt>
                <c:pt idx="2302">
                  <c:v>4.6199999999999998E-2</c:v>
                </c:pt>
                <c:pt idx="2303">
                  <c:v>4.7E-2</c:v>
                </c:pt>
                <c:pt idx="2304">
                  <c:v>4.6500000000000007E-2</c:v>
                </c:pt>
                <c:pt idx="2305">
                  <c:v>4.5499999999999999E-2</c:v>
                </c:pt>
                <c:pt idx="2306">
                  <c:v>4.5499999999999999E-2</c:v>
                </c:pt>
                <c:pt idx="2307">
                  <c:v>4.5499999999999999E-2</c:v>
                </c:pt>
                <c:pt idx="2308">
                  <c:v>4.5499999999999999E-2</c:v>
                </c:pt>
                <c:pt idx="2309">
                  <c:v>4.5599999999999995E-2</c:v>
                </c:pt>
                <c:pt idx="2310">
                  <c:v>4.5599999999999995E-2</c:v>
                </c:pt>
                <c:pt idx="2311">
                  <c:v>4.5599999999999995E-2</c:v>
                </c:pt>
                <c:pt idx="2312">
                  <c:v>4.5400000000000003E-2</c:v>
                </c:pt>
                <c:pt idx="2313">
                  <c:v>4.5199999999999997E-2</c:v>
                </c:pt>
                <c:pt idx="2314">
                  <c:v>4.4900000000000002E-2</c:v>
                </c:pt>
                <c:pt idx="2315">
                  <c:v>4.4900000000000002E-2</c:v>
                </c:pt>
                <c:pt idx="2316">
                  <c:v>4.4999999999999998E-2</c:v>
                </c:pt>
                <c:pt idx="2317">
                  <c:v>4.4999999999999998E-2</c:v>
                </c:pt>
                <c:pt idx="2318">
                  <c:v>4.4999999999999998E-2</c:v>
                </c:pt>
                <c:pt idx="2319">
                  <c:v>4.4900000000000002E-2</c:v>
                </c:pt>
                <c:pt idx="2320">
                  <c:v>4.4900000000000002E-2</c:v>
                </c:pt>
                <c:pt idx="2321">
                  <c:v>4.4800000000000006E-2</c:v>
                </c:pt>
                <c:pt idx="2322">
                  <c:v>4.4400000000000002E-2</c:v>
                </c:pt>
                <c:pt idx="2323">
                  <c:v>4.41E-2</c:v>
                </c:pt>
                <c:pt idx="2324">
                  <c:v>4.3299999999999998E-2</c:v>
                </c:pt>
                <c:pt idx="2325">
                  <c:v>4.2699999999999995E-2</c:v>
                </c:pt>
                <c:pt idx="2326">
                  <c:v>4.2099999999999999E-2</c:v>
                </c:pt>
                <c:pt idx="2327">
                  <c:v>4.1399999999999999E-2</c:v>
                </c:pt>
                <c:pt idx="2328">
                  <c:v>4.0999999999999995E-2</c:v>
                </c:pt>
                <c:pt idx="2329">
                  <c:v>4.1200000000000001E-2</c:v>
                </c:pt>
                <c:pt idx="2330">
                  <c:v>4.1599999999999998E-2</c:v>
                </c:pt>
                <c:pt idx="2331">
                  <c:v>4.1700000000000001E-2</c:v>
                </c:pt>
                <c:pt idx="2332">
                  <c:v>4.1799999999999997E-2</c:v>
                </c:pt>
                <c:pt idx="2333">
                  <c:v>4.2099999999999999E-2</c:v>
                </c:pt>
                <c:pt idx="2334">
                  <c:v>4.2500000000000003E-2</c:v>
                </c:pt>
                <c:pt idx="2335">
                  <c:v>4.2599999999999999E-2</c:v>
                </c:pt>
                <c:pt idx="2336">
                  <c:v>4.2500000000000003E-2</c:v>
                </c:pt>
                <c:pt idx="2337">
                  <c:v>4.2500000000000003E-2</c:v>
                </c:pt>
                <c:pt idx="2338">
                  <c:v>4.2000000000000003E-2</c:v>
                </c:pt>
                <c:pt idx="2339">
                  <c:v>4.1500000000000002E-2</c:v>
                </c:pt>
                <c:pt idx="2340">
                  <c:v>4.1399999999999999E-2</c:v>
                </c:pt>
                <c:pt idx="2341">
                  <c:v>4.1200000000000001E-2</c:v>
                </c:pt>
                <c:pt idx="2342">
                  <c:v>4.1200000000000001E-2</c:v>
                </c:pt>
                <c:pt idx="2343">
                  <c:v>4.0800000000000003E-2</c:v>
                </c:pt>
                <c:pt idx="2344">
                  <c:v>4.0599999999999997E-2</c:v>
                </c:pt>
                <c:pt idx="2345">
                  <c:v>4.0500000000000001E-2</c:v>
                </c:pt>
                <c:pt idx="2346">
                  <c:v>4.0500000000000001E-2</c:v>
                </c:pt>
                <c:pt idx="2347">
                  <c:v>0.04</c:v>
                </c:pt>
                <c:pt idx="2348">
                  <c:v>3.9300000000000002E-2</c:v>
                </c:pt>
                <c:pt idx="2349">
                  <c:v>3.9300000000000002E-2</c:v>
                </c:pt>
                <c:pt idx="2350">
                  <c:v>3.95E-2</c:v>
                </c:pt>
                <c:pt idx="2351">
                  <c:v>3.9800000000000002E-2</c:v>
                </c:pt>
                <c:pt idx="2352">
                  <c:v>4.0599999999999997E-2</c:v>
                </c:pt>
                <c:pt idx="2353">
                  <c:v>4.1299999999999996E-2</c:v>
                </c:pt>
                <c:pt idx="2354">
                  <c:v>4.1299999999999996E-2</c:v>
                </c:pt>
                <c:pt idx="2355">
                  <c:v>4.2099999999999999E-2</c:v>
                </c:pt>
                <c:pt idx="2356">
                  <c:v>4.2300000000000004E-2</c:v>
                </c:pt>
                <c:pt idx="2357">
                  <c:v>4.2199999999999994E-2</c:v>
                </c:pt>
                <c:pt idx="2358">
                  <c:v>4.2199999999999994E-2</c:v>
                </c:pt>
                <c:pt idx="2359">
                  <c:v>4.24E-2</c:v>
                </c:pt>
                <c:pt idx="2360">
                  <c:v>4.2900000000000001E-2</c:v>
                </c:pt>
                <c:pt idx="2361">
                  <c:v>4.3299999999999998E-2</c:v>
                </c:pt>
                <c:pt idx="2362">
                  <c:v>4.3700000000000003E-2</c:v>
                </c:pt>
                <c:pt idx="2363">
                  <c:v>4.3899999999999995E-2</c:v>
                </c:pt>
                <c:pt idx="2364">
                  <c:v>4.3799999999999999E-2</c:v>
                </c:pt>
                <c:pt idx="2365">
                  <c:v>4.36E-2</c:v>
                </c:pt>
                <c:pt idx="2366">
                  <c:v>4.3499999999999997E-2</c:v>
                </c:pt>
                <c:pt idx="2367">
                  <c:v>4.3099999999999999E-2</c:v>
                </c:pt>
                <c:pt idx="2368">
                  <c:v>4.3299999999999998E-2</c:v>
                </c:pt>
                <c:pt idx="2369">
                  <c:v>4.3299999999999998E-2</c:v>
                </c:pt>
                <c:pt idx="2370">
                  <c:v>4.3099999999999999E-2</c:v>
                </c:pt>
                <c:pt idx="2371">
                  <c:v>4.2999999999999997E-2</c:v>
                </c:pt>
                <c:pt idx="2372">
                  <c:v>4.2999999999999997E-2</c:v>
                </c:pt>
                <c:pt idx="2373">
                  <c:v>4.2800000000000005E-2</c:v>
                </c:pt>
                <c:pt idx="2374">
                  <c:v>4.2800000000000005E-2</c:v>
                </c:pt>
                <c:pt idx="2375">
                  <c:v>4.2699999999999995E-2</c:v>
                </c:pt>
                <c:pt idx="2376">
                  <c:v>4.2599999999999999E-2</c:v>
                </c:pt>
                <c:pt idx="2377">
                  <c:v>4.2599999999999999E-2</c:v>
                </c:pt>
                <c:pt idx="2378">
                  <c:v>4.2599999999999999E-2</c:v>
                </c:pt>
                <c:pt idx="2379">
                  <c:v>4.2599999999999999E-2</c:v>
                </c:pt>
                <c:pt idx="2380">
                  <c:v>4.2300000000000004E-2</c:v>
                </c:pt>
                <c:pt idx="2381">
                  <c:v>4.1700000000000001E-2</c:v>
                </c:pt>
                <c:pt idx="2382">
                  <c:v>4.1200000000000001E-2</c:v>
                </c:pt>
                <c:pt idx="2383">
                  <c:v>4.0899999999999999E-2</c:v>
                </c:pt>
                <c:pt idx="2384">
                  <c:v>4.0899999999999999E-2</c:v>
                </c:pt>
                <c:pt idx="2385">
                  <c:v>4.0899999999999999E-2</c:v>
                </c:pt>
                <c:pt idx="2386">
                  <c:v>4.1299999999999996E-2</c:v>
                </c:pt>
                <c:pt idx="2387">
                  <c:v>4.1299999999999996E-2</c:v>
                </c:pt>
                <c:pt idx="2388">
                  <c:v>4.1500000000000002E-2</c:v>
                </c:pt>
                <c:pt idx="2389">
                  <c:v>4.1500000000000002E-2</c:v>
                </c:pt>
                <c:pt idx="2390">
                  <c:v>4.1500000000000002E-2</c:v>
                </c:pt>
                <c:pt idx="2391">
                  <c:v>4.1299999999999996E-2</c:v>
                </c:pt>
                <c:pt idx="2392">
                  <c:v>4.1599999999999998E-2</c:v>
                </c:pt>
                <c:pt idx="2393">
                  <c:v>4.1599999999999998E-2</c:v>
                </c:pt>
                <c:pt idx="2394">
                  <c:v>4.1900000000000007E-2</c:v>
                </c:pt>
                <c:pt idx="2395">
                  <c:v>4.1900000000000007E-2</c:v>
                </c:pt>
                <c:pt idx="2396">
                  <c:v>4.1599999999999998E-2</c:v>
                </c:pt>
                <c:pt idx="2397">
                  <c:v>4.1599999999999998E-2</c:v>
                </c:pt>
                <c:pt idx="2398">
                  <c:v>4.1299999999999996E-2</c:v>
                </c:pt>
                <c:pt idx="2399">
                  <c:v>4.1299999999999996E-2</c:v>
                </c:pt>
                <c:pt idx="2400">
                  <c:v>4.1399999999999999E-2</c:v>
                </c:pt>
                <c:pt idx="2401">
                  <c:v>4.1200000000000001E-2</c:v>
                </c:pt>
                <c:pt idx="2402">
                  <c:v>4.1200000000000001E-2</c:v>
                </c:pt>
                <c:pt idx="2403">
                  <c:v>4.1399999999999999E-2</c:v>
                </c:pt>
                <c:pt idx="2404">
                  <c:v>4.1399999999999999E-2</c:v>
                </c:pt>
                <c:pt idx="2405">
                  <c:v>4.1299999999999996E-2</c:v>
                </c:pt>
                <c:pt idx="2406">
                  <c:v>4.1299999999999996E-2</c:v>
                </c:pt>
                <c:pt idx="2407">
                  <c:v>4.1200000000000001E-2</c:v>
                </c:pt>
                <c:pt idx="2408">
                  <c:v>4.0999999999999995E-2</c:v>
                </c:pt>
                <c:pt idx="2409">
                  <c:v>4.0800000000000003E-2</c:v>
                </c:pt>
                <c:pt idx="2410">
                  <c:v>4.07E-2</c:v>
                </c:pt>
                <c:pt idx="2411">
                  <c:v>4.0399999999999998E-2</c:v>
                </c:pt>
                <c:pt idx="2412">
                  <c:v>4.0399999999999998E-2</c:v>
                </c:pt>
                <c:pt idx="2413">
                  <c:v>4.0399999999999998E-2</c:v>
                </c:pt>
                <c:pt idx="2414">
                  <c:v>4.0399999999999998E-2</c:v>
                </c:pt>
                <c:pt idx="2415">
                  <c:v>4.0399999999999998E-2</c:v>
                </c:pt>
                <c:pt idx="2416">
                  <c:v>4.0199999999999993E-2</c:v>
                </c:pt>
                <c:pt idx="2417">
                  <c:v>3.9800000000000002E-2</c:v>
                </c:pt>
                <c:pt idx="2418">
                  <c:v>3.95E-2</c:v>
                </c:pt>
                <c:pt idx="2419">
                  <c:v>3.9399999999999998E-2</c:v>
                </c:pt>
                <c:pt idx="2420">
                  <c:v>3.9100000000000003E-2</c:v>
                </c:pt>
                <c:pt idx="2421">
                  <c:v>3.85E-2</c:v>
                </c:pt>
                <c:pt idx="2422">
                  <c:v>3.8300000000000001E-2</c:v>
                </c:pt>
                <c:pt idx="2423">
                  <c:v>3.8300000000000001E-2</c:v>
                </c:pt>
                <c:pt idx="2424">
                  <c:v>3.8300000000000001E-2</c:v>
                </c:pt>
                <c:pt idx="2425">
                  <c:v>3.8300000000000001E-2</c:v>
                </c:pt>
                <c:pt idx="2426">
                  <c:v>3.7699999999999997E-2</c:v>
                </c:pt>
                <c:pt idx="2427">
                  <c:v>3.7200000000000004E-2</c:v>
                </c:pt>
                <c:pt idx="2428">
                  <c:v>3.7000000000000005E-2</c:v>
                </c:pt>
                <c:pt idx="2429">
                  <c:v>3.7000000000000005E-2</c:v>
                </c:pt>
                <c:pt idx="2430">
                  <c:v>3.6900000000000002E-2</c:v>
                </c:pt>
                <c:pt idx="2431">
                  <c:v>3.6600000000000001E-2</c:v>
                </c:pt>
                <c:pt idx="2432">
                  <c:v>3.6400000000000002E-2</c:v>
                </c:pt>
                <c:pt idx="2433">
                  <c:v>3.6400000000000002E-2</c:v>
                </c:pt>
                <c:pt idx="2434">
                  <c:v>3.61E-2</c:v>
                </c:pt>
                <c:pt idx="2435">
                  <c:v>3.5699999999999996E-2</c:v>
                </c:pt>
                <c:pt idx="2436">
                  <c:v>3.5400000000000001E-2</c:v>
                </c:pt>
                <c:pt idx="2437">
                  <c:v>3.5200000000000002E-2</c:v>
                </c:pt>
                <c:pt idx="2438">
                  <c:v>3.5200000000000002E-2</c:v>
                </c:pt>
                <c:pt idx="2439">
                  <c:v>3.5000000000000003E-2</c:v>
                </c:pt>
                <c:pt idx="2440">
                  <c:v>3.4700000000000002E-2</c:v>
                </c:pt>
                <c:pt idx="2441">
                  <c:v>3.44E-2</c:v>
                </c:pt>
                <c:pt idx="2442">
                  <c:v>3.4300000000000004E-2</c:v>
                </c:pt>
                <c:pt idx="2443">
                  <c:v>3.4300000000000004E-2</c:v>
                </c:pt>
                <c:pt idx="2444">
                  <c:v>3.4599999999999999E-2</c:v>
                </c:pt>
                <c:pt idx="2445">
                  <c:v>3.4799999999999998E-2</c:v>
                </c:pt>
                <c:pt idx="2446">
                  <c:v>3.5400000000000001E-2</c:v>
                </c:pt>
                <c:pt idx="2447">
                  <c:v>3.5900000000000001E-2</c:v>
                </c:pt>
                <c:pt idx="2448">
                  <c:v>3.6600000000000001E-2</c:v>
                </c:pt>
                <c:pt idx="2449">
                  <c:v>3.7499999999999999E-2</c:v>
                </c:pt>
                <c:pt idx="2450">
                  <c:v>3.7400000000000003E-2</c:v>
                </c:pt>
                <c:pt idx="2451">
                  <c:v>3.73E-2</c:v>
                </c:pt>
                <c:pt idx="2452">
                  <c:v>3.73E-2</c:v>
                </c:pt>
                <c:pt idx="2453">
                  <c:v>3.73E-2</c:v>
                </c:pt>
                <c:pt idx="2454">
                  <c:v>3.73E-2</c:v>
                </c:pt>
                <c:pt idx="2455">
                  <c:v>3.73E-2</c:v>
                </c:pt>
                <c:pt idx="2456">
                  <c:v>3.73E-2</c:v>
                </c:pt>
                <c:pt idx="2457">
                  <c:v>3.7400000000000003E-2</c:v>
                </c:pt>
                <c:pt idx="2458">
                  <c:v>3.7599999999999995E-2</c:v>
                </c:pt>
                <c:pt idx="2459">
                  <c:v>3.7699999999999997E-2</c:v>
                </c:pt>
                <c:pt idx="2460">
                  <c:v>3.8100000000000002E-2</c:v>
                </c:pt>
                <c:pt idx="2461">
                  <c:v>3.8199999999999998E-2</c:v>
                </c:pt>
                <c:pt idx="2462">
                  <c:v>3.8199999999999998E-2</c:v>
                </c:pt>
                <c:pt idx="2463">
                  <c:v>3.8199999999999998E-2</c:v>
                </c:pt>
                <c:pt idx="2464">
                  <c:v>3.8199999999999998E-2</c:v>
                </c:pt>
                <c:pt idx="2465">
                  <c:v>3.8199999999999998E-2</c:v>
                </c:pt>
                <c:pt idx="2466">
                  <c:v>3.8199999999999998E-2</c:v>
                </c:pt>
                <c:pt idx="2467">
                  <c:v>3.8199999999999998E-2</c:v>
                </c:pt>
                <c:pt idx="2468">
                  <c:v>3.8300000000000001E-2</c:v>
                </c:pt>
                <c:pt idx="2469">
                  <c:v>3.8199999999999998E-2</c:v>
                </c:pt>
                <c:pt idx="2470">
                  <c:v>3.8199999999999998E-2</c:v>
                </c:pt>
                <c:pt idx="2471">
                  <c:v>3.7999999999999999E-2</c:v>
                </c:pt>
                <c:pt idx="2472">
                  <c:v>3.7999999999999999E-2</c:v>
                </c:pt>
                <c:pt idx="2473">
                  <c:v>3.7999999999999999E-2</c:v>
                </c:pt>
                <c:pt idx="2474">
                  <c:v>3.7900000000000003E-2</c:v>
                </c:pt>
                <c:pt idx="2475">
                  <c:v>3.7699999999999997E-2</c:v>
                </c:pt>
                <c:pt idx="2476">
                  <c:v>3.7699999999999997E-2</c:v>
                </c:pt>
                <c:pt idx="2477">
                  <c:v>3.7499999999999999E-2</c:v>
                </c:pt>
                <c:pt idx="2478">
                  <c:v>3.7499999999999999E-2</c:v>
                </c:pt>
                <c:pt idx="2479">
                  <c:v>3.73E-2</c:v>
                </c:pt>
                <c:pt idx="2480">
                  <c:v>3.73E-2</c:v>
                </c:pt>
                <c:pt idx="2481">
                  <c:v>3.7100000000000001E-2</c:v>
                </c:pt>
                <c:pt idx="2482">
                  <c:v>3.6600000000000001E-2</c:v>
                </c:pt>
                <c:pt idx="2483">
                  <c:v>3.6499999999999998E-2</c:v>
                </c:pt>
                <c:pt idx="2484">
                  <c:v>3.6499999999999998E-2</c:v>
                </c:pt>
                <c:pt idx="2485">
                  <c:v>3.6299999999999999E-2</c:v>
                </c:pt>
                <c:pt idx="2486">
                  <c:v>3.61E-2</c:v>
                </c:pt>
                <c:pt idx="2487">
                  <c:v>3.6000000000000004E-2</c:v>
                </c:pt>
                <c:pt idx="2488">
                  <c:v>3.61E-2</c:v>
                </c:pt>
                <c:pt idx="2489">
                  <c:v>3.6299999999999999E-2</c:v>
                </c:pt>
                <c:pt idx="2490">
                  <c:v>3.6299999999999999E-2</c:v>
                </c:pt>
                <c:pt idx="2491">
                  <c:v>3.6400000000000002E-2</c:v>
                </c:pt>
                <c:pt idx="2492">
                  <c:v>3.6400000000000002E-2</c:v>
                </c:pt>
                <c:pt idx="2493">
                  <c:v>3.6200000000000003E-2</c:v>
                </c:pt>
                <c:pt idx="2494">
                  <c:v>3.6200000000000003E-2</c:v>
                </c:pt>
                <c:pt idx="2495">
                  <c:v>3.6200000000000003E-2</c:v>
                </c:pt>
                <c:pt idx="2496">
                  <c:v>3.6400000000000002E-2</c:v>
                </c:pt>
                <c:pt idx="2497">
                  <c:v>3.6400000000000002E-2</c:v>
                </c:pt>
                <c:pt idx="2498">
                  <c:v>3.6499999999999998E-2</c:v>
                </c:pt>
                <c:pt idx="2499">
                  <c:v>3.6799999999999999E-2</c:v>
                </c:pt>
                <c:pt idx="2500">
                  <c:v>3.6799999999999999E-2</c:v>
                </c:pt>
                <c:pt idx="2501">
                  <c:v>3.6799999999999999E-2</c:v>
                </c:pt>
                <c:pt idx="2502">
                  <c:v>3.7000000000000005E-2</c:v>
                </c:pt>
                <c:pt idx="2503">
                  <c:v>3.7699999999999997E-2</c:v>
                </c:pt>
                <c:pt idx="2504">
                  <c:v>3.7499999999999999E-2</c:v>
                </c:pt>
                <c:pt idx="2505">
                  <c:v>3.7499999999999999E-2</c:v>
                </c:pt>
                <c:pt idx="2506">
                  <c:v>3.7599999999999995E-2</c:v>
                </c:pt>
                <c:pt idx="2507">
                  <c:v>3.7599999999999995E-2</c:v>
                </c:pt>
                <c:pt idx="2508">
                  <c:v>3.7599999999999995E-2</c:v>
                </c:pt>
                <c:pt idx="2509">
                  <c:v>3.7599999999999995E-2</c:v>
                </c:pt>
                <c:pt idx="2510">
                  <c:v>3.7599999999999995E-2</c:v>
                </c:pt>
                <c:pt idx="2511">
                  <c:v>3.7599999999999995E-2</c:v>
                </c:pt>
                <c:pt idx="2512">
                  <c:v>3.7599999999999995E-2</c:v>
                </c:pt>
                <c:pt idx="2513">
                  <c:v>3.7599999999999995E-2</c:v>
                </c:pt>
                <c:pt idx="2514">
                  <c:v>3.7400000000000003E-2</c:v>
                </c:pt>
                <c:pt idx="2515">
                  <c:v>3.7400000000000003E-2</c:v>
                </c:pt>
                <c:pt idx="2516">
                  <c:v>3.7400000000000003E-2</c:v>
                </c:pt>
                <c:pt idx="2517">
                  <c:v>3.7599999999999995E-2</c:v>
                </c:pt>
                <c:pt idx="2518">
                  <c:v>3.78E-2</c:v>
                </c:pt>
                <c:pt idx="2519">
                  <c:v>3.7999999999999999E-2</c:v>
                </c:pt>
                <c:pt idx="2520">
                  <c:v>3.8199999999999998E-2</c:v>
                </c:pt>
                <c:pt idx="2521">
                  <c:v>3.8199999999999998E-2</c:v>
                </c:pt>
                <c:pt idx="2522">
                  <c:v>3.8199999999999998E-2</c:v>
                </c:pt>
                <c:pt idx="2523">
                  <c:v>3.8199999999999998E-2</c:v>
                </c:pt>
                <c:pt idx="2524">
                  <c:v>3.8199999999999998E-2</c:v>
                </c:pt>
                <c:pt idx="2525">
                  <c:v>3.7900000000000003E-2</c:v>
                </c:pt>
                <c:pt idx="2526">
                  <c:v>3.7699999999999997E-2</c:v>
                </c:pt>
                <c:pt idx="2527">
                  <c:v>3.7699999999999997E-2</c:v>
                </c:pt>
                <c:pt idx="2528">
                  <c:v>3.78E-2</c:v>
                </c:pt>
                <c:pt idx="2529">
                  <c:v>3.78E-2</c:v>
                </c:pt>
                <c:pt idx="2530">
                  <c:v>3.7999999999999999E-2</c:v>
                </c:pt>
                <c:pt idx="2531">
                  <c:v>3.7999999999999999E-2</c:v>
                </c:pt>
                <c:pt idx="2532">
                  <c:v>3.7999999999999999E-2</c:v>
                </c:pt>
                <c:pt idx="2533">
                  <c:v>3.8100000000000002E-2</c:v>
                </c:pt>
                <c:pt idx="2534">
                  <c:v>3.8300000000000001E-2</c:v>
                </c:pt>
                <c:pt idx="2535">
                  <c:v>3.8300000000000001E-2</c:v>
                </c:pt>
                <c:pt idx="2536">
                  <c:v>3.8300000000000001E-2</c:v>
                </c:pt>
                <c:pt idx="2537">
                  <c:v>3.8199999999999998E-2</c:v>
                </c:pt>
                <c:pt idx="2538">
                  <c:v>3.8199999999999998E-2</c:v>
                </c:pt>
                <c:pt idx="2539">
                  <c:v>3.8100000000000002E-2</c:v>
                </c:pt>
                <c:pt idx="2540">
                  <c:v>3.7999999999999999E-2</c:v>
                </c:pt>
                <c:pt idx="2541">
                  <c:v>3.7999999999999999E-2</c:v>
                </c:pt>
                <c:pt idx="2542">
                  <c:v>3.7999999999999999E-2</c:v>
                </c:pt>
                <c:pt idx="2543">
                  <c:v>3.7999999999999999E-2</c:v>
                </c:pt>
                <c:pt idx="2544">
                  <c:v>3.78E-2</c:v>
                </c:pt>
                <c:pt idx="2545">
                  <c:v>3.7900000000000003E-2</c:v>
                </c:pt>
                <c:pt idx="2546">
                  <c:v>3.7900000000000003E-2</c:v>
                </c:pt>
                <c:pt idx="2547">
                  <c:v>3.7900000000000003E-2</c:v>
                </c:pt>
                <c:pt idx="2548">
                  <c:v>3.78E-2</c:v>
                </c:pt>
                <c:pt idx="2549">
                  <c:v>3.78E-2</c:v>
                </c:pt>
                <c:pt idx="2550">
                  <c:v>3.78E-2</c:v>
                </c:pt>
                <c:pt idx="2551">
                  <c:v>3.78E-2</c:v>
                </c:pt>
                <c:pt idx="2552">
                  <c:v>3.78E-2</c:v>
                </c:pt>
                <c:pt idx="2553">
                  <c:v>3.78E-2</c:v>
                </c:pt>
                <c:pt idx="2554">
                  <c:v>3.78E-2</c:v>
                </c:pt>
                <c:pt idx="2555">
                  <c:v>3.78E-2</c:v>
                </c:pt>
                <c:pt idx="2556">
                  <c:v>3.78E-2</c:v>
                </c:pt>
                <c:pt idx="2557">
                  <c:v>3.78E-2</c:v>
                </c:pt>
                <c:pt idx="2558">
                  <c:v>3.8100000000000002E-2</c:v>
                </c:pt>
                <c:pt idx="2559">
                  <c:v>3.8399999999999997E-2</c:v>
                </c:pt>
                <c:pt idx="2560">
                  <c:v>3.85E-2</c:v>
                </c:pt>
                <c:pt idx="2561">
                  <c:v>3.85E-2</c:v>
                </c:pt>
                <c:pt idx="2562">
                  <c:v>3.8599999999999995E-2</c:v>
                </c:pt>
                <c:pt idx="2563">
                  <c:v>3.8399999999999997E-2</c:v>
                </c:pt>
                <c:pt idx="2564">
                  <c:v>3.8399999999999997E-2</c:v>
                </c:pt>
                <c:pt idx="2565">
                  <c:v>3.8399999999999997E-2</c:v>
                </c:pt>
                <c:pt idx="2566">
                  <c:v>3.8399999999999997E-2</c:v>
                </c:pt>
                <c:pt idx="2567">
                  <c:v>3.85E-2</c:v>
                </c:pt>
                <c:pt idx="2568">
                  <c:v>3.85E-2</c:v>
                </c:pt>
                <c:pt idx="2569">
                  <c:v>3.85E-2</c:v>
                </c:pt>
                <c:pt idx="2570">
                  <c:v>3.85E-2</c:v>
                </c:pt>
                <c:pt idx="2571">
                  <c:v>3.85E-2</c:v>
                </c:pt>
                <c:pt idx="2572">
                  <c:v>3.85E-2</c:v>
                </c:pt>
                <c:pt idx="2573">
                  <c:v>3.85E-2</c:v>
                </c:pt>
                <c:pt idx="2574">
                  <c:v>3.85E-2</c:v>
                </c:pt>
                <c:pt idx="2575">
                  <c:v>3.8399999999999997E-2</c:v>
                </c:pt>
                <c:pt idx="2576">
                  <c:v>3.8399999999999997E-2</c:v>
                </c:pt>
                <c:pt idx="2577">
                  <c:v>3.8199999999999998E-2</c:v>
                </c:pt>
                <c:pt idx="2578">
                  <c:v>3.8100000000000002E-2</c:v>
                </c:pt>
                <c:pt idx="2579">
                  <c:v>3.8199999999999998E-2</c:v>
                </c:pt>
                <c:pt idx="2580">
                  <c:v>3.8199999999999998E-2</c:v>
                </c:pt>
                <c:pt idx="2581">
                  <c:v>3.7900000000000003E-2</c:v>
                </c:pt>
                <c:pt idx="2582">
                  <c:v>3.7900000000000003E-2</c:v>
                </c:pt>
                <c:pt idx="2583">
                  <c:v>3.7900000000000003E-2</c:v>
                </c:pt>
                <c:pt idx="2584">
                  <c:v>3.78E-2</c:v>
                </c:pt>
                <c:pt idx="2585">
                  <c:v>3.78E-2</c:v>
                </c:pt>
                <c:pt idx="2586">
                  <c:v>3.7699999999999997E-2</c:v>
                </c:pt>
                <c:pt idx="2587">
                  <c:v>3.7499999999999999E-2</c:v>
                </c:pt>
                <c:pt idx="2588">
                  <c:v>3.7200000000000004E-2</c:v>
                </c:pt>
                <c:pt idx="2589">
                  <c:v>3.73E-2</c:v>
                </c:pt>
                <c:pt idx="2590">
                  <c:v>3.7499999999999999E-2</c:v>
                </c:pt>
                <c:pt idx="2591">
                  <c:v>3.7499999999999999E-2</c:v>
                </c:pt>
                <c:pt idx="2592">
                  <c:v>3.7499999999999999E-2</c:v>
                </c:pt>
                <c:pt idx="2593">
                  <c:v>3.7499999999999999E-2</c:v>
                </c:pt>
                <c:pt idx="2594">
                  <c:v>3.7400000000000003E-2</c:v>
                </c:pt>
                <c:pt idx="2595">
                  <c:v>3.7400000000000003E-2</c:v>
                </c:pt>
                <c:pt idx="2596">
                  <c:v>3.7200000000000004E-2</c:v>
                </c:pt>
                <c:pt idx="2597">
                  <c:v>3.7000000000000005E-2</c:v>
                </c:pt>
                <c:pt idx="2598">
                  <c:v>3.6799999999999999E-2</c:v>
                </c:pt>
                <c:pt idx="2599">
                  <c:v>3.6499999999999998E-2</c:v>
                </c:pt>
                <c:pt idx="2600">
                  <c:v>3.6499999999999998E-2</c:v>
                </c:pt>
                <c:pt idx="2601">
                  <c:v>3.61E-2</c:v>
                </c:pt>
                <c:pt idx="2602">
                  <c:v>3.6200000000000003E-2</c:v>
                </c:pt>
                <c:pt idx="2603">
                  <c:v>3.6600000000000001E-2</c:v>
                </c:pt>
                <c:pt idx="2604">
                  <c:v>3.6600000000000001E-2</c:v>
                </c:pt>
                <c:pt idx="2605">
                  <c:v>3.6600000000000001E-2</c:v>
                </c:pt>
                <c:pt idx="2606">
                  <c:v>3.6499999999999998E-2</c:v>
                </c:pt>
                <c:pt idx="2607">
                  <c:v>3.6699999999999997E-2</c:v>
                </c:pt>
                <c:pt idx="2608">
                  <c:v>3.6699999999999997E-2</c:v>
                </c:pt>
                <c:pt idx="2609">
                  <c:v>3.6799999999999999E-2</c:v>
                </c:pt>
                <c:pt idx="2610">
                  <c:v>3.6900000000000002E-2</c:v>
                </c:pt>
                <c:pt idx="2611">
                  <c:v>3.6900000000000002E-2</c:v>
                </c:pt>
                <c:pt idx="2612">
                  <c:v>3.73E-2</c:v>
                </c:pt>
                <c:pt idx="2613">
                  <c:v>3.73E-2</c:v>
                </c:pt>
                <c:pt idx="2614">
                  <c:v>3.7699999999999997E-2</c:v>
                </c:pt>
                <c:pt idx="2615">
                  <c:v>3.78E-2</c:v>
                </c:pt>
                <c:pt idx="2616">
                  <c:v>3.78E-2</c:v>
                </c:pt>
                <c:pt idx="2617">
                  <c:v>3.78E-2</c:v>
                </c:pt>
                <c:pt idx="2618">
                  <c:v>3.78E-2</c:v>
                </c:pt>
                <c:pt idx="2619">
                  <c:v>3.78E-2</c:v>
                </c:pt>
                <c:pt idx="2620">
                  <c:v>3.78E-2</c:v>
                </c:pt>
                <c:pt idx="2621">
                  <c:v>3.7599999999999995E-2</c:v>
                </c:pt>
                <c:pt idx="2622">
                  <c:v>3.7599999999999995E-2</c:v>
                </c:pt>
                <c:pt idx="2623">
                  <c:v>3.7599999999999995E-2</c:v>
                </c:pt>
                <c:pt idx="2624">
                  <c:v>3.7599999999999995E-2</c:v>
                </c:pt>
                <c:pt idx="2625">
                  <c:v>3.7599999999999995E-2</c:v>
                </c:pt>
                <c:pt idx="2626">
                  <c:v>3.7499999999999999E-2</c:v>
                </c:pt>
                <c:pt idx="2627">
                  <c:v>3.73E-2</c:v>
                </c:pt>
                <c:pt idx="2628">
                  <c:v>3.7200000000000004E-2</c:v>
                </c:pt>
                <c:pt idx="2629">
                  <c:v>3.7200000000000004E-2</c:v>
                </c:pt>
                <c:pt idx="2630">
                  <c:v>3.7000000000000005E-2</c:v>
                </c:pt>
                <c:pt idx="2631">
                  <c:v>3.7000000000000005E-2</c:v>
                </c:pt>
                <c:pt idx="2632">
                  <c:v>3.7000000000000005E-2</c:v>
                </c:pt>
                <c:pt idx="2633">
                  <c:v>3.7000000000000005E-2</c:v>
                </c:pt>
                <c:pt idx="2634">
                  <c:v>3.7000000000000005E-2</c:v>
                </c:pt>
                <c:pt idx="2635">
                  <c:v>3.7000000000000005E-2</c:v>
                </c:pt>
                <c:pt idx="2636">
                  <c:v>3.6900000000000002E-2</c:v>
                </c:pt>
                <c:pt idx="2637">
                  <c:v>3.6799999999999999E-2</c:v>
                </c:pt>
                <c:pt idx="2638">
                  <c:v>3.6799999999999999E-2</c:v>
                </c:pt>
                <c:pt idx="2639">
                  <c:v>3.6799999999999999E-2</c:v>
                </c:pt>
                <c:pt idx="2640">
                  <c:v>3.6699999999999997E-2</c:v>
                </c:pt>
                <c:pt idx="2641">
                  <c:v>3.6699999999999997E-2</c:v>
                </c:pt>
                <c:pt idx="2642">
                  <c:v>3.6699999999999997E-2</c:v>
                </c:pt>
                <c:pt idx="2643">
                  <c:v>3.6699999999999997E-2</c:v>
                </c:pt>
                <c:pt idx="2644">
                  <c:v>3.6699999999999997E-2</c:v>
                </c:pt>
                <c:pt idx="2645">
                  <c:v>3.6699999999999997E-2</c:v>
                </c:pt>
                <c:pt idx="2646">
                  <c:v>3.6699999999999997E-2</c:v>
                </c:pt>
                <c:pt idx="2647">
                  <c:v>3.6699999999999997E-2</c:v>
                </c:pt>
                <c:pt idx="2648">
                  <c:v>3.6699999999999997E-2</c:v>
                </c:pt>
                <c:pt idx="2649">
                  <c:v>3.6499999999999998E-2</c:v>
                </c:pt>
                <c:pt idx="2650">
                  <c:v>3.6400000000000002E-2</c:v>
                </c:pt>
                <c:pt idx="2651">
                  <c:v>3.6200000000000003E-2</c:v>
                </c:pt>
                <c:pt idx="2652">
                  <c:v>3.6000000000000004E-2</c:v>
                </c:pt>
                <c:pt idx="2653">
                  <c:v>3.6000000000000004E-2</c:v>
                </c:pt>
                <c:pt idx="2654">
                  <c:v>3.5799999999999998E-2</c:v>
                </c:pt>
                <c:pt idx="2655">
                  <c:v>3.5499999999999997E-2</c:v>
                </c:pt>
                <c:pt idx="2656">
                  <c:v>3.5299999999999998E-2</c:v>
                </c:pt>
                <c:pt idx="2657">
                  <c:v>3.5200000000000002E-2</c:v>
                </c:pt>
                <c:pt idx="2658">
                  <c:v>3.5000000000000003E-2</c:v>
                </c:pt>
                <c:pt idx="2659">
                  <c:v>3.4700000000000002E-2</c:v>
                </c:pt>
                <c:pt idx="2660">
                  <c:v>3.44E-2</c:v>
                </c:pt>
                <c:pt idx="2661">
                  <c:v>3.4200000000000001E-2</c:v>
                </c:pt>
                <c:pt idx="2662">
                  <c:v>3.39E-2</c:v>
                </c:pt>
                <c:pt idx="2663">
                  <c:v>3.39E-2</c:v>
                </c:pt>
                <c:pt idx="2664">
                  <c:v>3.3399999999999999E-2</c:v>
                </c:pt>
                <c:pt idx="2665">
                  <c:v>3.3000000000000002E-2</c:v>
                </c:pt>
                <c:pt idx="2666">
                  <c:v>3.3000000000000002E-2</c:v>
                </c:pt>
                <c:pt idx="2667">
                  <c:v>3.32E-2</c:v>
                </c:pt>
                <c:pt idx="2668">
                  <c:v>3.3000000000000002E-2</c:v>
                </c:pt>
                <c:pt idx="2669">
                  <c:v>3.2799999999999996E-2</c:v>
                </c:pt>
                <c:pt idx="2670">
                  <c:v>3.2899999999999999E-2</c:v>
                </c:pt>
                <c:pt idx="2671">
                  <c:v>3.2899999999999999E-2</c:v>
                </c:pt>
                <c:pt idx="2672">
                  <c:v>3.3300000000000003E-2</c:v>
                </c:pt>
                <c:pt idx="2673">
                  <c:v>3.3300000000000003E-2</c:v>
                </c:pt>
                <c:pt idx="2674">
                  <c:v>3.3300000000000003E-2</c:v>
                </c:pt>
                <c:pt idx="2675">
                  <c:v>3.3300000000000003E-2</c:v>
                </c:pt>
                <c:pt idx="2676">
                  <c:v>3.3300000000000003E-2</c:v>
                </c:pt>
                <c:pt idx="2677">
                  <c:v>3.3300000000000003E-2</c:v>
                </c:pt>
                <c:pt idx="2678">
                  <c:v>3.3300000000000003E-2</c:v>
                </c:pt>
                <c:pt idx="2679">
                  <c:v>3.3300000000000003E-2</c:v>
                </c:pt>
                <c:pt idx="2680">
                  <c:v>3.3399999999999999E-2</c:v>
                </c:pt>
                <c:pt idx="2681">
                  <c:v>3.3399999999999999E-2</c:v>
                </c:pt>
                <c:pt idx="2682">
                  <c:v>3.3399999999999999E-2</c:v>
                </c:pt>
                <c:pt idx="2683">
                  <c:v>3.3300000000000003E-2</c:v>
                </c:pt>
                <c:pt idx="2684">
                  <c:v>3.2899999999999999E-2</c:v>
                </c:pt>
                <c:pt idx="2685">
                  <c:v>3.2799999999999996E-2</c:v>
                </c:pt>
                <c:pt idx="2686">
                  <c:v>3.2799999999999996E-2</c:v>
                </c:pt>
                <c:pt idx="2687">
                  <c:v>3.2799999999999996E-2</c:v>
                </c:pt>
                <c:pt idx="2688">
                  <c:v>3.27E-2</c:v>
                </c:pt>
                <c:pt idx="2689">
                  <c:v>3.2799999999999996E-2</c:v>
                </c:pt>
                <c:pt idx="2690">
                  <c:v>3.2899999999999999E-2</c:v>
                </c:pt>
                <c:pt idx="2691">
                  <c:v>3.32E-2</c:v>
                </c:pt>
                <c:pt idx="2692">
                  <c:v>3.3399999999999999E-2</c:v>
                </c:pt>
                <c:pt idx="2693">
                  <c:v>3.3599999999999998E-2</c:v>
                </c:pt>
                <c:pt idx="2694">
                  <c:v>3.3500000000000002E-2</c:v>
                </c:pt>
                <c:pt idx="2695">
                  <c:v>3.32E-2</c:v>
                </c:pt>
                <c:pt idx="2696">
                  <c:v>3.3000000000000002E-2</c:v>
                </c:pt>
                <c:pt idx="2697">
                  <c:v>3.3000000000000002E-2</c:v>
                </c:pt>
                <c:pt idx="2698">
                  <c:v>3.3099999999999997E-2</c:v>
                </c:pt>
                <c:pt idx="2699">
                  <c:v>3.32E-2</c:v>
                </c:pt>
                <c:pt idx="2700">
                  <c:v>3.3599999999999998E-2</c:v>
                </c:pt>
                <c:pt idx="2701">
                  <c:v>3.3599999999999998E-2</c:v>
                </c:pt>
                <c:pt idx="2702">
                  <c:v>3.3599999999999998E-2</c:v>
                </c:pt>
                <c:pt idx="2703">
                  <c:v>3.3599999999999998E-2</c:v>
                </c:pt>
                <c:pt idx="2704">
                  <c:v>3.3700000000000001E-2</c:v>
                </c:pt>
                <c:pt idx="2705">
                  <c:v>3.3700000000000001E-2</c:v>
                </c:pt>
                <c:pt idx="2706">
                  <c:v>3.3700000000000001E-2</c:v>
                </c:pt>
                <c:pt idx="2707">
                  <c:v>3.4300000000000004E-2</c:v>
                </c:pt>
                <c:pt idx="2708">
                  <c:v>3.4799999999999998E-2</c:v>
                </c:pt>
                <c:pt idx="2709">
                  <c:v>3.4799999999999998E-2</c:v>
                </c:pt>
                <c:pt idx="2710">
                  <c:v>3.4799999999999998E-2</c:v>
                </c:pt>
                <c:pt idx="2711">
                  <c:v>3.4799999999999998E-2</c:v>
                </c:pt>
                <c:pt idx="2712">
                  <c:v>3.5000000000000003E-2</c:v>
                </c:pt>
                <c:pt idx="2713">
                  <c:v>3.5200000000000002E-2</c:v>
                </c:pt>
                <c:pt idx="2714">
                  <c:v>3.5200000000000002E-2</c:v>
                </c:pt>
                <c:pt idx="2715">
                  <c:v>3.5299999999999998E-2</c:v>
                </c:pt>
                <c:pt idx="2716">
                  <c:v>3.5499999999999997E-2</c:v>
                </c:pt>
                <c:pt idx="2717">
                  <c:v>3.6600000000000001E-2</c:v>
                </c:pt>
                <c:pt idx="2718">
                  <c:v>3.73E-2</c:v>
                </c:pt>
                <c:pt idx="2719">
                  <c:v>3.7599999999999995E-2</c:v>
                </c:pt>
                <c:pt idx="2720">
                  <c:v>3.8800000000000001E-2</c:v>
                </c:pt>
                <c:pt idx="2721">
                  <c:v>4.0300000000000002E-2</c:v>
                </c:pt>
                <c:pt idx="2722">
                  <c:v>4.1500000000000002E-2</c:v>
                </c:pt>
                <c:pt idx="2723">
                  <c:v>4.1500000000000002E-2</c:v>
                </c:pt>
                <c:pt idx="2724">
                  <c:v>4.0500000000000001E-2</c:v>
                </c:pt>
                <c:pt idx="2725">
                  <c:v>4.0199999999999993E-2</c:v>
                </c:pt>
                <c:pt idx="2726">
                  <c:v>3.9699999999999999E-2</c:v>
                </c:pt>
                <c:pt idx="2727">
                  <c:v>3.9699999999999999E-2</c:v>
                </c:pt>
                <c:pt idx="2728">
                  <c:v>3.9699999999999999E-2</c:v>
                </c:pt>
                <c:pt idx="2729">
                  <c:v>3.9699999999999999E-2</c:v>
                </c:pt>
                <c:pt idx="2730">
                  <c:v>3.9399999999999998E-2</c:v>
                </c:pt>
                <c:pt idx="2731">
                  <c:v>3.9699999999999999E-2</c:v>
                </c:pt>
                <c:pt idx="2732">
                  <c:v>0.04</c:v>
                </c:pt>
                <c:pt idx="2733">
                  <c:v>4.0199999999999993E-2</c:v>
                </c:pt>
                <c:pt idx="2734">
                  <c:v>4.0199999999999993E-2</c:v>
                </c:pt>
                <c:pt idx="2735">
                  <c:v>4.1100000000000005E-2</c:v>
                </c:pt>
                <c:pt idx="2736">
                  <c:v>4.2300000000000004E-2</c:v>
                </c:pt>
                <c:pt idx="2737">
                  <c:v>4.2300000000000004E-2</c:v>
                </c:pt>
                <c:pt idx="2738">
                  <c:v>4.2500000000000003E-2</c:v>
                </c:pt>
                <c:pt idx="2739">
                  <c:v>4.3299999999999998E-2</c:v>
                </c:pt>
                <c:pt idx="2740">
                  <c:v>4.5100000000000001E-2</c:v>
                </c:pt>
                <c:pt idx="2741">
                  <c:v>4.5199999999999997E-2</c:v>
                </c:pt>
                <c:pt idx="2742">
                  <c:v>4.4900000000000002E-2</c:v>
                </c:pt>
                <c:pt idx="2743">
                  <c:v>4.4000000000000004E-2</c:v>
                </c:pt>
                <c:pt idx="2744">
                  <c:v>4.3899999999999995E-2</c:v>
                </c:pt>
                <c:pt idx="2745">
                  <c:v>4.3700000000000003E-2</c:v>
                </c:pt>
                <c:pt idx="2746">
                  <c:v>4.3700000000000003E-2</c:v>
                </c:pt>
                <c:pt idx="2747">
                  <c:v>4.3700000000000003E-2</c:v>
                </c:pt>
                <c:pt idx="2748">
                  <c:v>4.3799999999999999E-2</c:v>
                </c:pt>
                <c:pt idx="2749">
                  <c:v>4.3899999999999995E-2</c:v>
                </c:pt>
                <c:pt idx="2750">
                  <c:v>4.3899999999999995E-2</c:v>
                </c:pt>
                <c:pt idx="2751">
                  <c:v>4.3899999999999995E-2</c:v>
                </c:pt>
                <c:pt idx="2752">
                  <c:v>4.3899999999999995E-2</c:v>
                </c:pt>
                <c:pt idx="2753">
                  <c:v>4.4699999999999997E-2</c:v>
                </c:pt>
                <c:pt idx="2754">
                  <c:v>4.4699999999999997E-2</c:v>
                </c:pt>
                <c:pt idx="2755">
                  <c:v>4.4999999999999998E-2</c:v>
                </c:pt>
                <c:pt idx="2756">
                  <c:v>4.53E-2</c:v>
                </c:pt>
                <c:pt idx="2757">
                  <c:v>4.53E-2</c:v>
                </c:pt>
                <c:pt idx="2758">
                  <c:v>4.5499999999999999E-2</c:v>
                </c:pt>
                <c:pt idx="2759">
                  <c:v>4.58E-2</c:v>
                </c:pt>
                <c:pt idx="2760">
                  <c:v>4.6799999999999994E-2</c:v>
                </c:pt>
                <c:pt idx="2761">
                  <c:v>4.8000000000000001E-2</c:v>
                </c:pt>
                <c:pt idx="2762">
                  <c:v>4.8899999999999999E-2</c:v>
                </c:pt>
                <c:pt idx="2763">
                  <c:v>4.8499999999999995E-2</c:v>
                </c:pt>
                <c:pt idx="2764">
                  <c:v>4.7899999999999998E-2</c:v>
                </c:pt>
                <c:pt idx="2765">
                  <c:v>4.7899999999999998E-2</c:v>
                </c:pt>
                <c:pt idx="2766">
                  <c:v>4.7400000000000005E-2</c:v>
                </c:pt>
                <c:pt idx="2767">
                  <c:v>4.7100000000000003E-2</c:v>
                </c:pt>
                <c:pt idx="2768">
                  <c:v>4.6199999999999998E-2</c:v>
                </c:pt>
                <c:pt idx="2769">
                  <c:v>4.5899999999999996E-2</c:v>
                </c:pt>
                <c:pt idx="2770">
                  <c:v>4.58E-2</c:v>
                </c:pt>
                <c:pt idx="2771">
                  <c:v>4.5599999999999995E-2</c:v>
                </c:pt>
                <c:pt idx="2772">
                  <c:v>4.5599999999999995E-2</c:v>
                </c:pt>
                <c:pt idx="2773">
                  <c:v>4.5700000000000005E-2</c:v>
                </c:pt>
                <c:pt idx="2774">
                  <c:v>4.5700000000000005E-2</c:v>
                </c:pt>
                <c:pt idx="2775">
                  <c:v>4.5700000000000005E-2</c:v>
                </c:pt>
                <c:pt idx="2776">
                  <c:v>4.6100000000000002E-2</c:v>
                </c:pt>
                <c:pt idx="2777">
                  <c:v>4.6100000000000002E-2</c:v>
                </c:pt>
                <c:pt idx="2778">
                  <c:v>4.6199999999999998E-2</c:v>
                </c:pt>
                <c:pt idx="2779">
                  <c:v>4.6199999999999998E-2</c:v>
                </c:pt>
                <c:pt idx="2780">
                  <c:v>4.6100000000000002E-2</c:v>
                </c:pt>
                <c:pt idx="2781">
                  <c:v>4.5700000000000005E-2</c:v>
                </c:pt>
                <c:pt idx="2782">
                  <c:v>4.5700000000000005E-2</c:v>
                </c:pt>
                <c:pt idx="2783">
                  <c:v>4.5199999999999997E-2</c:v>
                </c:pt>
                <c:pt idx="2784">
                  <c:v>4.4699999999999997E-2</c:v>
                </c:pt>
                <c:pt idx="2785">
                  <c:v>4.4199999999999996E-2</c:v>
                </c:pt>
                <c:pt idx="2786">
                  <c:v>4.4199999999999996E-2</c:v>
                </c:pt>
                <c:pt idx="2787">
                  <c:v>4.36E-2</c:v>
                </c:pt>
                <c:pt idx="2788">
                  <c:v>4.3299999999999998E-2</c:v>
                </c:pt>
                <c:pt idx="2789">
                  <c:v>4.2999999999999997E-2</c:v>
                </c:pt>
                <c:pt idx="2790">
                  <c:v>4.2599999999999999E-2</c:v>
                </c:pt>
                <c:pt idx="2791">
                  <c:v>4.2599999999999999E-2</c:v>
                </c:pt>
                <c:pt idx="2792">
                  <c:v>4.2599999999999999E-2</c:v>
                </c:pt>
                <c:pt idx="2793">
                  <c:v>4.2599999999999999E-2</c:v>
                </c:pt>
                <c:pt idx="2794">
                  <c:v>4.2800000000000005E-2</c:v>
                </c:pt>
                <c:pt idx="2795">
                  <c:v>4.2800000000000005E-2</c:v>
                </c:pt>
                <c:pt idx="2796">
                  <c:v>4.2999999999999997E-2</c:v>
                </c:pt>
                <c:pt idx="2797">
                  <c:v>4.2999999999999997E-2</c:v>
                </c:pt>
                <c:pt idx="2798">
                  <c:v>4.2999999999999997E-2</c:v>
                </c:pt>
                <c:pt idx="2799">
                  <c:v>4.2999999999999997E-2</c:v>
                </c:pt>
                <c:pt idx="2800">
                  <c:v>4.2999999999999997E-2</c:v>
                </c:pt>
                <c:pt idx="2801">
                  <c:v>4.2999999999999997E-2</c:v>
                </c:pt>
                <c:pt idx="2802">
                  <c:v>4.24E-2</c:v>
                </c:pt>
                <c:pt idx="2803">
                  <c:v>4.2099999999999999E-2</c:v>
                </c:pt>
                <c:pt idx="2804">
                  <c:v>4.2099999999999999E-2</c:v>
                </c:pt>
                <c:pt idx="2805">
                  <c:v>4.2099999999999999E-2</c:v>
                </c:pt>
                <c:pt idx="2806">
                  <c:v>4.24E-2</c:v>
                </c:pt>
                <c:pt idx="2807">
                  <c:v>4.24E-2</c:v>
                </c:pt>
                <c:pt idx="2808">
                  <c:v>4.24E-2</c:v>
                </c:pt>
                <c:pt idx="2809">
                  <c:v>4.2699999999999995E-2</c:v>
                </c:pt>
                <c:pt idx="2810">
                  <c:v>4.2699999999999995E-2</c:v>
                </c:pt>
                <c:pt idx="2811">
                  <c:v>4.2800000000000005E-2</c:v>
                </c:pt>
                <c:pt idx="2812">
                  <c:v>4.3099999999999999E-2</c:v>
                </c:pt>
                <c:pt idx="2813">
                  <c:v>4.3499999999999997E-2</c:v>
                </c:pt>
                <c:pt idx="2814">
                  <c:v>4.36E-2</c:v>
                </c:pt>
                <c:pt idx="2815">
                  <c:v>4.36E-2</c:v>
                </c:pt>
                <c:pt idx="2816">
                  <c:v>4.36E-2</c:v>
                </c:pt>
                <c:pt idx="2817">
                  <c:v>4.3700000000000003E-2</c:v>
                </c:pt>
                <c:pt idx="2818">
                  <c:v>4.3899999999999995E-2</c:v>
                </c:pt>
                <c:pt idx="2819">
                  <c:v>4.3899999999999995E-2</c:v>
                </c:pt>
                <c:pt idx="2820">
                  <c:v>4.3899999999999995E-2</c:v>
                </c:pt>
                <c:pt idx="2821">
                  <c:v>4.3899999999999995E-2</c:v>
                </c:pt>
                <c:pt idx="2822">
                  <c:v>4.3700000000000003E-2</c:v>
                </c:pt>
                <c:pt idx="2823">
                  <c:v>4.36E-2</c:v>
                </c:pt>
                <c:pt idx="2824">
                  <c:v>4.3400000000000001E-2</c:v>
                </c:pt>
                <c:pt idx="2825">
                  <c:v>4.3200000000000002E-2</c:v>
                </c:pt>
                <c:pt idx="2826">
                  <c:v>4.2999999999999997E-2</c:v>
                </c:pt>
                <c:pt idx="2827">
                  <c:v>4.2900000000000001E-2</c:v>
                </c:pt>
                <c:pt idx="2828">
                  <c:v>4.2699999999999995E-2</c:v>
                </c:pt>
                <c:pt idx="2829">
                  <c:v>4.2599999999999999E-2</c:v>
                </c:pt>
                <c:pt idx="2830">
                  <c:v>4.24E-2</c:v>
                </c:pt>
                <c:pt idx="2831">
                  <c:v>4.1799999999999997E-2</c:v>
                </c:pt>
                <c:pt idx="2832">
                  <c:v>4.1700000000000001E-2</c:v>
                </c:pt>
                <c:pt idx="2833">
                  <c:v>4.1399999999999999E-2</c:v>
                </c:pt>
                <c:pt idx="2834">
                  <c:v>4.1299999999999996E-2</c:v>
                </c:pt>
                <c:pt idx="2835">
                  <c:v>4.1299999999999996E-2</c:v>
                </c:pt>
                <c:pt idx="2836">
                  <c:v>4.1100000000000005E-2</c:v>
                </c:pt>
                <c:pt idx="2837">
                  <c:v>4.0599999999999997E-2</c:v>
                </c:pt>
                <c:pt idx="2838">
                  <c:v>3.9900000000000005E-2</c:v>
                </c:pt>
                <c:pt idx="2839">
                  <c:v>3.9900000000000005E-2</c:v>
                </c:pt>
                <c:pt idx="2840">
                  <c:v>3.9900000000000005E-2</c:v>
                </c:pt>
                <c:pt idx="2841">
                  <c:v>3.9900000000000005E-2</c:v>
                </c:pt>
                <c:pt idx="2842">
                  <c:v>3.9699999999999999E-2</c:v>
                </c:pt>
                <c:pt idx="2843">
                  <c:v>3.95E-2</c:v>
                </c:pt>
                <c:pt idx="2844">
                  <c:v>3.9300000000000002E-2</c:v>
                </c:pt>
                <c:pt idx="2845">
                  <c:v>3.9199999999999999E-2</c:v>
                </c:pt>
                <c:pt idx="2846">
                  <c:v>3.8699999999999998E-2</c:v>
                </c:pt>
                <c:pt idx="2847">
                  <c:v>3.8699999999999998E-2</c:v>
                </c:pt>
                <c:pt idx="2848">
                  <c:v>3.8800000000000001E-2</c:v>
                </c:pt>
                <c:pt idx="2849">
                  <c:v>3.8800000000000001E-2</c:v>
                </c:pt>
                <c:pt idx="2850">
                  <c:v>3.8800000000000001E-2</c:v>
                </c:pt>
                <c:pt idx="2851">
                  <c:v>3.8900000000000004E-2</c:v>
                </c:pt>
                <c:pt idx="2852">
                  <c:v>3.8900000000000004E-2</c:v>
                </c:pt>
                <c:pt idx="2853">
                  <c:v>3.8900000000000004E-2</c:v>
                </c:pt>
                <c:pt idx="2854">
                  <c:v>3.8900000000000004E-2</c:v>
                </c:pt>
                <c:pt idx="2855">
                  <c:v>3.8900000000000004E-2</c:v>
                </c:pt>
                <c:pt idx="2856">
                  <c:v>3.8699999999999998E-2</c:v>
                </c:pt>
                <c:pt idx="2857">
                  <c:v>3.8599999999999995E-2</c:v>
                </c:pt>
                <c:pt idx="2858">
                  <c:v>3.8399999999999997E-2</c:v>
                </c:pt>
                <c:pt idx="2859">
                  <c:v>3.8399999999999997E-2</c:v>
                </c:pt>
                <c:pt idx="2860">
                  <c:v>3.8599999999999995E-2</c:v>
                </c:pt>
                <c:pt idx="2861">
                  <c:v>3.85E-2</c:v>
                </c:pt>
                <c:pt idx="2862">
                  <c:v>3.85E-2</c:v>
                </c:pt>
                <c:pt idx="2863">
                  <c:v>3.85E-2</c:v>
                </c:pt>
                <c:pt idx="2864">
                  <c:v>3.85E-2</c:v>
                </c:pt>
                <c:pt idx="2865">
                  <c:v>3.8800000000000001E-2</c:v>
                </c:pt>
                <c:pt idx="2866">
                  <c:v>3.8800000000000001E-2</c:v>
                </c:pt>
                <c:pt idx="2867">
                  <c:v>3.8399999999999997E-2</c:v>
                </c:pt>
                <c:pt idx="2868">
                  <c:v>3.8399999999999997E-2</c:v>
                </c:pt>
                <c:pt idx="2869">
                  <c:v>3.8399999999999997E-2</c:v>
                </c:pt>
                <c:pt idx="2870">
                  <c:v>3.8300000000000001E-2</c:v>
                </c:pt>
                <c:pt idx="2871">
                  <c:v>3.8199999999999998E-2</c:v>
                </c:pt>
                <c:pt idx="2872">
                  <c:v>3.7999999999999999E-2</c:v>
                </c:pt>
                <c:pt idx="2873">
                  <c:v>3.7999999999999999E-2</c:v>
                </c:pt>
                <c:pt idx="2874">
                  <c:v>3.7999999999999999E-2</c:v>
                </c:pt>
                <c:pt idx="2875">
                  <c:v>3.85E-2</c:v>
                </c:pt>
                <c:pt idx="2876">
                  <c:v>3.8800000000000001E-2</c:v>
                </c:pt>
                <c:pt idx="2877">
                  <c:v>3.9300000000000002E-2</c:v>
                </c:pt>
                <c:pt idx="2878">
                  <c:v>3.9399999999999998E-2</c:v>
                </c:pt>
                <c:pt idx="2879">
                  <c:v>3.9399999999999998E-2</c:v>
                </c:pt>
                <c:pt idx="2880">
                  <c:v>3.9399999999999998E-2</c:v>
                </c:pt>
                <c:pt idx="2881">
                  <c:v>3.9599999999999996E-2</c:v>
                </c:pt>
                <c:pt idx="2882">
                  <c:v>3.9300000000000002E-2</c:v>
                </c:pt>
                <c:pt idx="2883">
                  <c:v>3.8900000000000004E-2</c:v>
                </c:pt>
                <c:pt idx="2884">
                  <c:v>3.8399999999999997E-2</c:v>
                </c:pt>
                <c:pt idx="2885">
                  <c:v>3.8300000000000001E-2</c:v>
                </c:pt>
                <c:pt idx="2886">
                  <c:v>3.8300000000000001E-2</c:v>
                </c:pt>
                <c:pt idx="2887">
                  <c:v>3.8300000000000001E-2</c:v>
                </c:pt>
                <c:pt idx="2888">
                  <c:v>3.8300000000000001E-2</c:v>
                </c:pt>
                <c:pt idx="2889">
                  <c:v>3.8300000000000001E-2</c:v>
                </c:pt>
                <c:pt idx="2890">
                  <c:v>3.8300000000000001E-2</c:v>
                </c:pt>
                <c:pt idx="2891">
                  <c:v>3.85E-2</c:v>
                </c:pt>
                <c:pt idx="2892">
                  <c:v>3.85E-2</c:v>
                </c:pt>
                <c:pt idx="2893">
                  <c:v>3.85E-2</c:v>
                </c:pt>
                <c:pt idx="2894">
                  <c:v>3.8599999999999995E-2</c:v>
                </c:pt>
                <c:pt idx="2895">
                  <c:v>3.8699999999999998E-2</c:v>
                </c:pt>
                <c:pt idx="2896">
                  <c:v>3.8699999999999998E-2</c:v>
                </c:pt>
                <c:pt idx="2897">
                  <c:v>3.8599999999999995E-2</c:v>
                </c:pt>
                <c:pt idx="2898">
                  <c:v>3.8199999999999998E-2</c:v>
                </c:pt>
                <c:pt idx="2899">
                  <c:v>3.7400000000000003E-2</c:v>
                </c:pt>
                <c:pt idx="2900">
                  <c:v>3.6299999999999999E-2</c:v>
                </c:pt>
                <c:pt idx="2901">
                  <c:v>3.5299999999999998E-2</c:v>
                </c:pt>
                <c:pt idx="2902">
                  <c:v>3.5299999999999998E-2</c:v>
                </c:pt>
                <c:pt idx="2903">
                  <c:v>3.5299999999999998E-2</c:v>
                </c:pt>
                <c:pt idx="2904">
                  <c:v>3.5299999999999998E-2</c:v>
                </c:pt>
                <c:pt idx="2905">
                  <c:v>3.4500000000000003E-2</c:v>
                </c:pt>
                <c:pt idx="2906">
                  <c:v>3.4700000000000002E-2</c:v>
                </c:pt>
                <c:pt idx="2907">
                  <c:v>3.49E-2</c:v>
                </c:pt>
                <c:pt idx="2908">
                  <c:v>3.49E-2</c:v>
                </c:pt>
                <c:pt idx="2909">
                  <c:v>3.49E-2</c:v>
                </c:pt>
                <c:pt idx="2910">
                  <c:v>3.49E-2</c:v>
                </c:pt>
                <c:pt idx="2911">
                  <c:v>3.4300000000000004E-2</c:v>
                </c:pt>
                <c:pt idx="2912">
                  <c:v>3.44E-2</c:v>
                </c:pt>
                <c:pt idx="2913">
                  <c:v>3.4500000000000003E-2</c:v>
                </c:pt>
                <c:pt idx="2914">
                  <c:v>3.4799999999999998E-2</c:v>
                </c:pt>
                <c:pt idx="2915">
                  <c:v>3.5400000000000001E-2</c:v>
                </c:pt>
                <c:pt idx="2916">
                  <c:v>3.5400000000000001E-2</c:v>
                </c:pt>
                <c:pt idx="2917">
                  <c:v>3.5499999999999997E-2</c:v>
                </c:pt>
                <c:pt idx="2918">
                  <c:v>3.56E-2</c:v>
                </c:pt>
                <c:pt idx="2919">
                  <c:v>3.56E-2</c:v>
                </c:pt>
                <c:pt idx="2920">
                  <c:v>3.56E-2</c:v>
                </c:pt>
                <c:pt idx="2921">
                  <c:v>3.5499999999999997E-2</c:v>
                </c:pt>
                <c:pt idx="2922">
                  <c:v>3.49E-2</c:v>
                </c:pt>
                <c:pt idx="2923">
                  <c:v>3.4200000000000001E-2</c:v>
                </c:pt>
                <c:pt idx="2924">
                  <c:v>3.4000000000000002E-2</c:v>
                </c:pt>
                <c:pt idx="2925">
                  <c:v>3.39E-2</c:v>
                </c:pt>
                <c:pt idx="2926">
                  <c:v>3.3799999999999997E-2</c:v>
                </c:pt>
                <c:pt idx="2927">
                  <c:v>3.3799999999999997E-2</c:v>
                </c:pt>
                <c:pt idx="2928">
                  <c:v>3.3799999999999997E-2</c:v>
                </c:pt>
                <c:pt idx="2929">
                  <c:v>3.4000000000000002E-2</c:v>
                </c:pt>
                <c:pt idx="2930">
                  <c:v>3.4300000000000004E-2</c:v>
                </c:pt>
                <c:pt idx="2931">
                  <c:v>3.4300000000000004E-2</c:v>
                </c:pt>
                <c:pt idx="2932">
                  <c:v>3.4200000000000001E-2</c:v>
                </c:pt>
                <c:pt idx="2933">
                  <c:v>3.4099999999999998E-2</c:v>
                </c:pt>
                <c:pt idx="2934">
                  <c:v>3.39E-2</c:v>
                </c:pt>
                <c:pt idx="2935">
                  <c:v>3.2400000000000005E-2</c:v>
                </c:pt>
                <c:pt idx="2936">
                  <c:v>3.2400000000000005E-2</c:v>
                </c:pt>
                <c:pt idx="2937">
                  <c:v>3.2799999999999996E-2</c:v>
                </c:pt>
                <c:pt idx="2938">
                  <c:v>3.3300000000000003E-2</c:v>
                </c:pt>
                <c:pt idx="2939">
                  <c:v>3.3599999999999998E-2</c:v>
                </c:pt>
                <c:pt idx="2940">
                  <c:v>3.3799999999999997E-2</c:v>
                </c:pt>
                <c:pt idx="2941">
                  <c:v>3.3799999999999997E-2</c:v>
                </c:pt>
                <c:pt idx="2942">
                  <c:v>3.3799999999999997E-2</c:v>
                </c:pt>
                <c:pt idx="2943">
                  <c:v>3.3799999999999997E-2</c:v>
                </c:pt>
                <c:pt idx="2944">
                  <c:v>3.4799999999999998E-2</c:v>
                </c:pt>
                <c:pt idx="2945">
                  <c:v>3.56E-2</c:v>
                </c:pt>
                <c:pt idx="2946">
                  <c:v>3.5699999999999996E-2</c:v>
                </c:pt>
                <c:pt idx="2947">
                  <c:v>3.5699999999999996E-2</c:v>
                </c:pt>
                <c:pt idx="2948">
                  <c:v>3.5900000000000001E-2</c:v>
                </c:pt>
                <c:pt idx="2949">
                  <c:v>3.56E-2</c:v>
                </c:pt>
                <c:pt idx="2950">
                  <c:v>3.5699999999999996E-2</c:v>
                </c:pt>
                <c:pt idx="2951">
                  <c:v>3.5499999999999997E-2</c:v>
                </c:pt>
                <c:pt idx="2952">
                  <c:v>3.4700000000000002E-2</c:v>
                </c:pt>
                <c:pt idx="2953">
                  <c:v>3.4700000000000002E-2</c:v>
                </c:pt>
                <c:pt idx="2954">
                  <c:v>3.4700000000000002E-2</c:v>
                </c:pt>
                <c:pt idx="2955">
                  <c:v>3.4700000000000002E-2</c:v>
                </c:pt>
                <c:pt idx="2956">
                  <c:v>3.4799999999999998E-2</c:v>
                </c:pt>
                <c:pt idx="2957">
                  <c:v>3.4799999999999998E-2</c:v>
                </c:pt>
                <c:pt idx="2958">
                  <c:v>3.4700000000000002E-2</c:v>
                </c:pt>
                <c:pt idx="2959">
                  <c:v>3.5400000000000001E-2</c:v>
                </c:pt>
                <c:pt idx="2960">
                  <c:v>3.5400000000000001E-2</c:v>
                </c:pt>
                <c:pt idx="2961">
                  <c:v>3.49E-2</c:v>
                </c:pt>
                <c:pt idx="2962">
                  <c:v>3.39E-2</c:v>
                </c:pt>
                <c:pt idx="2963">
                  <c:v>3.39E-2</c:v>
                </c:pt>
                <c:pt idx="2964">
                  <c:v>3.4300000000000004E-2</c:v>
                </c:pt>
                <c:pt idx="2965">
                  <c:v>3.4300000000000004E-2</c:v>
                </c:pt>
                <c:pt idx="2966">
                  <c:v>3.4200000000000001E-2</c:v>
                </c:pt>
                <c:pt idx="2967">
                  <c:v>3.44E-2</c:v>
                </c:pt>
                <c:pt idx="2968">
                  <c:v>3.4099999999999998E-2</c:v>
                </c:pt>
                <c:pt idx="2969">
                  <c:v>3.44E-2</c:v>
                </c:pt>
                <c:pt idx="2970">
                  <c:v>3.4700000000000002E-2</c:v>
                </c:pt>
                <c:pt idx="2971">
                  <c:v>3.5000000000000003E-2</c:v>
                </c:pt>
                <c:pt idx="2972">
                  <c:v>3.5000000000000003E-2</c:v>
                </c:pt>
                <c:pt idx="2973">
                  <c:v>3.5000000000000003E-2</c:v>
                </c:pt>
                <c:pt idx="2974">
                  <c:v>3.4799999999999998E-2</c:v>
                </c:pt>
                <c:pt idx="2975">
                  <c:v>3.4599999999999999E-2</c:v>
                </c:pt>
                <c:pt idx="2976">
                  <c:v>3.4599999999999999E-2</c:v>
                </c:pt>
                <c:pt idx="2977">
                  <c:v>3.4599999999999999E-2</c:v>
                </c:pt>
                <c:pt idx="2978">
                  <c:v>3.4599999999999999E-2</c:v>
                </c:pt>
                <c:pt idx="2979">
                  <c:v>3.5000000000000003E-2</c:v>
                </c:pt>
                <c:pt idx="2980">
                  <c:v>3.5000000000000003E-2</c:v>
                </c:pt>
                <c:pt idx="2981">
                  <c:v>3.5099999999999999E-2</c:v>
                </c:pt>
                <c:pt idx="2982">
                  <c:v>3.5099999999999999E-2</c:v>
                </c:pt>
                <c:pt idx="2983">
                  <c:v>3.4700000000000002E-2</c:v>
                </c:pt>
                <c:pt idx="2984">
                  <c:v>3.4599999999999999E-2</c:v>
                </c:pt>
                <c:pt idx="2985">
                  <c:v>3.39E-2</c:v>
                </c:pt>
                <c:pt idx="2986">
                  <c:v>3.32E-2</c:v>
                </c:pt>
                <c:pt idx="2987">
                  <c:v>3.3099999999999997E-2</c:v>
                </c:pt>
                <c:pt idx="2988">
                  <c:v>3.3099999999999997E-2</c:v>
                </c:pt>
                <c:pt idx="2989">
                  <c:v>3.3099999999999997E-2</c:v>
                </c:pt>
                <c:pt idx="2990">
                  <c:v>3.3099999999999997E-2</c:v>
                </c:pt>
                <c:pt idx="2991">
                  <c:v>3.2899999999999999E-2</c:v>
                </c:pt>
                <c:pt idx="2992">
                  <c:v>3.27E-2</c:v>
                </c:pt>
                <c:pt idx="2993">
                  <c:v>3.2599999999999997E-2</c:v>
                </c:pt>
                <c:pt idx="2994">
                  <c:v>3.2599999999999997E-2</c:v>
                </c:pt>
                <c:pt idx="2995">
                  <c:v>3.2599999999999997E-2</c:v>
                </c:pt>
                <c:pt idx="2996">
                  <c:v>3.27E-2</c:v>
                </c:pt>
                <c:pt idx="2997">
                  <c:v>3.2500000000000001E-2</c:v>
                </c:pt>
                <c:pt idx="2998">
                  <c:v>3.2500000000000001E-2</c:v>
                </c:pt>
                <c:pt idx="2999">
                  <c:v>3.2500000000000001E-2</c:v>
                </c:pt>
                <c:pt idx="3000">
                  <c:v>3.2099999999999997E-2</c:v>
                </c:pt>
                <c:pt idx="3001">
                  <c:v>3.1899999999999998E-2</c:v>
                </c:pt>
                <c:pt idx="3002">
                  <c:v>3.1800000000000002E-2</c:v>
                </c:pt>
                <c:pt idx="3003">
                  <c:v>3.2500000000000001E-2</c:v>
                </c:pt>
                <c:pt idx="3004">
                  <c:v>3.2300000000000002E-2</c:v>
                </c:pt>
                <c:pt idx="3005">
                  <c:v>3.2000000000000001E-2</c:v>
                </c:pt>
                <c:pt idx="3006">
                  <c:v>3.15E-2</c:v>
                </c:pt>
                <c:pt idx="3007">
                  <c:v>3.0899999999999997E-2</c:v>
                </c:pt>
                <c:pt idx="3008">
                  <c:v>3.04E-2</c:v>
                </c:pt>
                <c:pt idx="3009">
                  <c:v>2.9700000000000001E-2</c:v>
                </c:pt>
                <c:pt idx="3010">
                  <c:v>2.92E-2</c:v>
                </c:pt>
                <c:pt idx="3011">
                  <c:v>2.8500000000000001E-2</c:v>
                </c:pt>
                <c:pt idx="3012">
                  <c:v>2.81E-2</c:v>
                </c:pt>
                <c:pt idx="3013">
                  <c:v>2.7900000000000001E-2</c:v>
                </c:pt>
                <c:pt idx="3014">
                  <c:v>2.8300000000000002E-2</c:v>
                </c:pt>
                <c:pt idx="3015">
                  <c:v>2.9300000000000003E-2</c:v>
                </c:pt>
                <c:pt idx="3016">
                  <c:v>2.9600000000000001E-2</c:v>
                </c:pt>
                <c:pt idx="3017">
                  <c:v>2.9600000000000001E-2</c:v>
                </c:pt>
                <c:pt idx="3018">
                  <c:v>2.8999999999999998E-2</c:v>
                </c:pt>
                <c:pt idx="3019">
                  <c:v>2.8500000000000001E-2</c:v>
                </c:pt>
                <c:pt idx="3020">
                  <c:v>2.7999999999999997E-2</c:v>
                </c:pt>
                <c:pt idx="3021">
                  <c:v>2.7200000000000002E-2</c:v>
                </c:pt>
                <c:pt idx="3022">
                  <c:v>2.7000000000000003E-2</c:v>
                </c:pt>
                <c:pt idx="3023">
                  <c:v>2.7099999999999999E-2</c:v>
                </c:pt>
                <c:pt idx="3024">
                  <c:v>2.7099999999999999E-2</c:v>
                </c:pt>
                <c:pt idx="3025">
                  <c:v>2.7900000000000001E-2</c:v>
                </c:pt>
                <c:pt idx="3026">
                  <c:v>2.7900000000000001E-2</c:v>
                </c:pt>
                <c:pt idx="3027">
                  <c:v>2.7900000000000001E-2</c:v>
                </c:pt>
                <c:pt idx="3028">
                  <c:v>2.7999999999999997E-2</c:v>
                </c:pt>
                <c:pt idx="3029">
                  <c:v>2.8300000000000002E-2</c:v>
                </c:pt>
                <c:pt idx="3030">
                  <c:v>2.7999999999999997E-2</c:v>
                </c:pt>
                <c:pt idx="3031">
                  <c:v>2.7999999999999997E-2</c:v>
                </c:pt>
                <c:pt idx="3032">
                  <c:v>2.7799999999999998E-2</c:v>
                </c:pt>
                <c:pt idx="3033">
                  <c:v>2.7799999999999998E-2</c:v>
                </c:pt>
                <c:pt idx="3034">
                  <c:v>2.7799999999999998E-2</c:v>
                </c:pt>
                <c:pt idx="3035">
                  <c:v>2.7900000000000001E-2</c:v>
                </c:pt>
                <c:pt idx="3036">
                  <c:v>2.81E-2</c:v>
                </c:pt>
                <c:pt idx="3037">
                  <c:v>2.8199999999999999E-2</c:v>
                </c:pt>
                <c:pt idx="3038">
                  <c:v>2.8199999999999999E-2</c:v>
                </c:pt>
                <c:pt idx="3039">
                  <c:v>2.81E-2</c:v>
                </c:pt>
                <c:pt idx="3040">
                  <c:v>2.7999999999999997E-2</c:v>
                </c:pt>
                <c:pt idx="3041">
                  <c:v>2.7900000000000001E-2</c:v>
                </c:pt>
                <c:pt idx="3042">
                  <c:v>2.7900000000000001E-2</c:v>
                </c:pt>
                <c:pt idx="3043">
                  <c:v>2.8300000000000002E-2</c:v>
                </c:pt>
                <c:pt idx="3044">
                  <c:v>2.8300000000000002E-2</c:v>
                </c:pt>
                <c:pt idx="3045">
                  <c:v>2.8500000000000001E-2</c:v>
                </c:pt>
                <c:pt idx="3046">
                  <c:v>2.8799999999999999E-2</c:v>
                </c:pt>
                <c:pt idx="3047">
                  <c:v>2.8999999999999998E-2</c:v>
                </c:pt>
                <c:pt idx="3048">
                  <c:v>2.9300000000000003E-2</c:v>
                </c:pt>
                <c:pt idx="3049">
                  <c:v>2.9300000000000003E-2</c:v>
                </c:pt>
                <c:pt idx="3050">
                  <c:v>2.92E-2</c:v>
                </c:pt>
                <c:pt idx="3051">
                  <c:v>2.9399999999999999E-2</c:v>
                </c:pt>
                <c:pt idx="3052">
                  <c:v>3.0200000000000001E-2</c:v>
                </c:pt>
                <c:pt idx="3053">
                  <c:v>3.0299999999999997E-2</c:v>
                </c:pt>
                <c:pt idx="3054">
                  <c:v>3.0800000000000001E-2</c:v>
                </c:pt>
                <c:pt idx="3055">
                  <c:v>3.1E-2</c:v>
                </c:pt>
                <c:pt idx="3056">
                  <c:v>3.1200000000000002E-2</c:v>
                </c:pt>
                <c:pt idx="3057">
                  <c:v>3.1099999999999999E-2</c:v>
                </c:pt>
                <c:pt idx="3058">
                  <c:v>3.0899999999999997E-2</c:v>
                </c:pt>
                <c:pt idx="3059">
                  <c:v>3.0699999999999998E-2</c:v>
                </c:pt>
                <c:pt idx="3060">
                  <c:v>3.0600000000000002E-2</c:v>
                </c:pt>
                <c:pt idx="3061">
                  <c:v>3.0299999999999997E-2</c:v>
                </c:pt>
                <c:pt idx="3062">
                  <c:v>3.0299999999999997E-2</c:v>
                </c:pt>
                <c:pt idx="3063">
                  <c:v>3.04E-2</c:v>
                </c:pt>
                <c:pt idx="3064">
                  <c:v>3.0600000000000002E-2</c:v>
                </c:pt>
                <c:pt idx="3065">
                  <c:v>3.0600000000000002E-2</c:v>
                </c:pt>
                <c:pt idx="3066">
                  <c:v>3.0899999999999997E-2</c:v>
                </c:pt>
                <c:pt idx="3067">
                  <c:v>3.0899999999999997E-2</c:v>
                </c:pt>
                <c:pt idx="3068">
                  <c:v>3.0699999999999998E-2</c:v>
                </c:pt>
                <c:pt idx="3069">
                  <c:v>2.9500000000000002E-2</c:v>
                </c:pt>
                <c:pt idx="3070">
                  <c:v>2.9300000000000003E-2</c:v>
                </c:pt>
                <c:pt idx="3071">
                  <c:v>2.9500000000000002E-2</c:v>
                </c:pt>
                <c:pt idx="3072">
                  <c:v>2.9700000000000001E-2</c:v>
                </c:pt>
                <c:pt idx="3073">
                  <c:v>2.9399999999999999E-2</c:v>
                </c:pt>
                <c:pt idx="3074">
                  <c:v>2.9300000000000003E-2</c:v>
                </c:pt>
                <c:pt idx="3075">
                  <c:v>2.9300000000000003E-2</c:v>
                </c:pt>
                <c:pt idx="3076">
                  <c:v>2.9100000000000001E-2</c:v>
                </c:pt>
                <c:pt idx="3077">
                  <c:v>2.8900000000000002E-2</c:v>
                </c:pt>
                <c:pt idx="3078">
                  <c:v>2.8900000000000002E-2</c:v>
                </c:pt>
                <c:pt idx="3079">
                  <c:v>2.86E-2</c:v>
                </c:pt>
                <c:pt idx="3080">
                  <c:v>2.86E-2</c:v>
                </c:pt>
                <c:pt idx="3081">
                  <c:v>2.86E-2</c:v>
                </c:pt>
                <c:pt idx="3082">
                  <c:v>2.86E-2</c:v>
                </c:pt>
                <c:pt idx="3083">
                  <c:v>2.86E-2</c:v>
                </c:pt>
                <c:pt idx="3084">
                  <c:v>2.86E-2</c:v>
                </c:pt>
                <c:pt idx="3085">
                  <c:v>2.8500000000000001E-2</c:v>
                </c:pt>
                <c:pt idx="3086">
                  <c:v>2.81E-2</c:v>
                </c:pt>
                <c:pt idx="3087">
                  <c:v>2.7900000000000001E-2</c:v>
                </c:pt>
                <c:pt idx="3088">
                  <c:v>2.75E-2</c:v>
                </c:pt>
                <c:pt idx="3089">
                  <c:v>2.7300000000000001E-2</c:v>
                </c:pt>
                <c:pt idx="3090">
                  <c:v>2.69E-2</c:v>
                </c:pt>
                <c:pt idx="3091">
                  <c:v>2.6800000000000001E-2</c:v>
                </c:pt>
                <c:pt idx="3092">
                  <c:v>2.69E-2</c:v>
                </c:pt>
                <c:pt idx="3093">
                  <c:v>2.6800000000000001E-2</c:v>
                </c:pt>
                <c:pt idx="3094">
                  <c:v>2.6600000000000002E-2</c:v>
                </c:pt>
                <c:pt idx="3095">
                  <c:v>2.6699999999999998E-2</c:v>
                </c:pt>
                <c:pt idx="3096">
                  <c:v>2.7200000000000002E-2</c:v>
                </c:pt>
                <c:pt idx="3097">
                  <c:v>2.7000000000000003E-2</c:v>
                </c:pt>
                <c:pt idx="3098">
                  <c:v>2.7000000000000003E-2</c:v>
                </c:pt>
                <c:pt idx="3099">
                  <c:v>2.7000000000000003E-2</c:v>
                </c:pt>
                <c:pt idx="3100">
                  <c:v>2.7400000000000001E-2</c:v>
                </c:pt>
                <c:pt idx="3101">
                  <c:v>2.7400000000000001E-2</c:v>
                </c:pt>
                <c:pt idx="3102">
                  <c:v>2.7400000000000001E-2</c:v>
                </c:pt>
                <c:pt idx="3103">
                  <c:v>2.7400000000000001E-2</c:v>
                </c:pt>
                <c:pt idx="3104">
                  <c:v>2.7400000000000001E-2</c:v>
                </c:pt>
                <c:pt idx="3105">
                  <c:v>2.7099999999999999E-2</c:v>
                </c:pt>
                <c:pt idx="3106">
                  <c:v>2.7099999999999999E-2</c:v>
                </c:pt>
                <c:pt idx="3107">
                  <c:v>2.6699999999999998E-2</c:v>
                </c:pt>
                <c:pt idx="3108">
                  <c:v>2.6800000000000001E-2</c:v>
                </c:pt>
                <c:pt idx="3109">
                  <c:v>2.7200000000000002E-2</c:v>
                </c:pt>
                <c:pt idx="3110">
                  <c:v>2.7900000000000001E-2</c:v>
                </c:pt>
                <c:pt idx="3111">
                  <c:v>2.8300000000000002E-2</c:v>
                </c:pt>
                <c:pt idx="3112">
                  <c:v>2.8300000000000002E-2</c:v>
                </c:pt>
                <c:pt idx="3113">
                  <c:v>2.8300000000000002E-2</c:v>
                </c:pt>
                <c:pt idx="3114">
                  <c:v>2.8500000000000001E-2</c:v>
                </c:pt>
                <c:pt idx="3115">
                  <c:v>2.8399999999999998E-2</c:v>
                </c:pt>
                <c:pt idx="3116">
                  <c:v>2.8300000000000002E-2</c:v>
                </c:pt>
                <c:pt idx="3117">
                  <c:v>2.8199999999999999E-2</c:v>
                </c:pt>
                <c:pt idx="3118">
                  <c:v>2.81E-2</c:v>
                </c:pt>
                <c:pt idx="3119">
                  <c:v>2.81E-2</c:v>
                </c:pt>
                <c:pt idx="3120">
                  <c:v>2.8399999999999998E-2</c:v>
                </c:pt>
                <c:pt idx="3121">
                  <c:v>2.8199999999999999E-2</c:v>
                </c:pt>
                <c:pt idx="3122">
                  <c:v>2.8300000000000002E-2</c:v>
                </c:pt>
                <c:pt idx="3123">
                  <c:v>2.8300000000000002E-2</c:v>
                </c:pt>
                <c:pt idx="3124">
                  <c:v>2.8300000000000002E-2</c:v>
                </c:pt>
                <c:pt idx="3125">
                  <c:v>2.8300000000000002E-2</c:v>
                </c:pt>
                <c:pt idx="3126">
                  <c:v>2.8300000000000002E-2</c:v>
                </c:pt>
                <c:pt idx="3127">
                  <c:v>2.8300000000000002E-2</c:v>
                </c:pt>
                <c:pt idx="3128">
                  <c:v>2.8300000000000002E-2</c:v>
                </c:pt>
                <c:pt idx="3129">
                  <c:v>2.8300000000000002E-2</c:v>
                </c:pt>
                <c:pt idx="3130">
                  <c:v>2.8199999999999999E-2</c:v>
                </c:pt>
                <c:pt idx="3131">
                  <c:v>2.7900000000000001E-2</c:v>
                </c:pt>
                <c:pt idx="3132">
                  <c:v>2.76E-2</c:v>
                </c:pt>
                <c:pt idx="3133">
                  <c:v>2.7200000000000002E-2</c:v>
                </c:pt>
                <c:pt idx="3134">
                  <c:v>2.69E-2</c:v>
                </c:pt>
                <c:pt idx="3135">
                  <c:v>2.63E-2</c:v>
                </c:pt>
                <c:pt idx="3136">
                  <c:v>2.63E-2</c:v>
                </c:pt>
                <c:pt idx="3137">
                  <c:v>2.5899999999999999E-2</c:v>
                </c:pt>
                <c:pt idx="3138">
                  <c:v>2.5899999999999999E-2</c:v>
                </c:pt>
                <c:pt idx="3139">
                  <c:v>2.58E-2</c:v>
                </c:pt>
                <c:pt idx="3140">
                  <c:v>2.5699999999999997E-2</c:v>
                </c:pt>
                <c:pt idx="3141">
                  <c:v>2.53E-2</c:v>
                </c:pt>
                <c:pt idx="3142">
                  <c:v>2.4799999999999999E-2</c:v>
                </c:pt>
                <c:pt idx="3143">
                  <c:v>2.46E-2</c:v>
                </c:pt>
                <c:pt idx="3144">
                  <c:v>2.4399999999999998E-2</c:v>
                </c:pt>
                <c:pt idx="3145">
                  <c:v>2.4399999999999998E-2</c:v>
                </c:pt>
                <c:pt idx="3146">
                  <c:v>2.4900000000000002E-2</c:v>
                </c:pt>
                <c:pt idx="3147">
                  <c:v>2.4900000000000002E-2</c:v>
                </c:pt>
                <c:pt idx="3148">
                  <c:v>2.4900000000000002E-2</c:v>
                </c:pt>
                <c:pt idx="3149">
                  <c:v>2.4900000000000002E-2</c:v>
                </c:pt>
                <c:pt idx="3150">
                  <c:v>2.4799999999999999E-2</c:v>
                </c:pt>
                <c:pt idx="3151">
                  <c:v>2.5099999999999997E-2</c:v>
                </c:pt>
                <c:pt idx="3152">
                  <c:v>2.5099999999999997E-2</c:v>
                </c:pt>
                <c:pt idx="3153">
                  <c:v>2.5499999999999998E-2</c:v>
                </c:pt>
                <c:pt idx="3154">
                  <c:v>2.5499999999999998E-2</c:v>
                </c:pt>
                <c:pt idx="3155">
                  <c:v>2.5600000000000001E-2</c:v>
                </c:pt>
                <c:pt idx="3156">
                  <c:v>2.5399999999999999E-2</c:v>
                </c:pt>
                <c:pt idx="3157">
                  <c:v>2.5399999999999999E-2</c:v>
                </c:pt>
                <c:pt idx="3158">
                  <c:v>2.5699999999999997E-2</c:v>
                </c:pt>
                <c:pt idx="3159">
                  <c:v>2.6200000000000001E-2</c:v>
                </c:pt>
                <c:pt idx="3160">
                  <c:v>2.63E-2</c:v>
                </c:pt>
                <c:pt idx="3161">
                  <c:v>2.63E-2</c:v>
                </c:pt>
                <c:pt idx="3162">
                  <c:v>2.63E-2</c:v>
                </c:pt>
                <c:pt idx="3163">
                  <c:v>2.63E-2</c:v>
                </c:pt>
                <c:pt idx="3164">
                  <c:v>2.6000000000000002E-2</c:v>
                </c:pt>
                <c:pt idx="3165">
                  <c:v>2.5499999999999998E-2</c:v>
                </c:pt>
                <c:pt idx="3166">
                  <c:v>2.53E-2</c:v>
                </c:pt>
                <c:pt idx="3167">
                  <c:v>2.5000000000000001E-2</c:v>
                </c:pt>
                <c:pt idx="3168">
                  <c:v>2.5000000000000001E-2</c:v>
                </c:pt>
                <c:pt idx="3169">
                  <c:v>2.5000000000000001E-2</c:v>
                </c:pt>
                <c:pt idx="3170">
                  <c:v>2.4700000000000003E-2</c:v>
                </c:pt>
                <c:pt idx="3171">
                  <c:v>2.4700000000000003E-2</c:v>
                </c:pt>
                <c:pt idx="3172">
                  <c:v>2.4700000000000003E-2</c:v>
                </c:pt>
                <c:pt idx="3173">
                  <c:v>2.4700000000000003E-2</c:v>
                </c:pt>
                <c:pt idx="3174">
                  <c:v>2.5000000000000001E-2</c:v>
                </c:pt>
                <c:pt idx="3175">
                  <c:v>2.4900000000000002E-2</c:v>
                </c:pt>
                <c:pt idx="3176">
                  <c:v>2.5000000000000001E-2</c:v>
                </c:pt>
                <c:pt idx="3177">
                  <c:v>2.5099999999999997E-2</c:v>
                </c:pt>
                <c:pt idx="3178">
                  <c:v>2.5499999999999998E-2</c:v>
                </c:pt>
                <c:pt idx="3179">
                  <c:v>2.5600000000000001E-2</c:v>
                </c:pt>
                <c:pt idx="3180">
                  <c:v>2.64E-2</c:v>
                </c:pt>
                <c:pt idx="3181">
                  <c:v>2.64E-2</c:v>
                </c:pt>
                <c:pt idx="3182">
                  <c:v>2.6099999999999998E-2</c:v>
                </c:pt>
                <c:pt idx="3183">
                  <c:v>2.5499999999999998E-2</c:v>
                </c:pt>
                <c:pt idx="3184">
                  <c:v>2.5099999999999997E-2</c:v>
                </c:pt>
                <c:pt idx="3185">
                  <c:v>2.5099999999999997E-2</c:v>
                </c:pt>
                <c:pt idx="3186">
                  <c:v>2.5099999999999997E-2</c:v>
                </c:pt>
                <c:pt idx="3187">
                  <c:v>2.5099999999999997E-2</c:v>
                </c:pt>
                <c:pt idx="3188">
                  <c:v>2.4700000000000003E-2</c:v>
                </c:pt>
                <c:pt idx="3189">
                  <c:v>2.4500000000000001E-2</c:v>
                </c:pt>
                <c:pt idx="3190">
                  <c:v>2.4199999999999999E-2</c:v>
                </c:pt>
                <c:pt idx="3191">
                  <c:v>2.4199999999999999E-2</c:v>
                </c:pt>
                <c:pt idx="3192">
                  <c:v>2.41E-2</c:v>
                </c:pt>
                <c:pt idx="3193">
                  <c:v>2.4E-2</c:v>
                </c:pt>
                <c:pt idx="3194">
                  <c:v>2.4E-2</c:v>
                </c:pt>
                <c:pt idx="3195">
                  <c:v>2.4199999999999999E-2</c:v>
                </c:pt>
                <c:pt idx="3196">
                  <c:v>2.4300000000000002E-2</c:v>
                </c:pt>
                <c:pt idx="3197">
                  <c:v>2.4300000000000002E-2</c:v>
                </c:pt>
                <c:pt idx="3198">
                  <c:v>2.4300000000000002E-2</c:v>
                </c:pt>
                <c:pt idx="3199">
                  <c:v>2.4199999999999999E-2</c:v>
                </c:pt>
                <c:pt idx="3200">
                  <c:v>2.4199999999999999E-2</c:v>
                </c:pt>
                <c:pt idx="3201">
                  <c:v>2.4300000000000002E-2</c:v>
                </c:pt>
                <c:pt idx="3202">
                  <c:v>2.46E-2</c:v>
                </c:pt>
                <c:pt idx="3203">
                  <c:v>2.46E-2</c:v>
                </c:pt>
                <c:pt idx="3204">
                  <c:v>2.46E-2</c:v>
                </c:pt>
                <c:pt idx="3205">
                  <c:v>2.46E-2</c:v>
                </c:pt>
                <c:pt idx="3206">
                  <c:v>2.4399999999999998E-2</c:v>
                </c:pt>
                <c:pt idx="3207">
                  <c:v>2.4399999999999998E-2</c:v>
                </c:pt>
                <c:pt idx="3208">
                  <c:v>2.4700000000000003E-2</c:v>
                </c:pt>
                <c:pt idx="3209">
                  <c:v>2.4500000000000001E-2</c:v>
                </c:pt>
                <c:pt idx="3210">
                  <c:v>2.4399999999999998E-2</c:v>
                </c:pt>
                <c:pt idx="3211">
                  <c:v>2.4399999999999998E-2</c:v>
                </c:pt>
                <c:pt idx="3212">
                  <c:v>2.4399999999999998E-2</c:v>
                </c:pt>
                <c:pt idx="3213">
                  <c:v>2.4399999999999998E-2</c:v>
                </c:pt>
                <c:pt idx="3214">
                  <c:v>2.4399999999999998E-2</c:v>
                </c:pt>
                <c:pt idx="3215">
                  <c:v>2.4300000000000002E-2</c:v>
                </c:pt>
                <c:pt idx="3216">
                  <c:v>2.4300000000000002E-2</c:v>
                </c:pt>
                <c:pt idx="3217">
                  <c:v>2.3599999999999999E-2</c:v>
                </c:pt>
                <c:pt idx="3218">
                  <c:v>2.3099999999999999E-2</c:v>
                </c:pt>
                <c:pt idx="3219">
                  <c:v>2.2799999999999997E-2</c:v>
                </c:pt>
                <c:pt idx="3220">
                  <c:v>2.2599999999999999E-2</c:v>
                </c:pt>
                <c:pt idx="3221">
                  <c:v>2.2200000000000001E-2</c:v>
                </c:pt>
                <c:pt idx="3222">
                  <c:v>2.1600000000000001E-2</c:v>
                </c:pt>
                <c:pt idx="3223">
                  <c:v>2.1499999999999998E-2</c:v>
                </c:pt>
                <c:pt idx="3224">
                  <c:v>2.1499999999999998E-2</c:v>
                </c:pt>
                <c:pt idx="3225">
                  <c:v>2.1499999999999998E-2</c:v>
                </c:pt>
                <c:pt idx="3226">
                  <c:v>2.1499999999999998E-2</c:v>
                </c:pt>
                <c:pt idx="3227">
                  <c:v>2.1499999999999998E-2</c:v>
                </c:pt>
                <c:pt idx="3228">
                  <c:v>2.1400000000000002E-2</c:v>
                </c:pt>
                <c:pt idx="3229">
                  <c:v>2.12E-2</c:v>
                </c:pt>
                <c:pt idx="3230">
                  <c:v>2.1000000000000001E-2</c:v>
                </c:pt>
                <c:pt idx="3231">
                  <c:v>2.1000000000000001E-2</c:v>
                </c:pt>
                <c:pt idx="3232">
                  <c:v>2.1000000000000001E-2</c:v>
                </c:pt>
                <c:pt idx="3233">
                  <c:v>2.1099999999999997E-2</c:v>
                </c:pt>
                <c:pt idx="3234">
                  <c:v>2.1099999999999997E-2</c:v>
                </c:pt>
                <c:pt idx="3235">
                  <c:v>2.1099999999999997E-2</c:v>
                </c:pt>
                <c:pt idx="3236">
                  <c:v>2.1099999999999997E-2</c:v>
                </c:pt>
                <c:pt idx="3237">
                  <c:v>2.1099999999999997E-2</c:v>
                </c:pt>
                <c:pt idx="3238">
                  <c:v>2.1299999999999999E-2</c:v>
                </c:pt>
                <c:pt idx="3239">
                  <c:v>2.2000000000000002E-2</c:v>
                </c:pt>
                <c:pt idx="3240">
                  <c:v>2.23E-2</c:v>
                </c:pt>
                <c:pt idx="3241">
                  <c:v>2.2700000000000001E-2</c:v>
                </c:pt>
                <c:pt idx="3242">
                  <c:v>2.3E-2</c:v>
                </c:pt>
                <c:pt idx="3243">
                  <c:v>2.3799999999999998E-2</c:v>
                </c:pt>
                <c:pt idx="3244">
                  <c:v>2.4500000000000001E-2</c:v>
                </c:pt>
                <c:pt idx="3245">
                  <c:v>2.4500000000000001E-2</c:v>
                </c:pt>
                <c:pt idx="3246">
                  <c:v>2.4399999999999998E-2</c:v>
                </c:pt>
                <c:pt idx="3247">
                  <c:v>2.4300000000000002E-2</c:v>
                </c:pt>
                <c:pt idx="3248">
                  <c:v>2.4300000000000002E-2</c:v>
                </c:pt>
                <c:pt idx="3249">
                  <c:v>2.4300000000000002E-2</c:v>
                </c:pt>
                <c:pt idx="3250">
                  <c:v>2.4300000000000002E-2</c:v>
                </c:pt>
                <c:pt idx="3251">
                  <c:v>2.4300000000000002E-2</c:v>
                </c:pt>
                <c:pt idx="3252">
                  <c:v>2.4300000000000002E-2</c:v>
                </c:pt>
                <c:pt idx="3253">
                  <c:v>2.5099999999999997E-2</c:v>
                </c:pt>
                <c:pt idx="3254">
                  <c:v>2.52E-2</c:v>
                </c:pt>
                <c:pt idx="3255">
                  <c:v>2.5399999999999999E-2</c:v>
                </c:pt>
                <c:pt idx="3256">
                  <c:v>2.52E-2</c:v>
                </c:pt>
                <c:pt idx="3257">
                  <c:v>2.46E-2</c:v>
                </c:pt>
                <c:pt idx="3258">
                  <c:v>2.4399999999999998E-2</c:v>
                </c:pt>
                <c:pt idx="3259">
                  <c:v>2.4399999999999998E-2</c:v>
                </c:pt>
                <c:pt idx="3260">
                  <c:v>2.4300000000000002E-2</c:v>
                </c:pt>
                <c:pt idx="3261">
                  <c:v>2.4E-2</c:v>
                </c:pt>
                <c:pt idx="3262">
                  <c:v>2.3799999999999998E-2</c:v>
                </c:pt>
                <c:pt idx="3263">
                  <c:v>2.35E-2</c:v>
                </c:pt>
                <c:pt idx="3264">
                  <c:v>2.3700000000000002E-2</c:v>
                </c:pt>
                <c:pt idx="3265">
                  <c:v>2.35E-2</c:v>
                </c:pt>
                <c:pt idx="3266">
                  <c:v>2.35E-2</c:v>
                </c:pt>
                <c:pt idx="3267">
                  <c:v>2.35E-2</c:v>
                </c:pt>
                <c:pt idx="3268">
                  <c:v>2.3700000000000002E-2</c:v>
                </c:pt>
                <c:pt idx="3269">
                  <c:v>2.4300000000000002E-2</c:v>
                </c:pt>
                <c:pt idx="3270">
                  <c:v>2.46E-2</c:v>
                </c:pt>
                <c:pt idx="3271">
                  <c:v>2.4700000000000003E-2</c:v>
                </c:pt>
                <c:pt idx="3272">
                  <c:v>2.4900000000000002E-2</c:v>
                </c:pt>
                <c:pt idx="3273">
                  <c:v>2.4900000000000002E-2</c:v>
                </c:pt>
                <c:pt idx="3274">
                  <c:v>2.4900000000000002E-2</c:v>
                </c:pt>
                <c:pt idx="3275">
                  <c:v>2.4900000000000002E-2</c:v>
                </c:pt>
                <c:pt idx="3276">
                  <c:v>2.4900000000000002E-2</c:v>
                </c:pt>
                <c:pt idx="3277">
                  <c:v>2.4900000000000002E-2</c:v>
                </c:pt>
                <c:pt idx="3278">
                  <c:v>2.4900000000000002E-2</c:v>
                </c:pt>
                <c:pt idx="3279">
                  <c:v>2.4900000000000002E-2</c:v>
                </c:pt>
                <c:pt idx="3280">
                  <c:v>2.4900000000000002E-2</c:v>
                </c:pt>
                <c:pt idx="3281">
                  <c:v>2.5000000000000001E-2</c:v>
                </c:pt>
                <c:pt idx="3282">
                  <c:v>2.53E-2</c:v>
                </c:pt>
                <c:pt idx="3283">
                  <c:v>2.53E-2</c:v>
                </c:pt>
                <c:pt idx="3284">
                  <c:v>2.53E-2</c:v>
                </c:pt>
                <c:pt idx="3285">
                  <c:v>2.53E-2</c:v>
                </c:pt>
                <c:pt idx="3286">
                  <c:v>2.53E-2</c:v>
                </c:pt>
                <c:pt idx="3287">
                  <c:v>2.53E-2</c:v>
                </c:pt>
                <c:pt idx="3288">
                  <c:v>2.53E-2</c:v>
                </c:pt>
                <c:pt idx="3289">
                  <c:v>2.53E-2</c:v>
                </c:pt>
                <c:pt idx="3290">
                  <c:v>2.52E-2</c:v>
                </c:pt>
                <c:pt idx="3291">
                  <c:v>2.52E-2</c:v>
                </c:pt>
                <c:pt idx="3292">
                  <c:v>2.52E-2</c:v>
                </c:pt>
                <c:pt idx="3293">
                  <c:v>2.5099999999999997E-2</c:v>
                </c:pt>
                <c:pt idx="3294">
                  <c:v>2.52E-2</c:v>
                </c:pt>
                <c:pt idx="3295">
                  <c:v>2.5499999999999998E-2</c:v>
                </c:pt>
                <c:pt idx="3296">
                  <c:v>2.6200000000000001E-2</c:v>
                </c:pt>
                <c:pt idx="3297">
                  <c:v>2.64E-2</c:v>
                </c:pt>
                <c:pt idx="3298">
                  <c:v>2.7200000000000002E-2</c:v>
                </c:pt>
                <c:pt idx="3299">
                  <c:v>2.7300000000000001E-2</c:v>
                </c:pt>
                <c:pt idx="3300">
                  <c:v>2.7400000000000001E-2</c:v>
                </c:pt>
                <c:pt idx="3301">
                  <c:v>2.76E-2</c:v>
                </c:pt>
                <c:pt idx="3302">
                  <c:v>2.7900000000000001E-2</c:v>
                </c:pt>
                <c:pt idx="3303">
                  <c:v>2.7900000000000001E-2</c:v>
                </c:pt>
                <c:pt idx="3304">
                  <c:v>2.76E-2</c:v>
                </c:pt>
                <c:pt idx="3305">
                  <c:v>2.7400000000000001E-2</c:v>
                </c:pt>
                <c:pt idx="3306">
                  <c:v>2.75E-2</c:v>
                </c:pt>
                <c:pt idx="3307">
                  <c:v>2.75E-2</c:v>
                </c:pt>
                <c:pt idx="3308">
                  <c:v>2.75E-2</c:v>
                </c:pt>
                <c:pt idx="3309">
                  <c:v>2.75E-2</c:v>
                </c:pt>
                <c:pt idx="3310">
                  <c:v>2.76E-2</c:v>
                </c:pt>
                <c:pt idx="3311">
                  <c:v>2.7400000000000001E-2</c:v>
                </c:pt>
                <c:pt idx="3312">
                  <c:v>2.7400000000000001E-2</c:v>
                </c:pt>
                <c:pt idx="3313">
                  <c:v>2.7400000000000001E-2</c:v>
                </c:pt>
                <c:pt idx="3314">
                  <c:v>2.7400000000000001E-2</c:v>
                </c:pt>
                <c:pt idx="3315">
                  <c:v>2.7300000000000001E-2</c:v>
                </c:pt>
                <c:pt idx="3316">
                  <c:v>2.7000000000000003E-2</c:v>
                </c:pt>
                <c:pt idx="3317">
                  <c:v>2.6000000000000002E-2</c:v>
                </c:pt>
                <c:pt idx="3318">
                  <c:v>2.6000000000000002E-2</c:v>
                </c:pt>
                <c:pt idx="3319">
                  <c:v>2.6099999999999998E-2</c:v>
                </c:pt>
                <c:pt idx="3320">
                  <c:v>2.64E-2</c:v>
                </c:pt>
                <c:pt idx="3321">
                  <c:v>2.64E-2</c:v>
                </c:pt>
                <c:pt idx="3322">
                  <c:v>2.63E-2</c:v>
                </c:pt>
                <c:pt idx="3323">
                  <c:v>2.63E-2</c:v>
                </c:pt>
                <c:pt idx="3324">
                  <c:v>2.64E-2</c:v>
                </c:pt>
                <c:pt idx="3325">
                  <c:v>2.6099999999999998E-2</c:v>
                </c:pt>
                <c:pt idx="3326">
                  <c:v>2.6000000000000002E-2</c:v>
                </c:pt>
                <c:pt idx="3327">
                  <c:v>2.6099999999999998E-2</c:v>
                </c:pt>
                <c:pt idx="3328">
                  <c:v>2.6099999999999998E-2</c:v>
                </c:pt>
                <c:pt idx="3329">
                  <c:v>2.6099999999999998E-2</c:v>
                </c:pt>
                <c:pt idx="3330">
                  <c:v>2.6099999999999998E-2</c:v>
                </c:pt>
                <c:pt idx="3331">
                  <c:v>2.6099999999999998E-2</c:v>
                </c:pt>
                <c:pt idx="3332">
                  <c:v>2.58E-2</c:v>
                </c:pt>
                <c:pt idx="3333">
                  <c:v>2.58E-2</c:v>
                </c:pt>
                <c:pt idx="3334">
                  <c:v>2.5499999999999998E-2</c:v>
                </c:pt>
                <c:pt idx="3335">
                  <c:v>2.5000000000000001E-2</c:v>
                </c:pt>
                <c:pt idx="3336">
                  <c:v>2.5000000000000001E-2</c:v>
                </c:pt>
                <c:pt idx="3337">
                  <c:v>2.53E-2</c:v>
                </c:pt>
                <c:pt idx="3338">
                  <c:v>2.5699999999999997E-2</c:v>
                </c:pt>
                <c:pt idx="3339">
                  <c:v>2.58E-2</c:v>
                </c:pt>
                <c:pt idx="3340">
                  <c:v>2.58E-2</c:v>
                </c:pt>
                <c:pt idx="3341">
                  <c:v>2.5600000000000001E-2</c:v>
                </c:pt>
                <c:pt idx="3342">
                  <c:v>2.6200000000000001E-2</c:v>
                </c:pt>
                <c:pt idx="3343">
                  <c:v>2.63E-2</c:v>
                </c:pt>
                <c:pt idx="3344">
                  <c:v>2.6499999999999999E-2</c:v>
                </c:pt>
                <c:pt idx="3345">
                  <c:v>2.6499999999999999E-2</c:v>
                </c:pt>
                <c:pt idx="3346">
                  <c:v>2.63E-2</c:v>
                </c:pt>
                <c:pt idx="3347">
                  <c:v>2.64E-2</c:v>
                </c:pt>
                <c:pt idx="3348">
                  <c:v>2.6699999999999998E-2</c:v>
                </c:pt>
                <c:pt idx="3349">
                  <c:v>2.69E-2</c:v>
                </c:pt>
                <c:pt idx="3350">
                  <c:v>2.7099999999999999E-2</c:v>
                </c:pt>
                <c:pt idx="3351">
                  <c:v>2.7400000000000001E-2</c:v>
                </c:pt>
                <c:pt idx="3352">
                  <c:v>2.7400000000000001E-2</c:v>
                </c:pt>
                <c:pt idx="3353">
                  <c:v>2.8199999999999999E-2</c:v>
                </c:pt>
                <c:pt idx="3354">
                  <c:v>2.87E-2</c:v>
                </c:pt>
                <c:pt idx="3355">
                  <c:v>2.8799999999999999E-2</c:v>
                </c:pt>
                <c:pt idx="3356">
                  <c:v>2.8999999999999998E-2</c:v>
                </c:pt>
                <c:pt idx="3357">
                  <c:v>2.8999999999999998E-2</c:v>
                </c:pt>
                <c:pt idx="3358">
                  <c:v>2.9500000000000002E-2</c:v>
                </c:pt>
                <c:pt idx="3359">
                  <c:v>2.9600000000000001E-2</c:v>
                </c:pt>
                <c:pt idx="3360">
                  <c:v>2.9600000000000001E-2</c:v>
                </c:pt>
                <c:pt idx="3361">
                  <c:v>3.0099999999999998E-2</c:v>
                </c:pt>
                <c:pt idx="3362">
                  <c:v>3.0800000000000001E-2</c:v>
                </c:pt>
                <c:pt idx="3363">
                  <c:v>3.15E-2</c:v>
                </c:pt>
                <c:pt idx="3364">
                  <c:v>3.2000000000000001E-2</c:v>
                </c:pt>
                <c:pt idx="3365">
                  <c:v>3.2199999999999999E-2</c:v>
                </c:pt>
                <c:pt idx="3366">
                  <c:v>3.2199999999999999E-2</c:v>
                </c:pt>
                <c:pt idx="3367">
                  <c:v>3.2199999999999999E-2</c:v>
                </c:pt>
                <c:pt idx="3368">
                  <c:v>3.2599999999999997E-2</c:v>
                </c:pt>
                <c:pt idx="3369">
                  <c:v>3.3099999999999997E-2</c:v>
                </c:pt>
                <c:pt idx="3370">
                  <c:v>3.5099999999999999E-2</c:v>
                </c:pt>
                <c:pt idx="3371">
                  <c:v>3.6900000000000002E-2</c:v>
                </c:pt>
                <c:pt idx="3372">
                  <c:v>3.8599999999999995E-2</c:v>
                </c:pt>
                <c:pt idx="3373">
                  <c:v>3.8699999999999998E-2</c:v>
                </c:pt>
                <c:pt idx="3374">
                  <c:v>3.6499999999999998E-2</c:v>
                </c:pt>
                <c:pt idx="3375">
                  <c:v>3.5799999999999998E-2</c:v>
                </c:pt>
                <c:pt idx="3376">
                  <c:v>3.5799999999999998E-2</c:v>
                </c:pt>
                <c:pt idx="3377">
                  <c:v>3.5799999999999998E-2</c:v>
                </c:pt>
                <c:pt idx="3378">
                  <c:v>3.5799999999999998E-2</c:v>
                </c:pt>
                <c:pt idx="3379">
                  <c:v>3.5699999999999996E-2</c:v>
                </c:pt>
                <c:pt idx="3380">
                  <c:v>3.6799999999999999E-2</c:v>
                </c:pt>
                <c:pt idx="3381">
                  <c:v>3.6900000000000002E-2</c:v>
                </c:pt>
                <c:pt idx="3382">
                  <c:v>3.7400000000000003E-2</c:v>
                </c:pt>
                <c:pt idx="3383">
                  <c:v>3.7900000000000003E-2</c:v>
                </c:pt>
                <c:pt idx="3384">
                  <c:v>3.7499999999999999E-2</c:v>
                </c:pt>
                <c:pt idx="3385">
                  <c:v>3.7400000000000003E-2</c:v>
                </c:pt>
                <c:pt idx="3386">
                  <c:v>3.7400000000000003E-2</c:v>
                </c:pt>
                <c:pt idx="3387">
                  <c:v>3.7400000000000003E-2</c:v>
                </c:pt>
                <c:pt idx="3388">
                  <c:v>3.7400000000000003E-2</c:v>
                </c:pt>
                <c:pt idx="3389">
                  <c:v>3.7699999999999997E-2</c:v>
                </c:pt>
                <c:pt idx="3390">
                  <c:v>3.8399999999999997E-2</c:v>
                </c:pt>
                <c:pt idx="3391">
                  <c:v>3.85E-2</c:v>
                </c:pt>
                <c:pt idx="3392">
                  <c:v>3.9300000000000002E-2</c:v>
                </c:pt>
                <c:pt idx="3393">
                  <c:v>4.0099999999999997E-2</c:v>
                </c:pt>
                <c:pt idx="3394">
                  <c:v>4.0099999999999997E-2</c:v>
                </c:pt>
                <c:pt idx="3395">
                  <c:v>3.9300000000000002E-2</c:v>
                </c:pt>
                <c:pt idx="3396">
                  <c:v>3.9300000000000002E-2</c:v>
                </c:pt>
                <c:pt idx="3397">
                  <c:v>3.9199999999999999E-2</c:v>
                </c:pt>
                <c:pt idx="3398">
                  <c:v>3.9199999999999999E-2</c:v>
                </c:pt>
                <c:pt idx="3399">
                  <c:v>3.9399999999999998E-2</c:v>
                </c:pt>
                <c:pt idx="3400">
                  <c:v>3.9399999999999998E-2</c:v>
                </c:pt>
                <c:pt idx="3401">
                  <c:v>3.95E-2</c:v>
                </c:pt>
                <c:pt idx="3402">
                  <c:v>3.9699999999999999E-2</c:v>
                </c:pt>
                <c:pt idx="3403">
                  <c:v>3.9699999999999999E-2</c:v>
                </c:pt>
                <c:pt idx="3404">
                  <c:v>3.9699999999999999E-2</c:v>
                </c:pt>
                <c:pt idx="3405">
                  <c:v>3.9699999999999999E-2</c:v>
                </c:pt>
                <c:pt idx="3406">
                  <c:v>3.9699999999999999E-2</c:v>
                </c:pt>
                <c:pt idx="3407">
                  <c:v>4.0199999999999993E-2</c:v>
                </c:pt>
                <c:pt idx="3408">
                  <c:v>4.0300000000000002E-2</c:v>
                </c:pt>
                <c:pt idx="3409">
                  <c:v>4.0800000000000003E-2</c:v>
                </c:pt>
                <c:pt idx="3410">
                  <c:v>4.0999999999999995E-2</c:v>
                </c:pt>
                <c:pt idx="3411">
                  <c:v>4.1200000000000001E-2</c:v>
                </c:pt>
                <c:pt idx="3412">
                  <c:v>4.1200000000000001E-2</c:v>
                </c:pt>
                <c:pt idx="3413">
                  <c:v>4.1599999999999998E-2</c:v>
                </c:pt>
                <c:pt idx="3414">
                  <c:v>4.1799999999999997E-2</c:v>
                </c:pt>
                <c:pt idx="3415">
                  <c:v>4.2099999999999999E-2</c:v>
                </c:pt>
                <c:pt idx="3416">
                  <c:v>4.2099999999999999E-2</c:v>
                </c:pt>
                <c:pt idx="3417">
                  <c:v>4.1799999999999997E-2</c:v>
                </c:pt>
                <c:pt idx="3418">
                  <c:v>4.1900000000000007E-2</c:v>
                </c:pt>
                <c:pt idx="3419">
                  <c:v>4.1900000000000007E-2</c:v>
                </c:pt>
                <c:pt idx="3420">
                  <c:v>4.1900000000000007E-2</c:v>
                </c:pt>
                <c:pt idx="3421">
                  <c:v>4.2500000000000003E-2</c:v>
                </c:pt>
                <c:pt idx="3422">
                  <c:v>4.2500000000000003E-2</c:v>
                </c:pt>
                <c:pt idx="3423">
                  <c:v>4.2699999999999995E-2</c:v>
                </c:pt>
                <c:pt idx="3424">
                  <c:v>4.2500000000000003E-2</c:v>
                </c:pt>
                <c:pt idx="3425">
                  <c:v>4.2300000000000004E-2</c:v>
                </c:pt>
                <c:pt idx="3426">
                  <c:v>4.2300000000000004E-2</c:v>
                </c:pt>
                <c:pt idx="3427">
                  <c:v>4.2000000000000003E-2</c:v>
                </c:pt>
                <c:pt idx="3428">
                  <c:v>4.1299999999999996E-2</c:v>
                </c:pt>
                <c:pt idx="3429">
                  <c:v>4.0800000000000003E-2</c:v>
                </c:pt>
                <c:pt idx="3430">
                  <c:v>3.9900000000000005E-2</c:v>
                </c:pt>
                <c:pt idx="3431">
                  <c:v>3.9900000000000005E-2</c:v>
                </c:pt>
                <c:pt idx="3432">
                  <c:v>3.9399999999999998E-2</c:v>
                </c:pt>
                <c:pt idx="3433">
                  <c:v>3.8699999999999998E-2</c:v>
                </c:pt>
                <c:pt idx="3434">
                  <c:v>3.8399999999999997E-2</c:v>
                </c:pt>
                <c:pt idx="3435">
                  <c:v>3.8199999999999998E-2</c:v>
                </c:pt>
                <c:pt idx="3436">
                  <c:v>3.7699999999999997E-2</c:v>
                </c:pt>
                <c:pt idx="3437">
                  <c:v>3.7499999999999999E-2</c:v>
                </c:pt>
                <c:pt idx="3438">
                  <c:v>3.7499999999999999E-2</c:v>
                </c:pt>
                <c:pt idx="3439">
                  <c:v>3.7499999999999999E-2</c:v>
                </c:pt>
                <c:pt idx="3440">
                  <c:v>3.7499999999999999E-2</c:v>
                </c:pt>
                <c:pt idx="3441">
                  <c:v>3.7499999999999999E-2</c:v>
                </c:pt>
                <c:pt idx="3442">
                  <c:v>3.7400000000000003E-2</c:v>
                </c:pt>
                <c:pt idx="3443">
                  <c:v>3.7400000000000003E-2</c:v>
                </c:pt>
                <c:pt idx="3444">
                  <c:v>3.7400000000000003E-2</c:v>
                </c:pt>
                <c:pt idx="3445">
                  <c:v>3.7400000000000003E-2</c:v>
                </c:pt>
                <c:pt idx="3446">
                  <c:v>3.7599999999999995E-2</c:v>
                </c:pt>
                <c:pt idx="3447">
                  <c:v>3.7699999999999997E-2</c:v>
                </c:pt>
                <c:pt idx="3448">
                  <c:v>3.8100000000000002E-2</c:v>
                </c:pt>
                <c:pt idx="3449">
                  <c:v>3.8100000000000002E-2</c:v>
                </c:pt>
                <c:pt idx="3450">
                  <c:v>3.8599999999999995E-2</c:v>
                </c:pt>
                <c:pt idx="3451">
                  <c:v>3.8900000000000004E-2</c:v>
                </c:pt>
                <c:pt idx="3452">
                  <c:v>3.8599999999999995E-2</c:v>
                </c:pt>
                <c:pt idx="3453">
                  <c:v>3.8599999999999995E-2</c:v>
                </c:pt>
                <c:pt idx="3454">
                  <c:v>3.8699999999999998E-2</c:v>
                </c:pt>
                <c:pt idx="3455">
                  <c:v>3.8300000000000001E-2</c:v>
                </c:pt>
                <c:pt idx="3456">
                  <c:v>3.7900000000000003E-2</c:v>
                </c:pt>
                <c:pt idx="3457">
                  <c:v>3.7400000000000003E-2</c:v>
                </c:pt>
                <c:pt idx="3458">
                  <c:v>3.73E-2</c:v>
                </c:pt>
                <c:pt idx="3459">
                  <c:v>3.7200000000000004E-2</c:v>
                </c:pt>
                <c:pt idx="3460">
                  <c:v>3.7100000000000001E-2</c:v>
                </c:pt>
                <c:pt idx="3461">
                  <c:v>3.7100000000000001E-2</c:v>
                </c:pt>
                <c:pt idx="3462">
                  <c:v>3.7100000000000001E-2</c:v>
                </c:pt>
                <c:pt idx="3463">
                  <c:v>3.73E-2</c:v>
                </c:pt>
                <c:pt idx="3464">
                  <c:v>3.73E-2</c:v>
                </c:pt>
                <c:pt idx="3465">
                  <c:v>3.78E-2</c:v>
                </c:pt>
                <c:pt idx="3466">
                  <c:v>3.78E-2</c:v>
                </c:pt>
                <c:pt idx="3467">
                  <c:v>3.7599999999999995E-2</c:v>
                </c:pt>
                <c:pt idx="3468">
                  <c:v>3.8300000000000001E-2</c:v>
                </c:pt>
                <c:pt idx="3469">
                  <c:v>3.8399999999999997E-2</c:v>
                </c:pt>
                <c:pt idx="3470">
                  <c:v>3.8399999999999997E-2</c:v>
                </c:pt>
                <c:pt idx="3471">
                  <c:v>3.8100000000000002E-2</c:v>
                </c:pt>
                <c:pt idx="3472">
                  <c:v>3.7999999999999999E-2</c:v>
                </c:pt>
                <c:pt idx="3473">
                  <c:v>3.78E-2</c:v>
                </c:pt>
                <c:pt idx="3474">
                  <c:v>3.7699999999999997E-2</c:v>
                </c:pt>
                <c:pt idx="3475">
                  <c:v>3.78E-2</c:v>
                </c:pt>
                <c:pt idx="3476">
                  <c:v>3.8100000000000002E-2</c:v>
                </c:pt>
                <c:pt idx="3477">
                  <c:v>3.8100000000000002E-2</c:v>
                </c:pt>
                <c:pt idx="3478">
                  <c:v>3.7999999999999999E-2</c:v>
                </c:pt>
                <c:pt idx="3479">
                  <c:v>3.7699999999999997E-2</c:v>
                </c:pt>
                <c:pt idx="3480">
                  <c:v>3.7699999999999997E-2</c:v>
                </c:pt>
                <c:pt idx="3481">
                  <c:v>3.7699999999999997E-2</c:v>
                </c:pt>
                <c:pt idx="3482">
                  <c:v>3.7900000000000003E-2</c:v>
                </c:pt>
                <c:pt idx="3483">
                  <c:v>3.7900000000000003E-2</c:v>
                </c:pt>
                <c:pt idx="3484">
                  <c:v>3.8399999999999997E-2</c:v>
                </c:pt>
                <c:pt idx="3485">
                  <c:v>3.8599999999999995E-2</c:v>
                </c:pt>
                <c:pt idx="3486">
                  <c:v>3.8599999999999995E-2</c:v>
                </c:pt>
                <c:pt idx="3487">
                  <c:v>3.8599999999999995E-2</c:v>
                </c:pt>
                <c:pt idx="3488">
                  <c:v>3.8199999999999998E-2</c:v>
                </c:pt>
                <c:pt idx="3489">
                  <c:v>3.8199999999999998E-2</c:v>
                </c:pt>
                <c:pt idx="3490">
                  <c:v>3.8199999999999998E-2</c:v>
                </c:pt>
                <c:pt idx="3491">
                  <c:v>3.7999999999999999E-2</c:v>
                </c:pt>
                <c:pt idx="3492">
                  <c:v>3.7900000000000003E-2</c:v>
                </c:pt>
                <c:pt idx="3493">
                  <c:v>3.7900000000000003E-2</c:v>
                </c:pt>
                <c:pt idx="3494">
                  <c:v>3.7999999999999999E-2</c:v>
                </c:pt>
                <c:pt idx="3495">
                  <c:v>3.8100000000000002E-2</c:v>
                </c:pt>
                <c:pt idx="3496">
                  <c:v>3.8100000000000002E-2</c:v>
                </c:pt>
                <c:pt idx="3497">
                  <c:v>3.8199999999999998E-2</c:v>
                </c:pt>
                <c:pt idx="3498">
                  <c:v>3.8199999999999998E-2</c:v>
                </c:pt>
                <c:pt idx="3499">
                  <c:v>3.8199999999999998E-2</c:v>
                </c:pt>
                <c:pt idx="3500">
                  <c:v>3.8300000000000001E-2</c:v>
                </c:pt>
                <c:pt idx="3501">
                  <c:v>3.8300000000000001E-2</c:v>
                </c:pt>
                <c:pt idx="3502">
                  <c:v>3.8300000000000001E-2</c:v>
                </c:pt>
                <c:pt idx="3503">
                  <c:v>3.8900000000000004E-2</c:v>
                </c:pt>
                <c:pt idx="3504">
                  <c:v>3.8900000000000004E-2</c:v>
                </c:pt>
                <c:pt idx="3505">
                  <c:v>3.8800000000000001E-2</c:v>
                </c:pt>
                <c:pt idx="3506">
                  <c:v>3.85E-2</c:v>
                </c:pt>
                <c:pt idx="3507">
                  <c:v>3.8199999999999998E-2</c:v>
                </c:pt>
                <c:pt idx="3508">
                  <c:v>3.7900000000000003E-2</c:v>
                </c:pt>
                <c:pt idx="3509">
                  <c:v>3.7000000000000005E-2</c:v>
                </c:pt>
                <c:pt idx="3510">
                  <c:v>3.6699999999999997E-2</c:v>
                </c:pt>
                <c:pt idx="3511">
                  <c:v>3.6600000000000001E-2</c:v>
                </c:pt>
                <c:pt idx="3512">
                  <c:v>3.6699999999999997E-2</c:v>
                </c:pt>
                <c:pt idx="3513">
                  <c:v>3.6400000000000002E-2</c:v>
                </c:pt>
                <c:pt idx="3514">
                  <c:v>3.61E-2</c:v>
                </c:pt>
                <c:pt idx="3515">
                  <c:v>3.61E-2</c:v>
                </c:pt>
                <c:pt idx="3516">
                  <c:v>3.5900000000000001E-2</c:v>
                </c:pt>
                <c:pt idx="3517">
                  <c:v>3.5400000000000001E-2</c:v>
                </c:pt>
                <c:pt idx="3518">
                  <c:v>3.4799999999999998E-2</c:v>
                </c:pt>
                <c:pt idx="3519">
                  <c:v>3.5000000000000003E-2</c:v>
                </c:pt>
                <c:pt idx="3520">
                  <c:v>3.5299999999999998E-2</c:v>
                </c:pt>
                <c:pt idx="3521">
                  <c:v>3.5299999999999998E-2</c:v>
                </c:pt>
                <c:pt idx="3522">
                  <c:v>3.5499999999999997E-2</c:v>
                </c:pt>
                <c:pt idx="3523">
                  <c:v>3.5400000000000001E-2</c:v>
                </c:pt>
                <c:pt idx="3524">
                  <c:v>3.5400000000000001E-2</c:v>
                </c:pt>
                <c:pt idx="3525">
                  <c:v>3.5299999999999998E-2</c:v>
                </c:pt>
                <c:pt idx="3526">
                  <c:v>3.5299999999999998E-2</c:v>
                </c:pt>
                <c:pt idx="3527">
                  <c:v>3.5299999999999998E-2</c:v>
                </c:pt>
                <c:pt idx="3528">
                  <c:v>3.5299999999999998E-2</c:v>
                </c:pt>
                <c:pt idx="3529">
                  <c:v>3.5299999999999998E-2</c:v>
                </c:pt>
                <c:pt idx="3530">
                  <c:v>3.5299999999999998E-2</c:v>
                </c:pt>
                <c:pt idx="3531">
                  <c:v>3.5400000000000001E-2</c:v>
                </c:pt>
                <c:pt idx="3532">
                  <c:v>3.5400000000000001E-2</c:v>
                </c:pt>
                <c:pt idx="3533">
                  <c:v>3.5400000000000001E-2</c:v>
                </c:pt>
                <c:pt idx="3534">
                  <c:v>3.5299999999999998E-2</c:v>
                </c:pt>
                <c:pt idx="3535">
                  <c:v>3.5200000000000002E-2</c:v>
                </c:pt>
                <c:pt idx="3536">
                  <c:v>3.5200000000000002E-2</c:v>
                </c:pt>
                <c:pt idx="3537">
                  <c:v>3.5200000000000002E-2</c:v>
                </c:pt>
                <c:pt idx="3538">
                  <c:v>3.5200000000000002E-2</c:v>
                </c:pt>
                <c:pt idx="3539">
                  <c:v>3.49E-2</c:v>
                </c:pt>
                <c:pt idx="3540">
                  <c:v>3.4599999999999999E-2</c:v>
                </c:pt>
                <c:pt idx="3541">
                  <c:v>3.4099999999999998E-2</c:v>
                </c:pt>
                <c:pt idx="3542">
                  <c:v>3.4099999999999998E-2</c:v>
                </c:pt>
                <c:pt idx="3543">
                  <c:v>3.3599999999999998E-2</c:v>
                </c:pt>
                <c:pt idx="3544">
                  <c:v>3.3700000000000001E-2</c:v>
                </c:pt>
                <c:pt idx="3545">
                  <c:v>3.4200000000000001E-2</c:v>
                </c:pt>
                <c:pt idx="3546">
                  <c:v>3.4500000000000003E-2</c:v>
                </c:pt>
                <c:pt idx="3547">
                  <c:v>3.5299999999999998E-2</c:v>
                </c:pt>
                <c:pt idx="3548">
                  <c:v>3.5299999999999998E-2</c:v>
                </c:pt>
                <c:pt idx="3549">
                  <c:v>3.5299999999999998E-2</c:v>
                </c:pt>
                <c:pt idx="3550">
                  <c:v>3.4799999999999998E-2</c:v>
                </c:pt>
                <c:pt idx="3551">
                  <c:v>3.4500000000000003E-2</c:v>
                </c:pt>
                <c:pt idx="3552">
                  <c:v>3.4000000000000002E-2</c:v>
                </c:pt>
                <c:pt idx="3553">
                  <c:v>3.4099999999999998E-2</c:v>
                </c:pt>
                <c:pt idx="3554">
                  <c:v>3.4300000000000004E-2</c:v>
                </c:pt>
                <c:pt idx="3555">
                  <c:v>3.4599999999999999E-2</c:v>
                </c:pt>
                <c:pt idx="3556">
                  <c:v>3.4700000000000002E-2</c:v>
                </c:pt>
                <c:pt idx="3557">
                  <c:v>3.4599999999999999E-2</c:v>
                </c:pt>
                <c:pt idx="3558">
                  <c:v>3.4599999999999999E-2</c:v>
                </c:pt>
                <c:pt idx="3559">
                  <c:v>3.4500000000000003E-2</c:v>
                </c:pt>
                <c:pt idx="3560">
                  <c:v>3.4099999999999998E-2</c:v>
                </c:pt>
                <c:pt idx="3561">
                  <c:v>3.3599999999999998E-2</c:v>
                </c:pt>
                <c:pt idx="3562">
                  <c:v>3.3599999999999998E-2</c:v>
                </c:pt>
                <c:pt idx="3563">
                  <c:v>3.3700000000000001E-2</c:v>
                </c:pt>
                <c:pt idx="3564">
                  <c:v>3.3799999999999997E-2</c:v>
                </c:pt>
                <c:pt idx="3565">
                  <c:v>3.4099999999999998E-2</c:v>
                </c:pt>
                <c:pt idx="3566">
                  <c:v>3.4099999999999998E-2</c:v>
                </c:pt>
                <c:pt idx="3567">
                  <c:v>3.3599999999999998E-2</c:v>
                </c:pt>
                <c:pt idx="3568">
                  <c:v>3.3300000000000003E-2</c:v>
                </c:pt>
                <c:pt idx="3569">
                  <c:v>3.3000000000000002E-2</c:v>
                </c:pt>
                <c:pt idx="3570">
                  <c:v>3.2899999999999999E-2</c:v>
                </c:pt>
                <c:pt idx="3571">
                  <c:v>3.2400000000000005E-2</c:v>
                </c:pt>
                <c:pt idx="3572">
                  <c:v>3.2000000000000001E-2</c:v>
                </c:pt>
                <c:pt idx="3573">
                  <c:v>3.2099999999999997E-2</c:v>
                </c:pt>
                <c:pt idx="3574">
                  <c:v>3.2000000000000001E-2</c:v>
                </c:pt>
                <c:pt idx="3575">
                  <c:v>3.2000000000000001E-2</c:v>
                </c:pt>
                <c:pt idx="3576">
                  <c:v>3.2000000000000001E-2</c:v>
                </c:pt>
                <c:pt idx="3577">
                  <c:v>3.2199999999999999E-2</c:v>
                </c:pt>
                <c:pt idx="3578">
                  <c:v>3.2199999999999999E-2</c:v>
                </c:pt>
                <c:pt idx="3579">
                  <c:v>3.2099999999999997E-2</c:v>
                </c:pt>
                <c:pt idx="3580">
                  <c:v>3.2199999999999999E-2</c:v>
                </c:pt>
                <c:pt idx="3581">
                  <c:v>3.2000000000000001E-2</c:v>
                </c:pt>
                <c:pt idx="3582">
                  <c:v>3.2099999999999997E-2</c:v>
                </c:pt>
                <c:pt idx="3583">
                  <c:v>3.2300000000000002E-2</c:v>
                </c:pt>
                <c:pt idx="3584">
                  <c:v>3.2199999999999999E-2</c:v>
                </c:pt>
                <c:pt idx="3585">
                  <c:v>3.1800000000000002E-2</c:v>
                </c:pt>
                <c:pt idx="3586">
                  <c:v>3.1800000000000002E-2</c:v>
                </c:pt>
                <c:pt idx="3587">
                  <c:v>3.1800000000000002E-2</c:v>
                </c:pt>
                <c:pt idx="3588">
                  <c:v>3.1600000000000003E-2</c:v>
                </c:pt>
                <c:pt idx="3589">
                  <c:v>3.1600000000000003E-2</c:v>
                </c:pt>
                <c:pt idx="3590">
                  <c:v>3.1200000000000002E-2</c:v>
                </c:pt>
                <c:pt idx="3591">
                  <c:v>3.1200000000000002E-2</c:v>
                </c:pt>
                <c:pt idx="3592">
                  <c:v>3.1200000000000002E-2</c:v>
                </c:pt>
                <c:pt idx="3593">
                  <c:v>3.1E-2</c:v>
                </c:pt>
                <c:pt idx="3594">
                  <c:v>3.04E-2</c:v>
                </c:pt>
                <c:pt idx="3595">
                  <c:v>2.9900000000000003E-2</c:v>
                </c:pt>
                <c:pt idx="3596">
                  <c:v>2.9900000000000003E-2</c:v>
                </c:pt>
                <c:pt idx="3597">
                  <c:v>0.03</c:v>
                </c:pt>
                <c:pt idx="3598">
                  <c:v>3.0200000000000001E-2</c:v>
                </c:pt>
                <c:pt idx="3599">
                  <c:v>3.04E-2</c:v>
                </c:pt>
                <c:pt idx="3600">
                  <c:v>3.0499999999999999E-2</c:v>
                </c:pt>
                <c:pt idx="3601">
                  <c:v>3.0499999999999999E-2</c:v>
                </c:pt>
                <c:pt idx="3602">
                  <c:v>3.0499999999999999E-2</c:v>
                </c:pt>
                <c:pt idx="3603">
                  <c:v>0.03</c:v>
                </c:pt>
                <c:pt idx="3604">
                  <c:v>2.9900000000000003E-2</c:v>
                </c:pt>
                <c:pt idx="3605">
                  <c:v>0.03</c:v>
                </c:pt>
                <c:pt idx="3606">
                  <c:v>3.0200000000000001E-2</c:v>
                </c:pt>
                <c:pt idx="3607">
                  <c:v>3.0699999999999998E-2</c:v>
                </c:pt>
                <c:pt idx="3608">
                  <c:v>3.1E-2</c:v>
                </c:pt>
                <c:pt idx="3609">
                  <c:v>3.1E-2</c:v>
                </c:pt>
                <c:pt idx="3610">
                  <c:v>3.1E-2</c:v>
                </c:pt>
                <c:pt idx="3611">
                  <c:v>3.1200000000000002E-2</c:v>
                </c:pt>
                <c:pt idx="3612">
                  <c:v>3.1600000000000003E-2</c:v>
                </c:pt>
                <c:pt idx="3613">
                  <c:v>3.1600000000000003E-2</c:v>
                </c:pt>
                <c:pt idx="3614">
                  <c:v>3.15E-2</c:v>
                </c:pt>
                <c:pt idx="3615">
                  <c:v>3.15E-2</c:v>
                </c:pt>
                <c:pt idx="3616">
                  <c:v>3.15E-2</c:v>
                </c:pt>
                <c:pt idx="3617">
                  <c:v>3.1600000000000003E-2</c:v>
                </c:pt>
                <c:pt idx="3618">
                  <c:v>3.1600000000000003E-2</c:v>
                </c:pt>
                <c:pt idx="3619">
                  <c:v>3.1300000000000001E-2</c:v>
                </c:pt>
                <c:pt idx="3620">
                  <c:v>3.1300000000000001E-2</c:v>
                </c:pt>
                <c:pt idx="3621">
                  <c:v>3.1300000000000001E-2</c:v>
                </c:pt>
                <c:pt idx="3622">
                  <c:v>3.1099999999999999E-2</c:v>
                </c:pt>
                <c:pt idx="3623">
                  <c:v>3.0699999999999998E-2</c:v>
                </c:pt>
                <c:pt idx="3624">
                  <c:v>3.0499999999999999E-2</c:v>
                </c:pt>
                <c:pt idx="3625">
                  <c:v>3.04E-2</c:v>
                </c:pt>
                <c:pt idx="3626">
                  <c:v>3.04E-2</c:v>
                </c:pt>
                <c:pt idx="3627">
                  <c:v>3.0600000000000002E-2</c:v>
                </c:pt>
                <c:pt idx="3628">
                  <c:v>3.1E-2</c:v>
                </c:pt>
                <c:pt idx="3629">
                  <c:v>3.1200000000000002E-2</c:v>
                </c:pt>
                <c:pt idx="3630">
                  <c:v>3.1200000000000002E-2</c:v>
                </c:pt>
                <c:pt idx="3631">
                  <c:v>3.1400000000000004E-2</c:v>
                </c:pt>
                <c:pt idx="3632">
                  <c:v>3.15E-2</c:v>
                </c:pt>
                <c:pt idx="3633">
                  <c:v>3.1300000000000001E-2</c:v>
                </c:pt>
                <c:pt idx="3634">
                  <c:v>3.1200000000000002E-2</c:v>
                </c:pt>
                <c:pt idx="3635">
                  <c:v>3.1200000000000002E-2</c:v>
                </c:pt>
                <c:pt idx="3636">
                  <c:v>3.1099999999999999E-2</c:v>
                </c:pt>
                <c:pt idx="3637">
                  <c:v>3.0899999999999997E-2</c:v>
                </c:pt>
                <c:pt idx="3638">
                  <c:v>3.04E-2</c:v>
                </c:pt>
                <c:pt idx="3639">
                  <c:v>3.0299999999999997E-2</c:v>
                </c:pt>
                <c:pt idx="3640">
                  <c:v>3.0099999999999998E-2</c:v>
                </c:pt>
                <c:pt idx="3641">
                  <c:v>3.0099999999999998E-2</c:v>
                </c:pt>
                <c:pt idx="3642">
                  <c:v>2.98E-2</c:v>
                </c:pt>
                <c:pt idx="3643">
                  <c:v>0.03</c:v>
                </c:pt>
                <c:pt idx="3644">
                  <c:v>0.03</c:v>
                </c:pt>
                <c:pt idx="3645">
                  <c:v>0.03</c:v>
                </c:pt>
                <c:pt idx="3646">
                  <c:v>2.9900000000000003E-2</c:v>
                </c:pt>
                <c:pt idx="3647">
                  <c:v>3.0200000000000001E-2</c:v>
                </c:pt>
                <c:pt idx="3648">
                  <c:v>3.0499999999999999E-2</c:v>
                </c:pt>
                <c:pt idx="3649">
                  <c:v>3.0499999999999999E-2</c:v>
                </c:pt>
                <c:pt idx="3650">
                  <c:v>3.04E-2</c:v>
                </c:pt>
                <c:pt idx="3651">
                  <c:v>3.04E-2</c:v>
                </c:pt>
                <c:pt idx="3652">
                  <c:v>0.03</c:v>
                </c:pt>
                <c:pt idx="3653">
                  <c:v>2.98E-2</c:v>
                </c:pt>
                <c:pt idx="3654">
                  <c:v>2.9500000000000002E-2</c:v>
                </c:pt>
                <c:pt idx="3655">
                  <c:v>2.9600000000000001E-2</c:v>
                </c:pt>
                <c:pt idx="3656">
                  <c:v>2.9500000000000002E-2</c:v>
                </c:pt>
                <c:pt idx="3657">
                  <c:v>2.9300000000000003E-2</c:v>
                </c:pt>
                <c:pt idx="3658">
                  <c:v>2.8999999999999998E-2</c:v>
                </c:pt>
                <c:pt idx="3659">
                  <c:v>2.8500000000000001E-2</c:v>
                </c:pt>
                <c:pt idx="3660">
                  <c:v>2.87E-2</c:v>
                </c:pt>
                <c:pt idx="3661">
                  <c:v>2.87E-2</c:v>
                </c:pt>
                <c:pt idx="3662">
                  <c:v>2.8900000000000002E-2</c:v>
                </c:pt>
                <c:pt idx="3663">
                  <c:v>2.8799999999999999E-2</c:v>
                </c:pt>
                <c:pt idx="3664">
                  <c:v>2.8799999999999999E-2</c:v>
                </c:pt>
                <c:pt idx="3665">
                  <c:v>2.8799999999999999E-2</c:v>
                </c:pt>
                <c:pt idx="3666">
                  <c:v>2.86E-2</c:v>
                </c:pt>
                <c:pt idx="3667">
                  <c:v>2.8399999999999998E-2</c:v>
                </c:pt>
                <c:pt idx="3668">
                  <c:v>2.7999999999999997E-2</c:v>
                </c:pt>
                <c:pt idx="3669">
                  <c:v>2.7900000000000001E-2</c:v>
                </c:pt>
                <c:pt idx="3670">
                  <c:v>2.81E-2</c:v>
                </c:pt>
                <c:pt idx="3671">
                  <c:v>2.86E-2</c:v>
                </c:pt>
                <c:pt idx="3672">
                  <c:v>2.8799999999999999E-2</c:v>
                </c:pt>
                <c:pt idx="3673">
                  <c:v>2.87E-2</c:v>
                </c:pt>
                <c:pt idx="3674">
                  <c:v>2.87E-2</c:v>
                </c:pt>
                <c:pt idx="3675">
                  <c:v>2.8799999999999999E-2</c:v>
                </c:pt>
                <c:pt idx="3676">
                  <c:v>2.9100000000000001E-2</c:v>
                </c:pt>
                <c:pt idx="3677">
                  <c:v>2.9100000000000001E-2</c:v>
                </c:pt>
                <c:pt idx="3678">
                  <c:v>2.9399999999999999E-2</c:v>
                </c:pt>
                <c:pt idx="3679">
                  <c:v>2.9399999999999999E-2</c:v>
                </c:pt>
                <c:pt idx="3680">
                  <c:v>2.9399999999999999E-2</c:v>
                </c:pt>
                <c:pt idx="3681">
                  <c:v>2.9399999999999999E-2</c:v>
                </c:pt>
                <c:pt idx="3682">
                  <c:v>2.9399999999999999E-2</c:v>
                </c:pt>
                <c:pt idx="3683">
                  <c:v>2.9300000000000003E-2</c:v>
                </c:pt>
                <c:pt idx="3684">
                  <c:v>2.9100000000000001E-2</c:v>
                </c:pt>
                <c:pt idx="3685">
                  <c:v>2.8900000000000002E-2</c:v>
                </c:pt>
                <c:pt idx="3686">
                  <c:v>2.8799999999999999E-2</c:v>
                </c:pt>
                <c:pt idx="3687">
                  <c:v>2.8500000000000001E-2</c:v>
                </c:pt>
                <c:pt idx="3688">
                  <c:v>2.86E-2</c:v>
                </c:pt>
                <c:pt idx="3689">
                  <c:v>2.8399999999999998E-2</c:v>
                </c:pt>
                <c:pt idx="3690">
                  <c:v>2.8300000000000002E-2</c:v>
                </c:pt>
                <c:pt idx="3691">
                  <c:v>2.7799999999999998E-2</c:v>
                </c:pt>
                <c:pt idx="3692">
                  <c:v>2.76E-2</c:v>
                </c:pt>
                <c:pt idx="3693">
                  <c:v>2.7699999999999999E-2</c:v>
                </c:pt>
                <c:pt idx="3694">
                  <c:v>2.7699999999999999E-2</c:v>
                </c:pt>
                <c:pt idx="3695">
                  <c:v>2.7400000000000001E-2</c:v>
                </c:pt>
                <c:pt idx="3696">
                  <c:v>2.7099999999999999E-2</c:v>
                </c:pt>
                <c:pt idx="3697">
                  <c:v>2.6499999999999999E-2</c:v>
                </c:pt>
                <c:pt idx="3698">
                  <c:v>2.63E-2</c:v>
                </c:pt>
                <c:pt idx="3699">
                  <c:v>2.53E-2</c:v>
                </c:pt>
                <c:pt idx="3700">
                  <c:v>2.4399999999999998E-2</c:v>
                </c:pt>
                <c:pt idx="3701">
                  <c:v>2.4799999999999999E-2</c:v>
                </c:pt>
                <c:pt idx="3702">
                  <c:v>2.53E-2</c:v>
                </c:pt>
                <c:pt idx="3703">
                  <c:v>2.5699999999999997E-2</c:v>
                </c:pt>
                <c:pt idx="3704">
                  <c:v>2.64E-2</c:v>
                </c:pt>
                <c:pt idx="3705">
                  <c:v>2.6499999999999999E-2</c:v>
                </c:pt>
                <c:pt idx="3706">
                  <c:v>2.69E-2</c:v>
                </c:pt>
                <c:pt idx="3707">
                  <c:v>2.6699999999999998E-2</c:v>
                </c:pt>
                <c:pt idx="3708">
                  <c:v>2.6499999999999999E-2</c:v>
                </c:pt>
                <c:pt idx="3709">
                  <c:v>2.6499999999999999E-2</c:v>
                </c:pt>
                <c:pt idx="3710">
                  <c:v>2.6800000000000001E-2</c:v>
                </c:pt>
                <c:pt idx="3711">
                  <c:v>2.6699999999999998E-2</c:v>
                </c:pt>
                <c:pt idx="3712">
                  <c:v>2.7000000000000003E-2</c:v>
                </c:pt>
                <c:pt idx="3713">
                  <c:v>2.7300000000000001E-2</c:v>
                </c:pt>
                <c:pt idx="3714">
                  <c:v>2.75E-2</c:v>
                </c:pt>
                <c:pt idx="3715">
                  <c:v>2.7799999999999998E-2</c:v>
                </c:pt>
                <c:pt idx="3716">
                  <c:v>2.81E-2</c:v>
                </c:pt>
                <c:pt idx="3717">
                  <c:v>2.7999999999999997E-2</c:v>
                </c:pt>
                <c:pt idx="3718">
                  <c:v>2.7999999999999997E-2</c:v>
                </c:pt>
                <c:pt idx="3719">
                  <c:v>2.7999999999999997E-2</c:v>
                </c:pt>
                <c:pt idx="3720">
                  <c:v>2.7999999999999997E-2</c:v>
                </c:pt>
                <c:pt idx="3721">
                  <c:v>2.7999999999999997E-2</c:v>
                </c:pt>
                <c:pt idx="3722">
                  <c:v>2.81E-2</c:v>
                </c:pt>
                <c:pt idx="3723">
                  <c:v>2.8199999999999999E-2</c:v>
                </c:pt>
                <c:pt idx="3724">
                  <c:v>2.81E-2</c:v>
                </c:pt>
                <c:pt idx="3725">
                  <c:v>2.7900000000000001E-2</c:v>
                </c:pt>
                <c:pt idx="3726">
                  <c:v>2.7900000000000001E-2</c:v>
                </c:pt>
                <c:pt idx="3727">
                  <c:v>2.7999999999999997E-2</c:v>
                </c:pt>
                <c:pt idx="3728">
                  <c:v>2.7900000000000001E-2</c:v>
                </c:pt>
                <c:pt idx="3729">
                  <c:v>2.7699999999999999E-2</c:v>
                </c:pt>
                <c:pt idx="3730">
                  <c:v>2.7400000000000001E-2</c:v>
                </c:pt>
                <c:pt idx="3731">
                  <c:v>2.7099999999999999E-2</c:v>
                </c:pt>
                <c:pt idx="3732">
                  <c:v>2.7300000000000001E-2</c:v>
                </c:pt>
                <c:pt idx="3733">
                  <c:v>2.7300000000000001E-2</c:v>
                </c:pt>
                <c:pt idx="3734">
                  <c:v>2.7000000000000003E-2</c:v>
                </c:pt>
                <c:pt idx="3735">
                  <c:v>2.7200000000000002E-2</c:v>
                </c:pt>
                <c:pt idx="3736">
                  <c:v>2.6800000000000001E-2</c:v>
                </c:pt>
                <c:pt idx="3737">
                  <c:v>2.64E-2</c:v>
                </c:pt>
                <c:pt idx="3738">
                  <c:v>2.6099999999999998E-2</c:v>
                </c:pt>
                <c:pt idx="3739">
                  <c:v>2.6099999999999998E-2</c:v>
                </c:pt>
                <c:pt idx="3740">
                  <c:v>2.58E-2</c:v>
                </c:pt>
                <c:pt idx="3741">
                  <c:v>2.5899999999999999E-2</c:v>
                </c:pt>
                <c:pt idx="3742">
                  <c:v>2.5600000000000001E-2</c:v>
                </c:pt>
                <c:pt idx="3743">
                  <c:v>2.58E-2</c:v>
                </c:pt>
                <c:pt idx="3744">
                  <c:v>2.6499999999999999E-2</c:v>
                </c:pt>
                <c:pt idx="3745">
                  <c:v>2.6499999999999999E-2</c:v>
                </c:pt>
                <c:pt idx="3746">
                  <c:v>2.6499999999999999E-2</c:v>
                </c:pt>
                <c:pt idx="3747">
                  <c:v>2.6699999999999998E-2</c:v>
                </c:pt>
                <c:pt idx="3748">
                  <c:v>2.6800000000000001E-2</c:v>
                </c:pt>
                <c:pt idx="3749">
                  <c:v>2.6800000000000001E-2</c:v>
                </c:pt>
                <c:pt idx="3750">
                  <c:v>2.6499999999999999E-2</c:v>
                </c:pt>
                <c:pt idx="3751">
                  <c:v>2.6000000000000002E-2</c:v>
                </c:pt>
                <c:pt idx="3752">
                  <c:v>2.58E-2</c:v>
                </c:pt>
                <c:pt idx="3753">
                  <c:v>2.5899999999999999E-2</c:v>
                </c:pt>
                <c:pt idx="3754">
                  <c:v>2.5399999999999999E-2</c:v>
                </c:pt>
                <c:pt idx="3755">
                  <c:v>2.46E-2</c:v>
                </c:pt>
                <c:pt idx="3756">
                  <c:v>2.46E-2</c:v>
                </c:pt>
                <c:pt idx="3757">
                  <c:v>2.5000000000000001E-2</c:v>
                </c:pt>
                <c:pt idx="3758">
                  <c:v>2.4700000000000003E-2</c:v>
                </c:pt>
                <c:pt idx="3759">
                  <c:v>2.4399999999999998E-2</c:v>
                </c:pt>
                <c:pt idx="3760">
                  <c:v>2.4399999999999998E-2</c:v>
                </c:pt>
                <c:pt idx="3761">
                  <c:v>2.3700000000000002E-2</c:v>
                </c:pt>
                <c:pt idx="3762">
                  <c:v>2.35E-2</c:v>
                </c:pt>
                <c:pt idx="3763">
                  <c:v>2.3700000000000002E-2</c:v>
                </c:pt>
                <c:pt idx="3764">
                  <c:v>2.3799999999999998E-2</c:v>
                </c:pt>
                <c:pt idx="3765">
                  <c:v>2.4399999999999998E-2</c:v>
                </c:pt>
                <c:pt idx="3766">
                  <c:v>2.4700000000000003E-2</c:v>
                </c:pt>
                <c:pt idx="3767">
                  <c:v>2.4399999999999998E-2</c:v>
                </c:pt>
                <c:pt idx="3768">
                  <c:v>2.4399999999999998E-2</c:v>
                </c:pt>
                <c:pt idx="3769">
                  <c:v>2.41E-2</c:v>
                </c:pt>
                <c:pt idx="3770">
                  <c:v>2.3799999999999998E-2</c:v>
                </c:pt>
                <c:pt idx="3771">
                  <c:v>2.3799999999999998E-2</c:v>
                </c:pt>
                <c:pt idx="3772">
                  <c:v>2.35E-2</c:v>
                </c:pt>
                <c:pt idx="3773">
                  <c:v>2.35E-2</c:v>
                </c:pt>
                <c:pt idx="3774">
                  <c:v>2.4300000000000002E-2</c:v>
                </c:pt>
                <c:pt idx="3775">
                  <c:v>2.4700000000000003E-2</c:v>
                </c:pt>
                <c:pt idx="3776">
                  <c:v>2.4900000000000002E-2</c:v>
                </c:pt>
                <c:pt idx="3777">
                  <c:v>2.58E-2</c:v>
                </c:pt>
                <c:pt idx="3778">
                  <c:v>2.6000000000000002E-2</c:v>
                </c:pt>
                <c:pt idx="3779">
                  <c:v>2.6699999999999998E-2</c:v>
                </c:pt>
                <c:pt idx="3780">
                  <c:v>2.69E-2</c:v>
                </c:pt>
                <c:pt idx="3781">
                  <c:v>2.69E-2</c:v>
                </c:pt>
                <c:pt idx="3782">
                  <c:v>2.7000000000000003E-2</c:v>
                </c:pt>
                <c:pt idx="3783">
                  <c:v>2.75E-2</c:v>
                </c:pt>
                <c:pt idx="3784">
                  <c:v>2.7300000000000001E-2</c:v>
                </c:pt>
                <c:pt idx="3785">
                  <c:v>2.7300000000000001E-2</c:v>
                </c:pt>
                <c:pt idx="3786">
                  <c:v>2.7300000000000001E-2</c:v>
                </c:pt>
                <c:pt idx="3787">
                  <c:v>2.7300000000000001E-2</c:v>
                </c:pt>
                <c:pt idx="3788">
                  <c:v>2.7300000000000001E-2</c:v>
                </c:pt>
                <c:pt idx="3789">
                  <c:v>2.7200000000000002E-2</c:v>
                </c:pt>
                <c:pt idx="3790">
                  <c:v>2.7099999999999999E-2</c:v>
                </c:pt>
                <c:pt idx="3791">
                  <c:v>2.7099999999999999E-2</c:v>
                </c:pt>
                <c:pt idx="3792">
                  <c:v>2.7400000000000001E-2</c:v>
                </c:pt>
                <c:pt idx="3793">
                  <c:v>2.7699999999999999E-2</c:v>
                </c:pt>
                <c:pt idx="3794">
                  <c:v>2.7699999999999999E-2</c:v>
                </c:pt>
                <c:pt idx="3795">
                  <c:v>2.7699999999999999E-2</c:v>
                </c:pt>
                <c:pt idx="3796">
                  <c:v>2.8500000000000001E-2</c:v>
                </c:pt>
                <c:pt idx="3797">
                  <c:v>2.8500000000000001E-2</c:v>
                </c:pt>
                <c:pt idx="3798">
                  <c:v>2.8399999999999998E-2</c:v>
                </c:pt>
                <c:pt idx="3799">
                  <c:v>2.8300000000000002E-2</c:v>
                </c:pt>
                <c:pt idx="3800">
                  <c:v>2.7799999999999998E-2</c:v>
                </c:pt>
                <c:pt idx="3801">
                  <c:v>2.7799999999999998E-2</c:v>
                </c:pt>
                <c:pt idx="3802">
                  <c:v>2.7699999999999999E-2</c:v>
                </c:pt>
                <c:pt idx="3803">
                  <c:v>2.75E-2</c:v>
                </c:pt>
                <c:pt idx="3804">
                  <c:v>2.7000000000000003E-2</c:v>
                </c:pt>
                <c:pt idx="3805">
                  <c:v>2.64E-2</c:v>
                </c:pt>
                <c:pt idx="3806">
                  <c:v>2.63E-2</c:v>
                </c:pt>
                <c:pt idx="3807">
                  <c:v>2.63E-2</c:v>
                </c:pt>
                <c:pt idx="3808">
                  <c:v>2.63E-2</c:v>
                </c:pt>
                <c:pt idx="3809">
                  <c:v>2.63E-2</c:v>
                </c:pt>
                <c:pt idx="3810">
                  <c:v>2.6699999999999998E-2</c:v>
                </c:pt>
                <c:pt idx="3811">
                  <c:v>2.6699999999999998E-2</c:v>
                </c:pt>
                <c:pt idx="3812">
                  <c:v>2.6699999999999998E-2</c:v>
                </c:pt>
                <c:pt idx="3813">
                  <c:v>2.6699999999999998E-2</c:v>
                </c:pt>
                <c:pt idx="3814">
                  <c:v>2.6499999999999999E-2</c:v>
                </c:pt>
                <c:pt idx="3815">
                  <c:v>2.6499999999999999E-2</c:v>
                </c:pt>
                <c:pt idx="3816">
                  <c:v>2.63E-2</c:v>
                </c:pt>
                <c:pt idx="3817">
                  <c:v>2.6499999999999999E-2</c:v>
                </c:pt>
                <c:pt idx="3818">
                  <c:v>2.6600000000000002E-2</c:v>
                </c:pt>
                <c:pt idx="3819">
                  <c:v>2.69E-2</c:v>
                </c:pt>
                <c:pt idx="3820">
                  <c:v>2.69E-2</c:v>
                </c:pt>
                <c:pt idx="3821">
                  <c:v>2.69E-2</c:v>
                </c:pt>
                <c:pt idx="3822">
                  <c:v>2.6699999999999998E-2</c:v>
                </c:pt>
                <c:pt idx="3823">
                  <c:v>2.6699999999999998E-2</c:v>
                </c:pt>
                <c:pt idx="3824">
                  <c:v>2.6800000000000001E-2</c:v>
                </c:pt>
                <c:pt idx="3825">
                  <c:v>2.6800000000000001E-2</c:v>
                </c:pt>
                <c:pt idx="3826">
                  <c:v>2.6800000000000001E-2</c:v>
                </c:pt>
                <c:pt idx="3827">
                  <c:v>2.7000000000000003E-2</c:v>
                </c:pt>
                <c:pt idx="3828">
                  <c:v>2.75E-2</c:v>
                </c:pt>
                <c:pt idx="3829">
                  <c:v>2.76E-2</c:v>
                </c:pt>
                <c:pt idx="3830">
                  <c:v>2.75E-2</c:v>
                </c:pt>
                <c:pt idx="3831">
                  <c:v>2.75E-2</c:v>
                </c:pt>
                <c:pt idx="3832">
                  <c:v>2.7799999999999998E-2</c:v>
                </c:pt>
                <c:pt idx="3833">
                  <c:v>2.8300000000000002E-2</c:v>
                </c:pt>
                <c:pt idx="3834">
                  <c:v>2.8799999999999999E-2</c:v>
                </c:pt>
                <c:pt idx="3835">
                  <c:v>2.9100000000000001E-2</c:v>
                </c:pt>
                <c:pt idx="3836">
                  <c:v>2.92E-2</c:v>
                </c:pt>
                <c:pt idx="3837">
                  <c:v>2.9500000000000002E-2</c:v>
                </c:pt>
                <c:pt idx="3838">
                  <c:v>0.03</c:v>
                </c:pt>
                <c:pt idx="3839">
                  <c:v>2.9700000000000001E-2</c:v>
                </c:pt>
                <c:pt idx="3840">
                  <c:v>2.9399999999999999E-2</c:v>
                </c:pt>
                <c:pt idx="3841">
                  <c:v>2.98E-2</c:v>
                </c:pt>
                <c:pt idx="3842">
                  <c:v>0.03</c:v>
                </c:pt>
                <c:pt idx="3843">
                  <c:v>3.0099999999999998E-2</c:v>
                </c:pt>
                <c:pt idx="3844">
                  <c:v>3.0200000000000001E-2</c:v>
                </c:pt>
                <c:pt idx="3845">
                  <c:v>3.0099999999999998E-2</c:v>
                </c:pt>
                <c:pt idx="3846">
                  <c:v>3.04E-2</c:v>
                </c:pt>
                <c:pt idx="3847">
                  <c:v>3.0600000000000002E-2</c:v>
                </c:pt>
                <c:pt idx="3848">
                  <c:v>3.0800000000000001E-2</c:v>
                </c:pt>
                <c:pt idx="3849">
                  <c:v>3.0600000000000002E-2</c:v>
                </c:pt>
                <c:pt idx="3850">
                  <c:v>3.0600000000000002E-2</c:v>
                </c:pt>
                <c:pt idx="3851">
                  <c:v>3.0099999999999998E-2</c:v>
                </c:pt>
                <c:pt idx="3852">
                  <c:v>2.9900000000000003E-2</c:v>
                </c:pt>
                <c:pt idx="3853">
                  <c:v>2.9700000000000001E-2</c:v>
                </c:pt>
                <c:pt idx="3854">
                  <c:v>2.9300000000000003E-2</c:v>
                </c:pt>
                <c:pt idx="3855">
                  <c:v>2.9600000000000001E-2</c:v>
                </c:pt>
                <c:pt idx="3856">
                  <c:v>3.0099999999999998E-2</c:v>
                </c:pt>
                <c:pt idx="3857">
                  <c:v>3.0600000000000002E-2</c:v>
                </c:pt>
                <c:pt idx="3858">
                  <c:v>3.04E-2</c:v>
                </c:pt>
                <c:pt idx="3859">
                  <c:v>3.0899999999999997E-2</c:v>
                </c:pt>
                <c:pt idx="3860">
                  <c:v>3.0800000000000001E-2</c:v>
                </c:pt>
                <c:pt idx="3861">
                  <c:v>3.0800000000000001E-2</c:v>
                </c:pt>
                <c:pt idx="3862">
                  <c:v>3.1099999999999999E-2</c:v>
                </c:pt>
                <c:pt idx="3863">
                  <c:v>3.0699999999999998E-2</c:v>
                </c:pt>
                <c:pt idx="3864">
                  <c:v>3.0499999999999999E-2</c:v>
                </c:pt>
                <c:pt idx="3865">
                  <c:v>3.0299999999999997E-2</c:v>
                </c:pt>
                <c:pt idx="3866">
                  <c:v>2.9900000000000003E-2</c:v>
                </c:pt>
                <c:pt idx="3867">
                  <c:v>3.0099999999999998E-2</c:v>
                </c:pt>
                <c:pt idx="3868">
                  <c:v>3.0299999999999997E-2</c:v>
                </c:pt>
                <c:pt idx="3869">
                  <c:v>0.03</c:v>
                </c:pt>
                <c:pt idx="3870">
                  <c:v>3.0200000000000001E-2</c:v>
                </c:pt>
                <c:pt idx="3871">
                  <c:v>3.04E-2</c:v>
                </c:pt>
                <c:pt idx="3872">
                  <c:v>3.04E-2</c:v>
                </c:pt>
                <c:pt idx="3873">
                  <c:v>3.04E-2</c:v>
                </c:pt>
                <c:pt idx="3874">
                  <c:v>3.0699999999999998E-2</c:v>
                </c:pt>
                <c:pt idx="3875">
                  <c:v>3.0099999999999998E-2</c:v>
                </c:pt>
                <c:pt idx="3876">
                  <c:v>3.0099999999999998E-2</c:v>
                </c:pt>
                <c:pt idx="3877">
                  <c:v>3.0600000000000002E-2</c:v>
                </c:pt>
                <c:pt idx="3878">
                  <c:v>3.0600000000000002E-2</c:v>
                </c:pt>
                <c:pt idx="3879">
                  <c:v>0.03</c:v>
                </c:pt>
                <c:pt idx="3880">
                  <c:v>2.9500000000000002E-2</c:v>
                </c:pt>
                <c:pt idx="3881">
                  <c:v>2.9500000000000002E-2</c:v>
                </c:pt>
                <c:pt idx="3882">
                  <c:v>2.9900000000000003E-2</c:v>
                </c:pt>
                <c:pt idx="3883">
                  <c:v>3.0499999999999999E-2</c:v>
                </c:pt>
                <c:pt idx="3884">
                  <c:v>3.0499999999999999E-2</c:v>
                </c:pt>
                <c:pt idx="3885">
                  <c:v>3.0499999999999999E-2</c:v>
                </c:pt>
                <c:pt idx="3886">
                  <c:v>3.0200000000000001E-2</c:v>
                </c:pt>
                <c:pt idx="3887">
                  <c:v>3.0099999999999998E-2</c:v>
                </c:pt>
                <c:pt idx="3888">
                  <c:v>0.03</c:v>
                </c:pt>
                <c:pt idx="3889">
                  <c:v>0.03</c:v>
                </c:pt>
                <c:pt idx="3890">
                  <c:v>2.98E-2</c:v>
                </c:pt>
                <c:pt idx="3891">
                  <c:v>2.9399999999999999E-2</c:v>
                </c:pt>
                <c:pt idx="3892">
                  <c:v>2.92E-2</c:v>
                </c:pt>
                <c:pt idx="3893">
                  <c:v>2.9100000000000001E-2</c:v>
                </c:pt>
                <c:pt idx="3894">
                  <c:v>2.8799999999999999E-2</c:v>
                </c:pt>
                <c:pt idx="3895">
                  <c:v>2.8900000000000002E-2</c:v>
                </c:pt>
                <c:pt idx="3896">
                  <c:v>2.9100000000000001E-2</c:v>
                </c:pt>
                <c:pt idx="3897">
                  <c:v>2.9100000000000001E-2</c:v>
                </c:pt>
                <c:pt idx="3898">
                  <c:v>2.8799999999999999E-2</c:v>
                </c:pt>
                <c:pt idx="3899">
                  <c:v>2.87E-2</c:v>
                </c:pt>
                <c:pt idx="3900">
                  <c:v>2.87E-2</c:v>
                </c:pt>
                <c:pt idx="3901">
                  <c:v>2.8999999999999998E-2</c:v>
                </c:pt>
                <c:pt idx="3902">
                  <c:v>2.8999999999999998E-2</c:v>
                </c:pt>
                <c:pt idx="3903">
                  <c:v>2.87E-2</c:v>
                </c:pt>
                <c:pt idx="3904">
                  <c:v>2.8900000000000002E-2</c:v>
                </c:pt>
                <c:pt idx="3905">
                  <c:v>2.8399999999999998E-2</c:v>
                </c:pt>
                <c:pt idx="3906">
                  <c:v>2.8399999999999998E-2</c:v>
                </c:pt>
                <c:pt idx="3907">
                  <c:v>2.86E-2</c:v>
                </c:pt>
                <c:pt idx="3908">
                  <c:v>2.87E-2</c:v>
                </c:pt>
                <c:pt idx="3909">
                  <c:v>2.86E-2</c:v>
                </c:pt>
                <c:pt idx="3910">
                  <c:v>2.8799999999999999E-2</c:v>
                </c:pt>
                <c:pt idx="3911">
                  <c:v>2.8799999999999999E-2</c:v>
                </c:pt>
                <c:pt idx="3912">
                  <c:v>2.8199999999999999E-2</c:v>
                </c:pt>
                <c:pt idx="3913">
                  <c:v>2.7999999999999997E-2</c:v>
                </c:pt>
                <c:pt idx="3914">
                  <c:v>2.7900000000000001E-2</c:v>
                </c:pt>
                <c:pt idx="3915">
                  <c:v>2.8399999999999998E-2</c:v>
                </c:pt>
                <c:pt idx="3916">
                  <c:v>2.8799999999999999E-2</c:v>
                </c:pt>
                <c:pt idx="3917">
                  <c:v>2.8799999999999999E-2</c:v>
                </c:pt>
                <c:pt idx="3918">
                  <c:v>2.8799999999999999E-2</c:v>
                </c:pt>
                <c:pt idx="3919">
                  <c:v>2.8799999999999999E-2</c:v>
                </c:pt>
                <c:pt idx="3920">
                  <c:v>2.8999999999999998E-2</c:v>
                </c:pt>
                <c:pt idx="3921">
                  <c:v>2.8999999999999998E-2</c:v>
                </c:pt>
                <c:pt idx="3922">
                  <c:v>2.8999999999999998E-2</c:v>
                </c:pt>
                <c:pt idx="3923">
                  <c:v>2.8799999999999999E-2</c:v>
                </c:pt>
                <c:pt idx="3924">
                  <c:v>2.9100000000000001E-2</c:v>
                </c:pt>
                <c:pt idx="3925">
                  <c:v>2.9399999999999999E-2</c:v>
                </c:pt>
                <c:pt idx="3926">
                  <c:v>2.9600000000000001E-2</c:v>
                </c:pt>
                <c:pt idx="3927">
                  <c:v>2.9600000000000001E-2</c:v>
                </c:pt>
                <c:pt idx="3928">
                  <c:v>2.9600000000000001E-2</c:v>
                </c:pt>
                <c:pt idx="3929">
                  <c:v>2.9900000000000003E-2</c:v>
                </c:pt>
                <c:pt idx="3930">
                  <c:v>0.03</c:v>
                </c:pt>
                <c:pt idx="3931">
                  <c:v>2.9700000000000001E-2</c:v>
                </c:pt>
                <c:pt idx="3932">
                  <c:v>2.8900000000000002E-2</c:v>
                </c:pt>
                <c:pt idx="3933">
                  <c:v>2.8900000000000002E-2</c:v>
                </c:pt>
                <c:pt idx="3934">
                  <c:v>2.87E-2</c:v>
                </c:pt>
                <c:pt idx="3935">
                  <c:v>2.87E-2</c:v>
                </c:pt>
                <c:pt idx="3936">
                  <c:v>2.8399999999999998E-2</c:v>
                </c:pt>
                <c:pt idx="3937">
                  <c:v>2.86E-2</c:v>
                </c:pt>
                <c:pt idx="3938">
                  <c:v>2.8300000000000002E-2</c:v>
                </c:pt>
                <c:pt idx="3939">
                  <c:v>2.7999999999999997E-2</c:v>
                </c:pt>
                <c:pt idx="3940">
                  <c:v>2.7999999999999997E-2</c:v>
                </c:pt>
                <c:pt idx="3941">
                  <c:v>2.7999999999999997E-2</c:v>
                </c:pt>
                <c:pt idx="3942">
                  <c:v>2.76E-2</c:v>
                </c:pt>
                <c:pt idx="3943">
                  <c:v>2.7900000000000001E-2</c:v>
                </c:pt>
                <c:pt idx="3944">
                  <c:v>2.7999999999999997E-2</c:v>
                </c:pt>
                <c:pt idx="3945">
                  <c:v>2.81E-2</c:v>
                </c:pt>
                <c:pt idx="3946">
                  <c:v>2.8300000000000002E-2</c:v>
                </c:pt>
                <c:pt idx="3947">
                  <c:v>2.8399999999999998E-2</c:v>
                </c:pt>
                <c:pt idx="3948">
                  <c:v>2.8300000000000002E-2</c:v>
                </c:pt>
                <c:pt idx="3949">
                  <c:v>2.7999999999999997E-2</c:v>
                </c:pt>
                <c:pt idx="3950">
                  <c:v>2.81E-2</c:v>
                </c:pt>
                <c:pt idx="3951">
                  <c:v>2.81E-2</c:v>
                </c:pt>
                <c:pt idx="3952">
                  <c:v>2.81E-2</c:v>
                </c:pt>
                <c:pt idx="3953">
                  <c:v>2.8199999999999999E-2</c:v>
                </c:pt>
                <c:pt idx="3954">
                  <c:v>2.81E-2</c:v>
                </c:pt>
                <c:pt idx="3955">
                  <c:v>2.7999999999999997E-2</c:v>
                </c:pt>
                <c:pt idx="3956">
                  <c:v>2.8300000000000002E-2</c:v>
                </c:pt>
                <c:pt idx="3957">
                  <c:v>2.8199999999999999E-2</c:v>
                </c:pt>
                <c:pt idx="3958">
                  <c:v>2.7900000000000001E-2</c:v>
                </c:pt>
                <c:pt idx="3959">
                  <c:v>2.7900000000000001E-2</c:v>
                </c:pt>
                <c:pt idx="3960">
                  <c:v>2.8199999999999999E-2</c:v>
                </c:pt>
                <c:pt idx="3961">
                  <c:v>2.8199999999999999E-2</c:v>
                </c:pt>
                <c:pt idx="3962">
                  <c:v>2.8300000000000002E-2</c:v>
                </c:pt>
                <c:pt idx="3963">
                  <c:v>2.8500000000000001E-2</c:v>
                </c:pt>
                <c:pt idx="3964">
                  <c:v>2.8500000000000001E-2</c:v>
                </c:pt>
                <c:pt idx="3965">
                  <c:v>2.86E-2</c:v>
                </c:pt>
                <c:pt idx="3966">
                  <c:v>2.92E-2</c:v>
                </c:pt>
                <c:pt idx="3967">
                  <c:v>2.9500000000000002E-2</c:v>
                </c:pt>
                <c:pt idx="3968">
                  <c:v>2.9399999999999999E-2</c:v>
                </c:pt>
                <c:pt idx="3969">
                  <c:v>2.9399999999999999E-2</c:v>
                </c:pt>
                <c:pt idx="3970">
                  <c:v>2.9100000000000001E-2</c:v>
                </c:pt>
                <c:pt idx="3971">
                  <c:v>2.8999999999999998E-2</c:v>
                </c:pt>
                <c:pt idx="3972">
                  <c:v>2.87E-2</c:v>
                </c:pt>
                <c:pt idx="3973">
                  <c:v>2.8300000000000002E-2</c:v>
                </c:pt>
                <c:pt idx="3974">
                  <c:v>2.7900000000000001E-2</c:v>
                </c:pt>
                <c:pt idx="3975">
                  <c:v>2.7699999999999999E-2</c:v>
                </c:pt>
                <c:pt idx="3976">
                  <c:v>2.76E-2</c:v>
                </c:pt>
                <c:pt idx="3977">
                  <c:v>2.7400000000000001E-2</c:v>
                </c:pt>
                <c:pt idx="3978">
                  <c:v>2.7300000000000001E-2</c:v>
                </c:pt>
                <c:pt idx="3979">
                  <c:v>2.7300000000000001E-2</c:v>
                </c:pt>
                <c:pt idx="3980">
                  <c:v>2.7200000000000002E-2</c:v>
                </c:pt>
                <c:pt idx="3981">
                  <c:v>2.6800000000000001E-2</c:v>
                </c:pt>
                <c:pt idx="3982">
                  <c:v>2.6600000000000002E-2</c:v>
                </c:pt>
                <c:pt idx="3983">
                  <c:v>2.7099999999999999E-2</c:v>
                </c:pt>
                <c:pt idx="3984">
                  <c:v>2.7000000000000003E-2</c:v>
                </c:pt>
                <c:pt idx="3985">
                  <c:v>2.6699999999999998E-2</c:v>
                </c:pt>
                <c:pt idx="3986">
                  <c:v>2.6499999999999999E-2</c:v>
                </c:pt>
                <c:pt idx="3987">
                  <c:v>2.64E-2</c:v>
                </c:pt>
                <c:pt idx="3988">
                  <c:v>2.6099999999999998E-2</c:v>
                </c:pt>
                <c:pt idx="3989">
                  <c:v>2.5499999999999998E-2</c:v>
                </c:pt>
                <c:pt idx="3990">
                  <c:v>2.5899999999999999E-2</c:v>
                </c:pt>
                <c:pt idx="3991">
                  <c:v>2.63E-2</c:v>
                </c:pt>
                <c:pt idx="3992">
                  <c:v>2.63E-2</c:v>
                </c:pt>
                <c:pt idx="3993">
                  <c:v>2.5899999999999999E-2</c:v>
                </c:pt>
                <c:pt idx="3994">
                  <c:v>2.5600000000000001E-2</c:v>
                </c:pt>
                <c:pt idx="3995">
                  <c:v>2.5499999999999998E-2</c:v>
                </c:pt>
                <c:pt idx="3996">
                  <c:v>2.5600000000000001E-2</c:v>
                </c:pt>
                <c:pt idx="3997">
                  <c:v>2.5600000000000001E-2</c:v>
                </c:pt>
                <c:pt idx="3998">
                  <c:v>2.5600000000000001E-2</c:v>
                </c:pt>
                <c:pt idx="3999">
                  <c:v>2.5399999999999999E-2</c:v>
                </c:pt>
                <c:pt idx="4000">
                  <c:v>2.5499999999999998E-2</c:v>
                </c:pt>
                <c:pt idx="4001">
                  <c:v>2.5499999999999998E-2</c:v>
                </c:pt>
                <c:pt idx="4002">
                  <c:v>2.5499999999999998E-2</c:v>
                </c:pt>
                <c:pt idx="4003">
                  <c:v>2.5399999999999999E-2</c:v>
                </c:pt>
                <c:pt idx="4004">
                  <c:v>2.52E-2</c:v>
                </c:pt>
                <c:pt idx="4005">
                  <c:v>2.4500000000000001E-2</c:v>
                </c:pt>
                <c:pt idx="4006">
                  <c:v>2.4399999999999998E-2</c:v>
                </c:pt>
                <c:pt idx="4007">
                  <c:v>2.4500000000000001E-2</c:v>
                </c:pt>
                <c:pt idx="4008">
                  <c:v>2.4799999999999999E-2</c:v>
                </c:pt>
                <c:pt idx="4009">
                  <c:v>2.4799999999999999E-2</c:v>
                </c:pt>
                <c:pt idx="4010">
                  <c:v>2.4799999999999999E-2</c:v>
                </c:pt>
                <c:pt idx="4011">
                  <c:v>2.5000000000000001E-2</c:v>
                </c:pt>
                <c:pt idx="4012">
                  <c:v>2.46E-2</c:v>
                </c:pt>
                <c:pt idx="4013">
                  <c:v>2.46E-2</c:v>
                </c:pt>
                <c:pt idx="4014">
                  <c:v>2.4199999999999999E-2</c:v>
                </c:pt>
                <c:pt idx="4015">
                  <c:v>2.4300000000000002E-2</c:v>
                </c:pt>
                <c:pt idx="4016">
                  <c:v>2.4700000000000003E-2</c:v>
                </c:pt>
                <c:pt idx="4017">
                  <c:v>2.46E-2</c:v>
                </c:pt>
                <c:pt idx="4018">
                  <c:v>2.46E-2</c:v>
                </c:pt>
                <c:pt idx="4019">
                  <c:v>2.4799999999999999E-2</c:v>
                </c:pt>
                <c:pt idx="4020">
                  <c:v>2.4799999999999999E-2</c:v>
                </c:pt>
                <c:pt idx="4021">
                  <c:v>2.4399999999999998E-2</c:v>
                </c:pt>
                <c:pt idx="4022">
                  <c:v>2.4399999999999998E-2</c:v>
                </c:pt>
                <c:pt idx="4023">
                  <c:v>2.4E-2</c:v>
                </c:pt>
                <c:pt idx="4024">
                  <c:v>2.4E-2</c:v>
                </c:pt>
                <c:pt idx="4025">
                  <c:v>2.4E-2</c:v>
                </c:pt>
                <c:pt idx="4026">
                  <c:v>2.4E-2</c:v>
                </c:pt>
                <c:pt idx="4027">
                  <c:v>2.3700000000000002E-2</c:v>
                </c:pt>
                <c:pt idx="4028">
                  <c:v>2.3700000000000002E-2</c:v>
                </c:pt>
                <c:pt idx="4029">
                  <c:v>2.3700000000000002E-2</c:v>
                </c:pt>
                <c:pt idx="4030">
                  <c:v>2.3199999999999998E-2</c:v>
                </c:pt>
                <c:pt idx="4031">
                  <c:v>2.3700000000000002E-2</c:v>
                </c:pt>
                <c:pt idx="4032">
                  <c:v>2.4E-2</c:v>
                </c:pt>
                <c:pt idx="4033">
                  <c:v>2.4500000000000001E-2</c:v>
                </c:pt>
                <c:pt idx="4034">
                  <c:v>2.4500000000000001E-2</c:v>
                </c:pt>
                <c:pt idx="4035">
                  <c:v>2.4500000000000001E-2</c:v>
                </c:pt>
                <c:pt idx="4036">
                  <c:v>2.46E-2</c:v>
                </c:pt>
                <c:pt idx="4037">
                  <c:v>2.4900000000000002E-2</c:v>
                </c:pt>
                <c:pt idx="4038">
                  <c:v>2.4900000000000002E-2</c:v>
                </c:pt>
                <c:pt idx="4039">
                  <c:v>2.4900000000000002E-2</c:v>
                </c:pt>
                <c:pt idx="4040">
                  <c:v>2.53E-2</c:v>
                </c:pt>
                <c:pt idx="4041">
                  <c:v>2.53E-2</c:v>
                </c:pt>
                <c:pt idx="4042">
                  <c:v>2.58E-2</c:v>
                </c:pt>
                <c:pt idx="4043">
                  <c:v>2.5899999999999999E-2</c:v>
                </c:pt>
                <c:pt idx="4044">
                  <c:v>2.6099999999999998E-2</c:v>
                </c:pt>
                <c:pt idx="4045">
                  <c:v>2.64E-2</c:v>
                </c:pt>
                <c:pt idx="4046">
                  <c:v>2.64E-2</c:v>
                </c:pt>
                <c:pt idx="4047">
                  <c:v>2.6099999999999998E-2</c:v>
                </c:pt>
                <c:pt idx="4048">
                  <c:v>2.6099999999999998E-2</c:v>
                </c:pt>
                <c:pt idx="4049">
                  <c:v>2.6099999999999998E-2</c:v>
                </c:pt>
                <c:pt idx="4050">
                  <c:v>2.6099999999999998E-2</c:v>
                </c:pt>
                <c:pt idx="4051">
                  <c:v>2.6099999999999998E-2</c:v>
                </c:pt>
                <c:pt idx="4052">
                  <c:v>2.6099999999999998E-2</c:v>
                </c:pt>
                <c:pt idx="4053">
                  <c:v>2.5899999999999999E-2</c:v>
                </c:pt>
                <c:pt idx="4054">
                  <c:v>2.5499999999999998E-2</c:v>
                </c:pt>
                <c:pt idx="4055">
                  <c:v>2.5499999999999998E-2</c:v>
                </c:pt>
                <c:pt idx="4056">
                  <c:v>2.5600000000000001E-2</c:v>
                </c:pt>
                <c:pt idx="4057">
                  <c:v>2.5499999999999998E-2</c:v>
                </c:pt>
                <c:pt idx="4058">
                  <c:v>2.53E-2</c:v>
                </c:pt>
                <c:pt idx="4059">
                  <c:v>2.53E-2</c:v>
                </c:pt>
                <c:pt idx="4060">
                  <c:v>2.53E-2</c:v>
                </c:pt>
                <c:pt idx="4061">
                  <c:v>2.5000000000000001E-2</c:v>
                </c:pt>
                <c:pt idx="4062">
                  <c:v>2.4799999999999999E-2</c:v>
                </c:pt>
                <c:pt idx="4063">
                  <c:v>2.4399999999999998E-2</c:v>
                </c:pt>
                <c:pt idx="4064">
                  <c:v>2.4199999999999999E-2</c:v>
                </c:pt>
                <c:pt idx="4065">
                  <c:v>2.41E-2</c:v>
                </c:pt>
                <c:pt idx="4066">
                  <c:v>2.3399999999999997E-2</c:v>
                </c:pt>
                <c:pt idx="4067">
                  <c:v>2.3399999999999997E-2</c:v>
                </c:pt>
                <c:pt idx="4068">
                  <c:v>2.29E-2</c:v>
                </c:pt>
                <c:pt idx="4069">
                  <c:v>2.29E-2</c:v>
                </c:pt>
                <c:pt idx="4070">
                  <c:v>2.3E-2</c:v>
                </c:pt>
                <c:pt idx="4071">
                  <c:v>2.3199999999999998E-2</c:v>
                </c:pt>
                <c:pt idx="4072">
                  <c:v>2.3099999999999999E-2</c:v>
                </c:pt>
                <c:pt idx="4073">
                  <c:v>2.3099999999999999E-2</c:v>
                </c:pt>
                <c:pt idx="4074">
                  <c:v>2.29E-2</c:v>
                </c:pt>
                <c:pt idx="4075">
                  <c:v>2.29E-2</c:v>
                </c:pt>
                <c:pt idx="4076">
                  <c:v>2.29E-2</c:v>
                </c:pt>
                <c:pt idx="4077">
                  <c:v>2.29E-2</c:v>
                </c:pt>
                <c:pt idx="4078">
                  <c:v>2.3399999999999997E-2</c:v>
                </c:pt>
                <c:pt idx="4079">
                  <c:v>2.3599999999999999E-2</c:v>
                </c:pt>
                <c:pt idx="4080">
                  <c:v>2.3700000000000002E-2</c:v>
                </c:pt>
                <c:pt idx="4081">
                  <c:v>2.3900000000000001E-2</c:v>
                </c:pt>
                <c:pt idx="4082">
                  <c:v>2.3799999999999998E-2</c:v>
                </c:pt>
                <c:pt idx="4083">
                  <c:v>2.35E-2</c:v>
                </c:pt>
                <c:pt idx="4084">
                  <c:v>2.3399999999999997E-2</c:v>
                </c:pt>
                <c:pt idx="4085">
                  <c:v>2.3399999999999997E-2</c:v>
                </c:pt>
                <c:pt idx="4086">
                  <c:v>2.3E-2</c:v>
                </c:pt>
                <c:pt idx="4087">
                  <c:v>2.29E-2</c:v>
                </c:pt>
                <c:pt idx="4088">
                  <c:v>2.2799999999999997E-2</c:v>
                </c:pt>
                <c:pt idx="4089">
                  <c:v>2.2599999999999999E-2</c:v>
                </c:pt>
                <c:pt idx="4090">
                  <c:v>2.2599999999999999E-2</c:v>
                </c:pt>
                <c:pt idx="4091">
                  <c:v>2.2499999999999999E-2</c:v>
                </c:pt>
                <c:pt idx="4092">
                  <c:v>2.2200000000000001E-2</c:v>
                </c:pt>
                <c:pt idx="4093">
                  <c:v>2.2200000000000001E-2</c:v>
                </c:pt>
                <c:pt idx="4094">
                  <c:v>2.2000000000000002E-2</c:v>
                </c:pt>
                <c:pt idx="4095">
                  <c:v>2.2000000000000002E-2</c:v>
                </c:pt>
                <c:pt idx="4096">
                  <c:v>2.18E-2</c:v>
                </c:pt>
                <c:pt idx="4097">
                  <c:v>2.2400000000000003E-2</c:v>
                </c:pt>
                <c:pt idx="4098">
                  <c:v>2.2400000000000003E-2</c:v>
                </c:pt>
                <c:pt idx="4099">
                  <c:v>2.23E-2</c:v>
                </c:pt>
                <c:pt idx="4100">
                  <c:v>2.23E-2</c:v>
                </c:pt>
                <c:pt idx="4101">
                  <c:v>2.2499999999999999E-2</c:v>
                </c:pt>
                <c:pt idx="4102">
                  <c:v>2.2499999999999999E-2</c:v>
                </c:pt>
                <c:pt idx="4103">
                  <c:v>2.2499999999999999E-2</c:v>
                </c:pt>
                <c:pt idx="4104">
                  <c:v>2.2499999999999999E-2</c:v>
                </c:pt>
                <c:pt idx="4105">
                  <c:v>2.2499999999999999E-2</c:v>
                </c:pt>
                <c:pt idx="4106">
                  <c:v>2.2499999999999999E-2</c:v>
                </c:pt>
                <c:pt idx="4107">
                  <c:v>2.2400000000000003E-2</c:v>
                </c:pt>
                <c:pt idx="4108">
                  <c:v>2.2099999999999998E-2</c:v>
                </c:pt>
                <c:pt idx="4109">
                  <c:v>2.2099999999999998E-2</c:v>
                </c:pt>
                <c:pt idx="4110">
                  <c:v>2.1899999999999999E-2</c:v>
                </c:pt>
                <c:pt idx="4111">
                  <c:v>2.1700000000000001E-2</c:v>
                </c:pt>
                <c:pt idx="4112">
                  <c:v>2.12E-2</c:v>
                </c:pt>
                <c:pt idx="4113">
                  <c:v>2.07E-2</c:v>
                </c:pt>
                <c:pt idx="4114">
                  <c:v>2.07E-2</c:v>
                </c:pt>
                <c:pt idx="4115">
                  <c:v>2.0299999999999999E-2</c:v>
                </c:pt>
                <c:pt idx="4116">
                  <c:v>2.0199999999999999E-2</c:v>
                </c:pt>
                <c:pt idx="4117">
                  <c:v>1.9799999999999998E-2</c:v>
                </c:pt>
                <c:pt idx="4118">
                  <c:v>1.9900000000000001E-2</c:v>
                </c:pt>
                <c:pt idx="4119">
                  <c:v>2.0299999999999999E-2</c:v>
                </c:pt>
                <c:pt idx="4120">
                  <c:v>2.0400000000000001E-2</c:v>
                </c:pt>
                <c:pt idx="4121">
                  <c:v>2.0400000000000001E-2</c:v>
                </c:pt>
                <c:pt idx="4122">
                  <c:v>2.0799999999999999E-2</c:v>
                </c:pt>
                <c:pt idx="4123">
                  <c:v>1.9199999999999998E-2</c:v>
                </c:pt>
                <c:pt idx="4124">
                  <c:v>1.8500000000000003E-2</c:v>
                </c:pt>
                <c:pt idx="4125">
                  <c:v>1.8799999999999997E-2</c:v>
                </c:pt>
                <c:pt idx="4126">
                  <c:v>1.89E-2</c:v>
                </c:pt>
                <c:pt idx="4127">
                  <c:v>1.89E-2</c:v>
                </c:pt>
                <c:pt idx="4128">
                  <c:v>1.8600000000000002E-2</c:v>
                </c:pt>
                <c:pt idx="4129">
                  <c:v>1.8100000000000002E-2</c:v>
                </c:pt>
                <c:pt idx="4130">
                  <c:v>1.8000000000000002E-2</c:v>
                </c:pt>
                <c:pt idx="4131">
                  <c:v>1.8200000000000001E-2</c:v>
                </c:pt>
                <c:pt idx="4132">
                  <c:v>1.8200000000000001E-2</c:v>
                </c:pt>
                <c:pt idx="4133">
                  <c:v>1.84E-2</c:v>
                </c:pt>
                <c:pt idx="4134">
                  <c:v>1.9E-2</c:v>
                </c:pt>
                <c:pt idx="4135">
                  <c:v>1.9E-2</c:v>
                </c:pt>
                <c:pt idx="4136">
                  <c:v>1.9400000000000001E-2</c:v>
                </c:pt>
                <c:pt idx="4137">
                  <c:v>1.9900000000000001E-2</c:v>
                </c:pt>
                <c:pt idx="4138">
                  <c:v>0.02</c:v>
                </c:pt>
                <c:pt idx="4139">
                  <c:v>0.02</c:v>
                </c:pt>
                <c:pt idx="4140">
                  <c:v>2.0099999999999996E-2</c:v>
                </c:pt>
                <c:pt idx="4141">
                  <c:v>2.0299999999999999E-2</c:v>
                </c:pt>
                <c:pt idx="4142">
                  <c:v>2.0299999999999999E-2</c:v>
                </c:pt>
                <c:pt idx="4143">
                  <c:v>2.0299999999999999E-2</c:v>
                </c:pt>
                <c:pt idx="4144">
                  <c:v>2.0299999999999999E-2</c:v>
                </c:pt>
                <c:pt idx="4145">
                  <c:v>2.0099999999999996E-2</c:v>
                </c:pt>
                <c:pt idx="4146">
                  <c:v>0.02</c:v>
                </c:pt>
                <c:pt idx="4147">
                  <c:v>0.02</c:v>
                </c:pt>
                <c:pt idx="4148">
                  <c:v>2.0099999999999996E-2</c:v>
                </c:pt>
                <c:pt idx="4149">
                  <c:v>2.0400000000000001E-2</c:v>
                </c:pt>
                <c:pt idx="4150">
                  <c:v>2.0400000000000001E-2</c:v>
                </c:pt>
                <c:pt idx="4151">
                  <c:v>2.0199999999999999E-2</c:v>
                </c:pt>
                <c:pt idx="4152">
                  <c:v>2.0400000000000001E-2</c:v>
                </c:pt>
                <c:pt idx="4153">
                  <c:v>2.0499999999999997E-2</c:v>
                </c:pt>
                <c:pt idx="4154">
                  <c:v>2.0499999999999997E-2</c:v>
                </c:pt>
                <c:pt idx="4155">
                  <c:v>2.0299999999999999E-2</c:v>
                </c:pt>
                <c:pt idx="4156">
                  <c:v>2.0400000000000001E-2</c:v>
                </c:pt>
                <c:pt idx="4157">
                  <c:v>2.0099999999999996E-2</c:v>
                </c:pt>
                <c:pt idx="4158">
                  <c:v>2.0099999999999996E-2</c:v>
                </c:pt>
                <c:pt idx="4159">
                  <c:v>2.0199999999999999E-2</c:v>
                </c:pt>
                <c:pt idx="4160">
                  <c:v>2.0099999999999996E-2</c:v>
                </c:pt>
                <c:pt idx="4161">
                  <c:v>0.02</c:v>
                </c:pt>
                <c:pt idx="4162">
                  <c:v>0.02</c:v>
                </c:pt>
                <c:pt idx="4163">
                  <c:v>1.9900000000000001E-2</c:v>
                </c:pt>
                <c:pt idx="4164">
                  <c:v>1.9900000000000001E-2</c:v>
                </c:pt>
                <c:pt idx="4165">
                  <c:v>1.9900000000000001E-2</c:v>
                </c:pt>
                <c:pt idx="4166">
                  <c:v>0.02</c:v>
                </c:pt>
                <c:pt idx="4167">
                  <c:v>0.02</c:v>
                </c:pt>
                <c:pt idx="4168">
                  <c:v>0.02</c:v>
                </c:pt>
                <c:pt idx="4169">
                  <c:v>0.02</c:v>
                </c:pt>
                <c:pt idx="4170">
                  <c:v>0.02</c:v>
                </c:pt>
                <c:pt idx="4171">
                  <c:v>0.02</c:v>
                </c:pt>
                <c:pt idx="4172">
                  <c:v>2.0199999999999999E-2</c:v>
                </c:pt>
                <c:pt idx="4173">
                  <c:v>2.0099999999999996E-2</c:v>
                </c:pt>
                <c:pt idx="4174">
                  <c:v>2.0099999999999996E-2</c:v>
                </c:pt>
                <c:pt idx="4175">
                  <c:v>2.0299999999999999E-2</c:v>
                </c:pt>
                <c:pt idx="4176">
                  <c:v>2.0799999999999999E-2</c:v>
                </c:pt>
                <c:pt idx="4177">
                  <c:v>2.1099999999999997E-2</c:v>
                </c:pt>
                <c:pt idx="4178">
                  <c:v>2.1600000000000001E-2</c:v>
                </c:pt>
                <c:pt idx="4179">
                  <c:v>2.1600000000000001E-2</c:v>
                </c:pt>
                <c:pt idx="4180">
                  <c:v>2.18E-2</c:v>
                </c:pt>
                <c:pt idx="4181">
                  <c:v>2.18E-2</c:v>
                </c:pt>
                <c:pt idx="4182">
                  <c:v>2.18E-2</c:v>
                </c:pt>
                <c:pt idx="4183">
                  <c:v>2.18E-2</c:v>
                </c:pt>
                <c:pt idx="4184">
                  <c:v>2.18E-2</c:v>
                </c:pt>
                <c:pt idx="4185">
                  <c:v>2.1600000000000001E-2</c:v>
                </c:pt>
                <c:pt idx="4186">
                  <c:v>2.1499999999999998E-2</c:v>
                </c:pt>
                <c:pt idx="4187">
                  <c:v>2.1499999999999998E-2</c:v>
                </c:pt>
                <c:pt idx="4188">
                  <c:v>2.12E-2</c:v>
                </c:pt>
                <c:pt idx="4189">
                  <c:v>2.12E-2</c:v>
                </c:pt>
                <c:pt idx="4190">
                  <c:v>2.1400000000000002E-2</c:v>
                </c:pt>
                <c:pt idx="4191">
                  <c:v>2.1600000000000001E-2</c:v>
                </c:pt>
                <c:pt idx="4192">
                  <c:v>2.1600000000000001E-2</c:v>
                </c:pt>
                <c:pt idx="4193">
                  <c:v>2.2000000000000002E-2</c:v>
                </c:pt>
                <c:pt idx="4194">
                  <c:v>2.2700000000000001E-2</c:v>
                </c:pt>
                <c:pt idx="4195">
                  <c:v>2.3E-2</c:v>
                </c:pt>
                <c:pt idx="4196">
                  <c:v>2.3E-2</c:v>
                </c:pt>
                <c:pt idx="4197">
                  <c:v>2.35E-2</c:v>
                </c:pt>
                <c:pt idx="4198">
                  <c:v>2.3799999999999998E-2</c:v>
                </c:pt>
                <c:pt idx="4199">
                  <c:v>2.3799999999999998E-2</c:v>
                </c:pt>
                <c:pt idx="4200">
                  <c:v>2.41E-2</c:v>
                </c:pt>
                <c:pt idx="4201">
                  <c:v>2.41E-2</c:v>
                </c:pt>
                <c:pt idx="4202">
                  <c:v>2.41E-2</c:v>
                </c:pt>
                <c:pt idx="4203">
                  <c:v>2.41E-2</c:v>
                </c:pt>
                <c:pt idx="4204">
                  <c:v>2.3900000000000001E-2</c:v>
                </c:pt>
                <c:pt idx="4205">
                  <c:v>2.3900000000000001E-2</c:v>
                </c:pt>
                <c:pt idx="4206">
                  <c:v>2.3900000000000001E-2</c:v>
                </c:pt>
                <c:pt idx="4207">
                  <c:v>2.3900000000000001E-2</c:v>
                </c:pt>
                <c:pt idx="4208">
                  <c:v>2.4E-2</c:v>
                </c:pt>
                <c:pt idx="4209">
                  <c:v>2.4500000000000001E-2</c:v>
                </c:pt>
                <c:pt idx="4210">
                  <c:v>2.4199999999999999E-2</c:v>
                </c:pt>
                <c:pt idx="4211">
                  <c:v>2.41E-2</c:v>
                </c:pt>
                <c:pt idx="4212">
                  <c:v>2.41E-2</c:v>
                </c:pt>
                <c:pt idx="4213">
                  <c:v>2.3700000000000002E-2</c:v>
                </c:pt>
                <c:pt idx="4214">
                  <c:v>2.3700000000000002E-2</c:v>
                </c:pt>
                <c:pt idx="4215">
                  <c:v>2.3599999999999999E-2</c:v>
                </c:pt>
                <c:pt idx="4216">
                  <c:v>2.3700000000000002E-2</c:v>
                </c:pt>
                <c:pt idx="4217">
                  <c:v>2.3900000000000001E-2</c:v>
                </c:pt>
                <c:pt idx="4218">
                  <c:v>2.5399999999999999E-2</c:v>
                </c:pt>
                <c:pt idx="4219">
                  <c:v>2.6099999999999998E-2</c:v>
                </c:pt>
                <c:pt idx="4220">
                  <c:v>2.8300000000000002E-2</c:v>
                </c:pt>
                <c:pt idx="4221">
                  <c:v>2.86E-2</c:v>
                </c:pt>
                <c:pt idx="4222">
                  <c:v>2.86E-2</c:v>
                </c:pt>
                <c:pt idx="4223">
                  <c:v>2.86E-2</c:v>
                </c:pt>
                <c:pt idx="4224">
                  <c:v>2.8799999999999999E-2</c:v>
                </c:pt>
                <c:pt idx="4225">
                  <c:v>2.9100000000000001E-2</c:v>
                </c:pt>
                <c:pt idx="4226">
                  <c:v>2.9300000000000003E-2</c:v>
                </c:pt>
                <c:pt idx="4227">
                  <c:v>2.9600000000000001E-2</c:v>
                </c:pt>
                <c:pt idx="4228">
                  <c:v>2.9600000000000001E-2</c:v>
                </c:pt>
                <c:pt idx="4229">
                  <c:v>2.9900000000000003E-2</c:v>
                </c:pt>
                <c:pt idx="4230">
                  <c:v>3.0200000000000001E-2</c:v>
                </c:pt>
                <c:pt idx="4231">
                  <c:v>3.1200000000000002E-2</c:v>
                </c:pt>
                <c:pt idx="4232">
                  <c:v>3.2000000000000001E-2</c:v>
                </c:pt>
                <c:pt idx="4233">
                  <c:v>3.1800000000000002E-2</c:v>
                </c:pt>
                <c:pt idx="4234">
                  <c:v>3.15E-2</c:v>
                </c:pt>
                <c:pt idx="4235">
                  <c:v>3.0600000000000002E-2</c:v>
                </c:pt>
                <c:pt idx="4236">
                  <c:v>2.8999999999999998E-2</c:v>
                </c:pt>
                <c:pt idx="4237">
                  <c:v>2.9300000000000003E-2</c:v>
                </c:pt>
                <c:pt idx="4238">
                  <c:v>2.9500000000000002E-2</c:v>
                </c:pt>
                <c:pt idx="4239">
                  <c:v>0.03</c:v>
                </c:pt>
                <c:pt idx="4240">
                  <c:v>3.0099999999999998E-2</c:v>
                </c:pt>
                <c:pt idx="4241">
                  <c:v>0.03</c:v>
                </c:pt>
                <c:pt idx="4242">
                  <c:v>3.0699999999999998E-2</c:v>
                </c:pt>
                <c:pt idx="4243">
                  <c:v>3.0699999999999998E-2</c:v>
                </c:pt>
                <c:pt idx="4244">
                  <c:v>3.04E-2</c:v>
                </c:pt>
                <c:pt idx="4245">
                  <c:v>3.04E-2</c:v>
                </c:pt>
                <c:pt idx="4246">
                  <c:v>3.0099999999999998E-2</c:v>
                </c:pt>
                <c:pt idx="4247">
                  <c:v>2.9900000000000003E-2</c:v>
                </c:pt>
                <c:pt idx="4248">
                  <c:v>2.9700000000000001E-2</c:v>
                </c:pt>
                <c:pt idx="4249">
                  <c:v>2.9700000000000001E-2</c:v>
                </c:pt>
                <c:pt idx="4250">
                  <c:v>2.9399999999999999E-2</c:v>
                </c:pt>
                <c:pt idx="4251">
                  <c:v>2.9100000000000001E-2</c:v>
                </c:pt>
                <c:pt idx="4252">
                  <c:v>2.8999999999999998E-2</c:v>
                </c:pt>
                <c:pt idx="4253">
                  <c:v>2.9300000000000003E-2</c:v>
                </c:pt>
                <c:pt idx="4254">
                  <c:v>2.8999999999999998E-2</c:v>
                </c:pt>
                <c:pt idx="4255">
                  <c:v>2.86E-2</c:v>
                </c:pt>
                <c:pt idx="4256">
                  <c:v>2.87E-2</c:v>
                </c:pt>
                <c:pt idx="4257">
                  <c:v>2.8500000000000001E-2</c:v>
                </c:pt>
                <c:pt idx="4258">
                  <c:v>2.8399999999999998E-2</c:v>
                </c:pt>
                <c:pt idx="4259">
                  <c:v>2.7999999999999997E-2</c:v>
                </c:pt>
                <c:pt idx="4260">
                  <c:v>2.76E-2</c:v>
                </c:pt>
                <c:pt idx="4261">
                  <c:v>2.7799999999999998E-2</c:v>
                </c:pt>
                <c:pt idx="4262">
                  <c:v>2.76E-2</c:v>
                </c:pt>
                <c:pt idx="4263">
                  <c:v>2.7900000000000001E-2</c:v>
                </c:pt>
                <c:pt idx="4264">
                  <c:v>2.8900000000000002E-2</c:v>
                </c:pt>
                <c:pt idx="4265">
                  <c:v>2.9600000000000001E-2</c:v>
                </c:pt>
                <c:pt idx="4266">
                  <c:v>2.9500000000000002E-2</c:v>
                </c:pt>
                <c:pt idx="4267">
                  <c:v>2.9500000000000002E-2</c:v>
                </c:pt>
                <c:pt idx="4268">
                  <c:v>2.9900000000000003E-2</c:v>
                </c:pt>
                <c:pt idx="4269">
                  <c:v>0.03</c:v>
                </c:pt>
                <c:pt idx="4270">
                  <c:v>2.9900000000000003E-2</c:v>
                </c:pt>
                <c:pt idx="4271">
                  <c:v>2.9900000000000003E-2</c:v>
                </c:pt>
                <c:pt idx="4272">
                  <c:v>2.98E-2</c:v>
                </c:pt>
                <c:pt idx="4273">
                  <c:v>2.9900000000000003E-2</c:v>
                </c:pt>
                <c:pt idx="4274">
                  <c:v>2.9900000000000003E-2</c:v>
                </c:pt>
                <c:pt idx="4275">
                  <c:v>2.9900000000000003E-2</c:v>
                </c:pt>
                <c:pt idx="4276">
                  <c:v>2.98E-2</c:v>
                </c:pt>
                <c:pt idx="4277">
                  <c:v>2.9600000000000001E-2</c:v>
                </c:pt>
                <c:pt idx="4278">
                  <c:v>2.9300000000000003E-2</c:v>
                </c:pt>
                <c:pt idx="4279">
                  <c:v>2.9600000000000001E-2</c:v>
                </c:pt>
                <c:pt idx="4280">
                  <c:v>2.9700000000000001E-2</c:v>
                </c:pt>
                <c:pt idx="4281">
                  <c:v>2.9900000000000003E-2</c:v>
                </c:pt>
                <c:pt idx="4282">
                  <c:v>3.0200000000000001E-2</c:v>
                </c:pt>
                <c:pt idx="4283">
                  <c:v>3.0699999999999998E-2</c:v>
                </c:pt>
                <c:pt idx="4284">
                  <c:v>3.0499999999999999E-2</c:v>
                </c:pt>
                <c:pt idx="4285">
                  <c:v>3.0099999999999998E-2</c:v>
                </c:pt>
                <c:pt idx="4286">
                  <c:v>3.0099999999999998E-2</c:v>
                </c:pt>
                <c:pt idx="4287">
                  <c:v>3.0099999999999998E-2</c:v>
                </c:pt>
                <c:pt idx="4288">
                  <c:v>2.9900000000000003E-2</c:v>
                </c:pt>
                <c:pt idx="4289">
                  <c:v>2.9399999999999999E-2</c:v>
                </c:pt>
                <c:pt idx="4290">
                  <c:v>2.9500000000000002E-2</c:v>
                </c:pt>
                <c:pt idx="4291">
                  <c:v>2.9500000000000002E-2</c:v>
                </c:pt>
                <c:pt idx="4292">
                  <c:v>3.0200000000000001E-2</c:v>
                </c:pt>
                <c:pt idx="4293">
                  <c:v>3.0600000000000002E-2</c:v>
                </c:pt>
                <c:pt idx="4294">
                  <c:v>3.0800000000000001E-2</c:v>
                </c:pt>
                <c:pt idx="4295">
                  <c:v>3.0800000000000001E-2</c:v>
                </c:pt>
                <c:pt idx="4296">
                  <c:v>3.0899999999999997E-2</c:v>
                </c:pt>
                <c:pt idx="4297">
                  <c:v>3.1300000000000001E-2</c:v>
                </c:pt>
                <c:pt idx="4298">
                  <c:v>3.1400000000000004E-2</c:v>
                </c:pt>
                <c:pt idx="4299">
                  <c:v>3.1400000000000004E-2</c:v>
                </c:pt>
                <c:pt idx="4300">
                  <c:v>3.15E-2</c:v>
                </c:pt>
                <c:pt idx="4301">
                  <c:v>3.15E-2</c:v>
                </c:pt>
                <c:pt idx="4302">
                  <c:v>3.1099999999999999E-2</c:v>
                </c:pt>
                <c:pt idx="4303">
                  <c:v>3.0899999999999997E-2</c:v>
                </c:pt>
                <c:pt idx="4304">
                  <c:v>3.0699999999999998E-2</c:v>
                </c:pt>
                <c:pt idx="4305">
                  <c:v>3.0499999999999999E-2</c:v>
                </c:pt>
                <c:pt idx="4306">
                  <c:v>3.0099999999999998E-2</c:v>
                </c:pt>
                <c:pt idx="4307">
                  <c:v>2.98E-2</c:v>
                </c:pt>
                <c:pt idx="4308">
                  <c:v>2.9600000000000001E-2</c:v>
                </c:pt>
                <c:pt idx="4309">
                  <c:v>2.9600000000000001E-2</c:v>
                </c:pt>
                <c:pt idx="4310">
                  <c:v>2.9300000000000003E-2</c:v>
                </c:pt>
                <c:pt idx="4311">
                  <c:v>2.9100000000000001E-2</c:v>
                </c:pt>
                <c:pt idx="4312">
                  <c:v>2.9100000000000001E-2</c:v>
                </c:pt>
                <c:pt idx="4313">
                  <c:v>2.92E-2</c:v>
                </c:pt>
                <c:pt idx="4314">
                  <c:v>2.9300000000000003E-2</c:v>
                </c:pt>
                <c:pt idx="4315">
                  <c:v>2.9100000000000001E-2</c:v>
                </c:pt>
                <c:pt idx="4316">
                  <c:v>2.8900000000000002E-2</c:v>
                </c:pt>
                <c:pt idx="4317">
                  <c:v>2.8900000000000002E-2</c:v>
                </c:pt>
                <c:pt idx="4318">
                  <c:v>2.8799999999999999E-2</c:v>
                </c:pt>
                <c:pt idx="4319">
                  <c:v>2.86E-2</c:v>
                </c:pt>
                <c:pt idx="4320">
                  <c:v>2.86E-2</c:v>
                </c:pt>
                <c:pt idx="4321">
                  <c:v>2.8300000000000002E-2</c:v>
                </c:pt>
                <c:pt idx="4322">
                  <c:v>2.8199999999999999E-2</c:v>
                </c:pt>
                <c:pt idx="4323">
                  <c:v>2.7799999999999998E-2</c:v>
                </c:pt>
                <c:pt idx="4324">
                  <c:v>2.7699999999999999E-2</c:v>
                </c:pt>
                <c:pt idx="4325">
                  <c:v>2.7200000000000002E-2</c:v>
                </c:pt>
                <c:pt idx="4326">
                  <c:v>2.7200000000000002E-2</c:v>
                </c:pt>
                <c:pt idx="4327">
                  <c:v>2.76E-2</c:v>
                </c:pt>
                <c:pt idx="4328">
                  <c:v>2.76E-2</c:v>
                </c:pt>
                <c:pt idx="4329">
                  <c:v>2.81E-2</c:v>
                </c:pt>
                <c:pt idx="4330">
                  <c:v>2.86E-2</c:v>
                </c:pt>
                <c:pt idx="4331">
                  <c:v>2.87E-2</c:v>
                </c:pt>
                <c:pt idx="4332">
                  <c:v>2.87E-2</c:v>
                </c:pt>
                <c:pt idx="4333">
                  <c:v>2.8799999999999999E-2</c:v>
                </c:pt>
                <c:pt idx="4334">
                  <c:v>2.9100000000000001E-2</c:v>
                </c:pt>
                <c:pt idx="4335">
                  <c:v>2.9100000000000001E-2</c:v>
                </c:pt>
                <c:pt idx="4336">
                  <c:v>2.87E-2</c:v>
                </c:pt>
                <c:pt idx="4337">
                  <c:v>2.8900000000000002E-2</c:v>
                </c:pt>
                <c:pt idx="4338">
                  <c:v>2.8900000000000002E-2</c:v>
                </c:pt>
                <c:pt idx="4339">
                  <c:v>2.8900000000000002E-2</c:v>
                </c:pt>
                <c:pt idx="4340">
                  <c:v>2.8999999999999998E-2</c:v>
                </c:pt>
                <c:pt idx="4341">
                  <c:v>2.8799999999999999E-2</c:v>
                </c:pt>
                <c:pt idx="4342">
                  <c:v>2.8799999999999999E-2</c:v>
                </c:pt>
                <c:pt idx="4343">
                  <c:v>2.8399999999999998E-2</c:v>
                </c:pt>
                <c:pt idx="4344">
                  <c:v>2.8399999999999998E-2</c:v>
                </c:pt>
                <c:pt idx="4345">
                  <c:v>2.8199999999999999E-2</c:v>
                </c:pt>
                <c:pt idx="4346">
                  <c:v>2.7400000000000001E-2</c:v>
                </c:pt>
                <c:pt idx="4347">
                  <c:v>2.7200000000000002E-2</c:v>
                </c:pt>
                <c:pt idx="4348">
                  <c:v>2.7200000000000002E-2</c:v>
                </c:pt>
                <c:pt idx="4349">
                  <c:v>2.7000000000000003E-2</c:v>
                </c:pt>
                <c:pt idx="4350">
                  <c:v>2.6800000000000001E-2</c:v>
                </c:pt>
                <c:pt idx="4351">
                  <c:v>2.6800000000000001E-2</c:v>
                </c:pt>
                <c:pt idx="4352">
                  <c:v>2.6699999999999998E-2</c:v>
                </c:pt>
                <c:pt idx="4353">
                  <c:v>2.6499999999999999E-2</c:v>
                </c:pt>
                <c:pt idx="4354">
                  <c:v>2.6200000000000001E-2</c:v>
                </c:pt>
                <c:pt idx="4355">
                  <c:v>2.5899999999999999E-2</c:v>
                </c:pt>
                <c:pt idx="4356">
                  <c:v>2.6000000000000002E-2</c:v>
                </c:pt>
                <c:pt idx="4357">
                  <c:v>2.5499999999999998E-2</c:v>
                </c:pt>
                <c:pt idx="4358">
                  <c:v>2.5499999999999998E-2</c:v>
                </c:pt>
                <c:pt idx="4359">
                  <c:v>2.52E-2</c:v>
                </c:pt>
                <c:pt idx="4360">
                  <c:v>2.52E-2</c:v>
                </c:pt>
                <c:pt idx="4361">
                  <c:v>2.5499999999999998E-2</c:v>
                </c:pt>
                <c:pt idx="4362">
                  <c:v>2.5699999999999997E-2</c:v>
                </c:pt>
                <c:pt idx="4363">
                  <c:v>2.58E-2</c:v>
                </c:pt>
                <c:pt idx="4364">
                  <c:v>2.5899999999999999E-2</c:v>
                </c:pt>
                <c:pt idx="4365">
                  <c:v>2.5499999999999998E-2</c:v>
                </c:pt>
                <c:pt idx="4366">
                  <c:v>2.5600000000000001E-2</c:v>
                </c:pt>
                <c:pt idx="4367">
                  <c:v>2.5600000000000001E-2</c:v>
                </c:pt>
                <c:pt idx="4368">
                  <c:v>2.5600000000000001E-2</c:v>
                </c:pt>
                <c:pt idx="4369">
                  <c:v>2.5600000000000001E-2</c:v>
                </c:pt>
                <c:pt idx="4370">
                  <c:v>2.5600000000000001E-2</c:v>
                </c:pt>
                <c:pt idx="4371">
                  <c:v>2.5499999999999998E-2</c:v>
                </c:pt>
                <c:pt idx="4372">
                  <c:v>2.5499999999999998E-2</c:v>
                </c:pt>
                <c:pt idx="4373">
                  <c:v>2.53E-2</c:v>
                </c:pt>
                <c:pt idx="4374">
                  <c:v>2.5600000000000001E-2</c:v>
                </c:pt>
                <c:pt idx="4375">
                  <c:v>2.6000000000000002E-2</c:v>
                </c:pt>
                <c:pt idx="4376">
                  <c:v>2.6499999999999999E-2</c:v>
                </c:pt>
                <c:pt idx="4377">
                  <c:v>2.6499999999999999E-2</c:v>
                </c:pt>
                <c:pt idx="4378">
                  <c:v>2.6600000000000002E-2</c:v>
                </c:pt>
                <c:pt idx="4379">
                  <c:v>2.6699999999999998E-2</c:v>
                </c:pt>
                <c:pt idx="4380">
                  <c:v>2.69E-2</c:v>
                </c:pt>
                <c:pt idx="4381">
                  <c:v>2.7099999999999999E-2</c:v>
                </c:pt>
                <c:pt idx="4382">
                  <c:v>2.7099999999999999E-2</c:v>
                </c:pt>
                <c:pt idx="4383">
                  <c:v>2.7099999999999999E-2</c:v>
                </c:pt>
                <c:pt idx="4384">
                  <c:v>2.6800000000000001E-2</c:v>
                </c:pt>
                <c:pt idx="4385">
                  <c:v>2.6800000000000001E-2</c:v>
                </c:pt>
                <c:pt idx="4386">
                  <c:v>2.64E-2</c:v>
                </c:pt>
                <c:pt idx="4387">
                  <c:v>2.64E-2</c:v>
                </c:pt>
                <c:pt idx="4388">
                  <c:v>2.5899999999999999E-2</c:v>
                </c:pt>
                <c:pt idx="4389">
                  <c:v>2.58E-2</c:v>
                </c:pt>
                <c:pt idx="4390">
                  <c:v>2.5600000000000001E-2</c:v>
                </c:pt>
                <c:pt idx="4391">
                  <c:v>2.5399999999999999E-2</c:v>
                </c:pt>
                <c:pt idx="4392">
                  <c:v>2.5399999999999999E-2</c:v>
                </c:pt>
                <c:pt idx="4393">
                  <c:v>2.5699999999999997E-2</c:v>
                </c:pt>
                <c:pt idx="4394">
                  <c:v>2.5699999999999997E-2</c:v>
                </c:pt>
                <c:pt idx="4395">
                  <c:v>2.58E-2</c:v>
                </c:pt>
                <c:pt idx="4396">
                  <c:v>2.58E-2</c:v>
                </c:pt>
                <c:pt idx="4397">
                  <c:v>2.58E-2</c:v>
                </c:pt>
                <c:pt idx="4398">
                  <c:v>2.5699999999999997E-2</c:v>
                </c:pt>
                <c:pt idx="4399">
                  <c:v>2.5600000000000001E-2</c:v>
                </c:pt>
                <c:pt idx="4400">
                  <c:v>2.53E-2</c:v>
                </c:pt>
                <c:pt idx="4401">
                  <c:v>2.5399999999999999E-2</c:v>
                </c:pt>
                <c:pt idx="4402">
                  <c:v>2.5499999999999998E-2</c:v>
                </c:pt>
                <c:pt idx="4403">
                  <c:v>2.5600000000000001E-2</c:v>
                </c:pt>
                <c:pt idx="4404">
                  <c:v>2.5499999999999998E-2</c:v>
                </c:pt>
                <c:pt idx="4405">
                  <c:v>2.5399999999999999E-2</c:v>
                </c:pt>
                <c:pt idx="4406">
                  <c:v>2.5399999999999999E-2</c:v>
                </c:pt>
                <c:pt idx="4407">
                  <c:v>2.5499999999999998E-2</c:v>
                </c:pt>
                <c:pt idx="4408">
                  <c:v>2.5899999999999999E-2</c:v>
                </c:pt>
                <c:pt idx="4409">
                  <c:v>2.5899999999999999E-2</c:v>
                </c:pt>
                <c:pt idx="4410">
                  <c:v>2.5899999999999999E-2</c:v>
                </c:pt>
                <c:pt idx="4411">
                  <c:v>2.58E-2</c:v>
                </c:pt>
                <c:pt idx="4412">
                  <c:v>2.5699999999999997E-2</c:v>
                </c:pt>
                <c:pt idx="4413">
                  <c:v>2.5699999999999997E-2</c:v>
                </c:pt>
                <c:pt idx="4414">
                  <c:v>2.5399999999999999E-2</c:v>
                </c:pt>
                <c:pt idx="4415">
                  <c:v>2.5399999999999999E-2</c:v>
                </c:pt>
                <c:pt idx="4416">
                  <c:v>2.5399999999999999E-2</c:v>
                </c:pt>
                <c:pt idx="4417">
                  <c:v>2.5399999999999999E-2</c:v>
                </c:pt>
                <c:pt idx="4418">
                  <c:v>2.52E-2</c:v>
                </c:pt>
                <c:pt idx="4419">
                  <c:v>2.52E-2</c:v>
                </c:pt>
                <c:pt idx="4420">
                  <c:v>2.5099999999999997E-2</c:v>
                </c:pt>
                <c:pt idx="4421">
                  <c:v>2.52E-2</c:v>
                </c:pt>
                <c:pt idx="4422">
                  <c:v>2.4900000000000002E-2</c:v>
                </c:pt>
                <c:pt idx="4423">
                  <c:v>2.4900000000000002E-2</c:v>
                </c:pt>
                <c:pt idx="4424">
                  <c:v>2.4700000000000003E-2</c:v>
                </c:pt>
                <c:pt idx="4425">
                  <c:v>2.46E-2</c:v>
                </c:pt>
                <c:pt idx="4426">
                  <c:v>2.4900000000000002E-2</c:v>
                </c:pt>
                <c:pt idx="4427">
                  <c:v>2.52E-2</c:v>
                </c:pt>
                <c:pt idx="4428">
                  <c:v>2.5399999999999999E-2</c:v>
                </c:pt>
                <c:pt idx="4429">
                  <c:v>2.5499999999999998E-2</c:v>
                </c:pt>
                <c:pt idx="4430">
                  <c:v>2.5499999999999998E-2</c:v>
                </c:pt>
                <c:pt idx="4431">
                  <c:v>2.5600000000000001E-2</c:v>
                </c:pt>
                <c:pt idx="4432">
                  <c:v>2.58E-2</c:v>
                </c:pt>
                <c:pt idx="4433">
                  <c:v>2.5899999999999999E-2</c:v>
                </c:pt>
                <c:pt idx="4434">
                  <c:v>2.5899999999999999E-2</c:v>
                </c:pt>
                <c:pt idx="4435">
                  <c:v>2.58E-2</c:v>
                </c:pt>
                <c:pt idx="4436">
                  <c:v>2.58E-2</c:v>
                </c:pt>
                <c:pt idx="4437">
                  <c:v>2.58E-2</c:v>
                </c:pt>
                <c:pt idx="4438">
                  <c:v>2.64E-2</c:v>
                </c:pt>
                <c:pt idx="4439">
                  <c:v>2.6499999999999999E-2</c:v>
                </c:pt>
                <c:pt idx="4440">
                  <c:v>2.6499999999999999E-2</c:v>
                </c:pt>
                <c:pt idx="4441">
                  <c:v>2.6499999999999999E-2</c:v>
                </c:pt>
                <c:pt idx="4442">
                  <c:v>2.64E-2</c:v>
                </c:pt>
                <c:pt idx="4443">
                  <c:v>2.64E-2</c:v>
                </c:pt>
                <c:pt idx="4444">
                  <c:v>2.64E-2</c:v>
                </c:pt>
                <c:pt idx="4445">
                  <c:v>2.64E-2</c:v>
                </c:pt>
                <c:pt idx="4446">
                  <c:v>2.63E-2</c:v>
                </c:pt>
                <c:pt idx="4447">
                  <c:v>2.6200000000000001E-2</c:v>
                </c:pt>
                <c:pt idx="4448">
                  <c:v>2.5899999999999999E-2</c:v>
                </c:pt>
                <c:pt idx="4449">
                  <c:v>2.5499999999999998E-2</c:v>
                </c:pt>
                <c:pt idx="4450">
                  <c:v>2.5399999999999999E-2</c:v>
                </c:pt>
                <c:pt idx="4451">
                  <c:v>2.4900000000000002E-2</c:v>
                </c:pt>
                <c:pt idx="4452">
                  <c:v>2.5099999999999997E-2</c:v>
                </c:pt>
                <c:pt idx="4453">
                  <c:v>2.5099999999999997E-2</c:v>
                </c:pt>
                <c:pt idx="4454">
                  <c:v>2.5600000000000001E-2</c:v>
                </c:pt>
                <c:pt idx="4455">
                  <c:v>2.5600000000000001E-2</c:v>
                </c:pt>
                <c:pt idx="4456">
                  <c:v>2.58E-2</c:v>
                </c:pt>
                <c:pt idx="4457">
                  <c:v>2.63E-2</c:v>
                </c:pt>
                <c:pt idx="4458">
                  <c:v>2.6499999999999999E-2</c:v>
                </c:pt>
                <c:pt idx="4459">
                  <c:v>2.6499999999999999E-2</c:v>
                </c:pt>
                <c:pt idx="4460">
                  <c:v>2.64E-2</c:v>
                </c:pt>
                <c:pt idx="4461">
                  <c:v>2.64E-2</c:v>
                </c:pt>
                <c:pt idx="4462">
                  <c:v>2.64E-2</c:v>
                </c:pt>
                <c:pt idx="4463">
                  <c:v>2.6200000000000001E-2</c:v>
                </c:pt>
                <c:pt idx="4464">
                  <c:v>2.5899999999999999E-2</c:v>
                </c:pt>
                <c:pt idx="4465">
                  <c:v>2.5499999999999998E-2</c:v>
                </c:pt>
                <c:pt idx="4466">
                  <c:v>2.4700000000000003E-2</c:v>
                </c:pt>
                <c:pt idx="4467">
                  <c:v>2.4500000000000001E-2</c:v>
                </c:pt>
                <c:pt idx="4468">
                  <c:v>2.4900000000000002E-2</c:v>
                </c:pt>
                <c:pt idx="4469">
                  <c:v>2.5499999999999998E-2</c:v>
                </c:pt>
                <c:pt idx="4470">
                  <c:v>2.5600000000000001E-2</c:v>
                </c:pt>
                <c:pt idx="4471">
                  <c:v>2.5699999999999997E-2</c:v>
                </c:pt>
                <c:pt idx="4472">
                  <c:v>2.5600000000000001E-2</c:v>
                </c:pt>
                <c:pt idx="4473">
                  <c:v>2.5699999999999997E-2</c:v>
                </c:pt>
                <c:pt idx="4474">
                  <c:v>2.5699999999999997E-2</c:v>
                </c:pt>
                <c:pt idx="4475">
                  <c:v>2.58E-2</c:v>
                </c:pt>
                <c:pt idx="4476">
                  <c:v>2.6099999999999998E-2</c:v>
                </c:pt>
                <c:pt idx="4477">
                  <c:v>2.64E-2</c:v>
                </c:pt>
                <c:pt idx="4478">
                  <c:v>2.64E-2</c:v>
                </c:pt>
                <c:pt idx="4479">
                  <c:v>2.6699999999999998E-2</c:v>
                </c:pt>
                <c:pt idx="4480">
                  <c:v>2.7000000000000003E-2</c:v>
                </c:pt>
                <c:pt idx="4481">
                  <c:v>2.7300000000000001E-2</c:v>
                </c:pt>
                <c:pt idx="4482">
                  <c:v>2.6699999999999998E-2</c:v>
                </c:pt>
                <c:pt idx="4483">
                  <c:v>2.5699999999999997E-2</c:v>
                </c:pt>
                <c:pt idx="4484">
                  <c:v>2.5499999999999998E-2</c:v>
                </c:pt>
                <c:pt idx="4485">
                  <c:v>2.4700000000000003E-2</c:v>
                </c:pt>
                <c:pt idx="4486">
                  <c:v>2.3599999999999999E-2</c:v>
                </c:pt>
                <c:pt idx="4487">
                  <c:v>2.3799999999999998E-2</c:v>
                </c:pt>
                <c:pt idx="4488">
                  <c:v>2.4500000000000001E-2</c:v>
                </c:pt>
                <c:pt idx="4489">
                  <c:v>2.53E-2</c:v>
                </c:pt>
                <c:pt idx="4490">
                  <c:v>2.5699999999999997E-2</c:v>
                </c:pt>
                <c:pt idx="4491">
                  <c:v>2.5000000000000001E-2</c:v>
                </c:pt>
                <c:pt idx="4492">
                  <c:v>2.46E-2</c:v>
                </c:pt>
                <c:pt idx="4493">
                  <c:v>2.4700000000000003E-2</c:v>
                </c:pt>
                <c:pt idx="4494">
                  <c:v>2.5099999999999997E-2</c:v>
                </c:pt>
                <c:pt idx="4495">
                  <c:v>2.5699999999999997E-2</c:v>
                </c:pt>
                <c:pt idx="4496">
                  <c:v>2.6200000000000001E-2</c:v>
                </c:pt>
                <c:pt idx="4497">
                  <c:v>2.6000000000000002E-2</c:v>
                </c:pt>
                <c:pt idx="4498">
                  <c:v>2.5699999999999997E-2</c:v>
                </c:pt>
                <c:pt idx="4499">
                  <c:v>2.52E-2</c:v>
                </c:pt>
                <c:pt idx="4500">
                  <c:v>2.4700000000000003E-2</c:v>
                </c:pt>
                <c:pt idx="4501">
                  <c:v>2.4399999999999998E-2</c:v>
                </c:pt>
                <c:pt idx="4502">
                  <c:v>2.4300000000000002E-2</c:v>
                </c:pt>
                <c:pt idx="4503">
                  <c:v>2.4500000000000001E-2</c:v>
                </c:pt>
                <c:pt idx="4504">
                  <c:v>2.4399999999999998E-2</c:v>
                </c:pt>
                <c:pt idx="4505">
                  <c:v>2.4500000000000001E-2</c:v>
                </c:pt>
                <c:pt idx="4506">
                  <c:v>2.4700000000000003E-2</c:v>
                </c:pt>
                <c:pt idx="4507">
                  <c:v>2.4700000000000003E-2</c:v>
                </c:pt>
                <c:pt idx="4508">
                  <c:v>2.52E-2</c:v>
                </c:pt>
                <c:pt idx="4509">
                  <c:v>2.6099999999999998E-2</c:v>
                </c:pt>
                <c:pt idx="4510">
                  <c:v>2.6000000000000002E-2</c:v>
                </c:pt>
                <c:pt idx="4511">
                  <c:v>2.6000000000000002E-2</c:v>
                </c:pt>
                <c:pt idx="4512">
                  <c:v>2.58E-2</c:v>
                </c:pt>
                <c:pt idx="4513">
                  <c:v>2.58E-2</c:v>
                </c:pt>
                <c:pt idx="4514">
                  <c:v>2.6000000000000002E-2</c:v>
                </c:pt>
                <c:pt idx="4515">
                  <c:v>2.6200000000000001E-2</c:v>
                </c:pt>
                <c:pt idx="4516">
                  <c:v>2.63E-2</c:v>
                </c:pt>
                <c:pt idx="4517">
                  <c:v>2.63E-2</c:v>
                </c:pt>
                <c:pt idx="4518">
                  <c:v>2.6800000000000001E-2</c:v>
                </c:pt>
                <c:pt idx="4519">
                  <c:v>2.6800000000000001E-2</c:v>
                </c:pt>
                <c:pt idx="4520">
                  <c:v>2.7099999999999999E-2</c:v>
                </c:pt>
                <c:pt idx="4521">
                  <c:v>2.76E-2</c:v>
                </c:pt>
                <c:pt idx="4522">
                  <c:v>2.81E-2</c:v>
                </c:pt>
                <c:pt idx="4523">
                  <c:v>2.81E-2</c:v>
                </c:pt>
                <c:pt idx="4524">
                  <c:v>2.8300000000000002E-2</c:v>
                </c:pt>
                <c:pt idx="4525">
                  <c:v>2.8999999999999998E-2</c:v>
                </c:pt>
                <c:pt idx="4526">
                  <c:v>2.8999999999999998E-2</c:v>
                </c:pt>
                <c:pt idx="4527">
                  <c:v>2.81E-2</c:v>
                </c:pt>
                <c:pt idx="4528">
                  <c:v>2.8300000000000002E-2</c:v>
                </c:pt>
                <c:pt idx="4529">
                  <c:v>2.86E-2</c:v>
                </c:pt>
                <c:pt idx="4530">
                  <c:v>2.86E-2</c:v>
                </c:pt>
                <c:pt idx="4531">
                  <c:v>2.86E-2</c:v>
                </c:pt>
                <c:pt idx="4532">
                  <c:v>2.86E-2</c:v>
                </c:pt>
                <c:pt idx="4533">
                  <c:v>2.9100000000000001E-2</c:v>
                </c:pt>
                <c:pt idx="4534">
                  <c:v>2.9100000000000001E-2</c:v>
                </c:pt>
                <c:pt idx="4535">
                  <c:v>2.8999999999999998E-2</c:v>
                </c:pt>
                <c:pt idx="4536">
                  <c:v>2.9100000000000001E-2</c:v>
                </c:pt>
                <c:pt idx="4537">
                  <c:v>2.9300000000000003E-2</c:v>
                </c:pt>
                <c:pt idx="4538">
                  <c:v>2.9300000000000003E-2</c:v>
                </c:pt>
                <c:pt idx="4539">
                  <c:v>2.9100000000000001E-2</c:v>
                </c:pt>
                <c:pt idx="4540">
                  <c:v>2.9100000000000001E-2</c:v>
                </c:pt>
                <c:pt idx="4541">
                  <c:v>2.9399999999999999E-2</c:v>
                </c:pt>
                <c:pt idx="4542">
                  <c:v>2.9300000000000003E-2</c:v>
                </c:pt>
                <c:pt idx="4543">
                  <c:v>2.8900000000000002E-2</c:v>
                </c:pt>
                <c:pt idx="4544">
                  <c:v>2.8999999999999998E-2</c:v>
                </c:pt>
                <c:pt idx="4545">
                  <c:v>2.92E-2</c:v>
                </c:pt>
                <c:pt idx="4546">
                  <c:v>2.92E-2</c:v>
                </c:pt>
                <c:pt idx="4547">
                  <c:v>2.92E-2</c:v>
                </c:pt>
                <c:pt idx="4548">
                  <c:v>2.92E-2</c:v>
                </c:pt>
                <c:pt idx="4549">
                  <c:v>2.9399999999999999E-2</c:v>
                </c:pt>
                <c:pt idx="4550">
                  <c:v>2.9500000000000002E-2</c:v>
                </c:pt>
                <c:pt idx="4551">
                  <c:v>2.9500000000000002E-2</c:v>
                </c:pt>
                <c:pt idx="4552">
                  <c:v>2.9300000000000003E-2</c:v>
                </c:pt>
                <c:pt idx="4553">
                  <c:v>2.92E-2</c:v>
                </c:pt>
                <c:pt idx="4554">
                  <c:v>2.9100000000000001E-2</c:v>
                </c:pt>
                <c:pt idx="4555">
                  <c:v>2.9100000000000001E-2</c:v>
                </c:pt>
                <c:pt idx="4556">
                  <c:v>2.92E-2</c:v>
                </c:pt>
                <c:pt idx="4557">
                  <c:v>2.9300000000000003E-2</c:v>
                </c:pt>
                <c:pt idx="4558">
                  <c:v>2.8799999999999999E-2</c:v>
                </c:pt>
                <c:pt idx="4559">
                  <c:v>2.8799999999999999E-2</c:v>
                </c:pt>
                <c:pt idx="4560">
                  <c:v>2.8799999999999999E-2</c:v>
                </c:pt>
                <c:pt idx="4561">
                  <c:v>2.87E-2</c:v>
                </c:pt>
                <c:pt idx="4562">
                  <c:v>2.8500000000000001E-2</c:v>
                </c:pt>
                <c:pt idx="4563">
                  <c:v>2.8300000000000002E-2</c:v>
                </c:pt>
                <c:pt idx="4564">
                  <c:v>2.8199999999999999E-2</c:v>
                </c:pt>
                <c:pt idx="4565">
                  <c:v>2.8399999999999998E-2</c:v>
                </c:pt>
                <c:pt idx="4566">
                  <c:v>2.8399999999999998E-2</c:v>
                </c:pt>
                <c:pt idx="4567">
                  <c:v>2.86E-2</c:v>
                </c:pt>
                <c:pt idx="4568">
                  <c:v>2.8399999999999998E-2</c:v>
                </c:pt>
                <c:pt idx="4569">
                  <c:v>2.8399999999999998E-2</c:v>
                </c:pt>
                <c:pt idx="4570">
                  <c:v>2.8399999999999998E-2</c:v>
                </c:pt>
                <c:pt idx="4571">
                  <c:v>2.81E-2</c:v>
                </c:pt>
                <c:pt idx="4572">
                  <c:v>2.8199999999999999E-2</c:v>
                </c:pt>
                <c:pt idx="4573">
                  <c:v>2.8199999999999999E-2</c:v>
                </c:pt>
                <c:pt idx="4574">
                  <c:v>2.8399999999999998E-2</c:v>
                </c:pt>
                <c:pt idx="4575">
                  <c:v>2.8399999999999998E-2</c:v>
                </c:pt>
                <c:pt idx="4576">
                  <c:v>2.8399999999999998E-2</c:v>
                </c:pt>
                <c:pt idx="4577">
                  <c:v>2.8799999999999999E-2</c:v>
                </c:pt>
                <c:pt idx="4578">
                  <c:v>2.8999999999999998E-2</c:v>
                </c:pt>
                <c:pt idx="4579">
                  <c:v>2.9300000000000003E-2</c:v>
                </c:pt>
                <c:pt idx="4580">
                  <c:v>2.9600000000000001E-2</c:v>
                </c:pt>
                <c:pt idx="4581">
                  <c:v>3.0299999999999997E-2</c:v>
                </c:pt>
                <c:pt idx="4582">
                  <c:v>3.0099999999999998E-2</c:v>
                </c:pt>
                <c:pt idx="4583">
                  <c:v>2.98E-2</c:v>
                </c:pt>
                <c:pt idx="4584">
                  <c:v>2.9600000000000001E-2</c:v>
                </c:pt>
                <c:pt idx="4585">
                  <c:v>2.9600000000000001E-2</c:v>
                </c:pt>
                <c:pt idx="4586">
                  <c:v>2.9300000000000003E-2</c:v>
                </c:pt>
                <c:pt idx="4587">
                  <c:v>2.87E-2</c:v>
                </c:pt>
                <c:pt idx="4588">
                  <c:v>2.8500000000000001E-2</c:v>
                </c:pt>
                <c:pt idx="4589">
                  <c:v>2.8500000000000001E-2</c:v>
                </c:pt>
                <c:pt idx="4590">
                  <c:v>2.8500000000000001E-2</c:v>
                </c:pt>
                <c:pt idx="4591">
                  <c:v>2.87E-2</c:v>
                </c:pt>
                <c:pt idx="4592">
                  <c:v>2.8500000000000001E-2</c:v>
                </c:pt>
                <c:pt idx="4593">
                  <c:v>2.8399999999999998E-2</c:v>
                </c:pt>
                <c:pt idx="4594">
                  <c:v>2.8500000000000001E-2</c:v>
                </c:pt>
                <c:pt idx="4595">
                  <c:v>2.92E-2</c:v>
                </c:pt>
                <c:pt idx="4596">
                  <c:v>2.9300000000000003E-2</c:v>
                </c:pt>
                <c:pt idx="4597">
                  <c:v>2.9600000000000001E-2</c:v>
                </c:pt>
                <c:pt idx="4598">
                  <c:v>2.9600000000000001E-2</c:v>
                </c:pt>
                <c:pt idx="4599">
                  <c:v>2.9600000000000001E-2</c:v>
                </c:pt>
                <c:pt idx="4600">
                  <c:v>2.9600000000000001E-2</c:v>
                </c:pt>
                <c:pt idx="4601">
                  <c:v>2.9100000000000001E-2</c:v>
                </c:pt>
                <c:pt idx="4602">
                  <c:v>2.8900000000000002E-2</c:v>
                </c:pt>
                <c:pt idx="4603">
                  <c:v>2.8500000000000001E-2</c:v>
                </c:pt>
                <c:pt idx="4604">
                  <c:v>2.7699999999999999E-2</c:v>
                </c:pt>
                <c:pt idx="4605">
                  <c:v>2.7699999999999999E-2</c:v>
                </c:pt>
                <c:pt idx="4606">
                  <c:v>2.7699999999999999E-2</c:v>
                </c:pt>
                <c:pt idx="4607">
                  <c:v>2.7999999999999997E-2</c:v>
                </c:pt>
                <c:pt idx="4608">
                  <c:v>2.8199999999999999E-2</c:v>
                </c:pt>
                <c:pt idx="4609">
                  <c:v>2.8199999999999999E-2</c:v>
                </c:pt>
                <c:pt idx="4610">
                  <c:v>2.86E-2</c:v>
                </c:pt>
                <c:pt idx="4611">
                  <c:v>2.86E-2</c:v>
                </c:pt>
                <c:pt idx="4612">
                  <c:v>2.86E-2</c:v>
                </c:pt>
                <c:pt idx="4613">
                  <c:v>2.86E-2</c:v>
                </c:pt>
                <c:pt idx="4614">
                  <c:v>2.8799999999999999E-2</c:v>
                </c:pt>
                <c:pt idx="4615">
                  <c:v>2.8999999999999998E-2</c:v>
                </c:pt>
                <c:pt idx="4616">
                  <c:v>2.8900000000000002E-2</c:v>
                </c:pt>
                <c:pt idx="4617">
                  <c:v>2.87E-2</c:v>
                </c:pt>
                <c:pt idx="4618">
                  <c:v>2.87E-2</c:v>
                </c:pt>
                <c:pt idx="4619">
                  <c:v>2.8399999999999998E-2</c:v>
                </c:pt>
                <c:pt idx="4620">
                  <c:v>2.8399999999999998E-2</c:v>
                </c:pt>
                <c:pt idx="4621">
                  <c:v>2.8300000000000002E-2</c:v>
                </c:pt>
                <c:pt idx="4622">
                  <c:v>2.8399999999999998E-2</c:v>
                </c:pt>
                <c:pt idx="4623">
                  <c:v>2.8399999999999998E-2</c:v>
                </c:pt>
                <c:pt idx="4624">
                  <c:v>2.8500000000000001E-2</c:v>
                </c:pt>
                <c:pt idx="4625">
                  <c:v>2.8300000000000002E-2</c:v>
                </c:pt>
                <c:pt idx="4626">
                  <c:v>2.8199999999999999E-2</c:v>
                </c:pt>
                <c:pt idx="4627">
                  <c:v>2.8199999999999999E-2</c:v>
                </c:pt>
                <c:pt idx="4628">
                  <c:v>2.8199999999999999E-2</c:v>
                </c:pt>
                <c:pt idx="4629">
                  <c:v>2.81E-2</c:v>
                </c:pt>
                <c:pt idx="4630">
                  <c:v>2.7999999999999997E-2</c:v>
                </c:pt>
                <c:pt idx="4631">
                  <c:v>2.7799999999999998E-2</c:v>
                </c:pt>
                <c:pt idx="4632">
                  <c:v>2.7799999999999998E-2</c:v>
                </c:pt>
                <c:pt idx="4633">
                  <c:v>2.7900000000000001E-2</c:v>
                </c:pt>
                <c:pt idx="4634">
                  <c:v>2.7900000000000001E-2</c:v>
                </c:pt>
                <c:pt idx="4635">
                  <c:v>2.7900000000000001E-2</c:v>
                </c:pt>
                <c:pt idx="4636">
                  <c:v>2.7900000000000001E-2</c:v>
                </c:pt>
                <c:pt idx="4637">
                  <c:v>2.7999999999999997E-2</c:v>
                </c:pt>
                <c:pt idx="4638">
                  <c:v>2.81E-2</c:v>
                </c:pt>
                <c:pt idx="4639">
                  <c:v>2.81E-2</c:v>
                </c:pt>
                <c:pt idx="4640">
                  <c:v>2.7999999999999997E-2</c:v>
                </c:pt>
                <c:pt idx="4641">
                  <c:v>2.81E-2</c:v>
                </c:pt>
                <c:pt idx="4642">
                  <c:v>2.8500000000000001E-2</c:v>
                </c:pt>
                <c:pt idx="4643">
                  <c:v>2.87E-2</c:v>
                </c:pt>
                <c:pt idx="4644">
                  <c:v>2.87E-2</c:v>
                </c:pt>
                <c:pt idx="4645">
                  <c:v>2.8900000000000002E-2</c:v>
                </c:pt>
                <c:pt idx="4646">
                  <c:v>2.8900000000000002E-2</c:v>
                </c:pt>
                <c:pt idx="4647">
                  <c:v>2.8999999999999998E-2</c:v>
                </c:pt>
                <c:pt idx="4648">
                  <c:v>2.8999999999999998E-2</c:v>
                </c:pt>
                <c:pt idx="4649">
                  <c:v>2.9399999999999999E-2</c:v>
                </c:pt>
                <c:pt idx="4650">
                  <c:v>2.9399999999999999E-2</c:v>
                </c:pt>
                <c:pt idx="4651">
                  <c:v>2.9399999999999999E-2</c:v>
                </c:pt>
                <c:pt idx="4652">
                  <c:v>2.9300000000000003E-2</c:v>
                </c:pt>
                <c:pt idx="4653">
                  <c:v>2.9500000000000002E-2</c:v>
                </c:pt>
                <c:pt idx="4654">
                  <c:v>2.9700000000000001E-2</c:v>
                </c:pt>
                <c:pt idx="4655">
                  <c:v>2.9600000000000001E-2</c:v>
                </c:pt>
                <c:pt idx="4656">
                  <c:v>2.9300000000000003E-2</c:v>
                </c:pt>
                <c:pt idx="4657">
                  <c:v>2.9300000000000003E-2</c:v>
                </c:pt>
                <c:pt idx="4658">
                  <c:v>2.9300000000000003E-2</c:v>
                </c:pt>
                <c:pt idx="4659">
                  <c:v>2.8999999999999998E-2</c:v>
                </c:pt>
                <c:pt idx="4660">
                  <c:v>2.8999999999999998E-2</c:v>
                </c:pt>
                <c:pt idx="4661">
                  <c:v>2.8999999999999998E-2</c:v>
                </c:pt>
                <c:pt idx="4662">
                  <c:v>2.8900000000000002E-2</c:v>
                </c:pt>
                <c:pt idx="4663">
                  <c:v>2.8900000000000002E-2</c:v>
                </c:pt>
                <c:pt idx="4664">
                  <c:v>2.8900000000000002E-2</c:v>
                </c:pt>
                <c:pt idx="4665">
                  <c:v>2.8900000000000002E-2</c:v>
                </c:pt>
                <c:pt idx="4666">
                  <c:v>2.8900000000000002E-2</c:v>
                </c:pt>
                <c:pt idx="4667">
                  <c:v>2.8900000000000002E-2</c:v>
                </c:pt>
                <c:pt idx="4668">
                  <c:v>2.8999999999999998E-2</c:v>
                </c:pt>
                <c:pt idx="4669">
                  <c:v>2.9100000000000001E-2</c:v>
                </c:pt>
                <c:pt idx="4670">
                  <c:v>2.9100000000000001E-2</c:v>
                </c:pt>
                <c:pt idx="4671">
                  <c:v>2.8999999999999998E-2</c:v>
                </c:pt>
                <c:pt idx="4672">
                  <c:v>2.9100000000000001E-2</c:v>
                </c:pt>
                <c:pt idx="4673">
                  <c:v>2.9300000000000003E-2</c:v>
                </c:pt>
                <c:pt idx="4674">
                  <c:v>2.9399999999999999E-2</c:v>
                </c:pt>
                <c:pt idx="4675">
                  <c:v>2.98E-2</c:v>
                </c:pt>
                <c:pt idx="4676">
                  <c:v>2.98E-2</c:v>
                </c:pt>
                <c:pt idx="4677">
                  <c:v>3.0099999999999998E-2</c:v>
                </c:pt>
                <c:pt idx="4678">
                  <c:v>3.0200000000000001E-2</c:v>
                </c:pt>
                <c:pt idx="4679">
                  <c:v>3.0200000000000001E-2</c:v>
                </c:pt>
                <c:pt idx="4680">
                  <c:v>3.04E-2</c:v>
                </c:pt>
                <c:pt idx="4681">
                  <c:v>3.0499999999999999E-2</c:v>
                </c:pt>
                <c:pt idx="4682">
                  <c:v>3.1E-2</c:v>
                </c:pt>
                <c:pt idx="4683">
                  <c:v>3.1099999999999999E-2</c:v>
                </c:pt>
                <c:pt idx="4684">
                  <c:v>3.1099999999999999E-2</c:v>
                </c:pt>
                <c:pt idx="4685">
                  <c:v>3.1099999999999999E-2</c:v>
                </c:pt>
                <c:pt idx="4686">
                  <c:v>3.1200000000000002E-2</c:v>
                </c:pt>
                <c:pt idx="4687">
                  <c:v>3.1400000000000004E-2</c:v>
                </c:pt>
                <c:pt idx="4688">
                  <c:v>3.1400000000000004E-2</c:v>
                </c:pt>
                <c:pt idx="4689">
                  <c:v>3.0899999999999997E-2</c:v>
                </c:pt>
                <c:pt idx="4690">
                  <c:v>3.0699999999999998E-2</c:v>
                </c:pt>
                <c:pt idx="4691">
                  <c:v>3.0899999999999997E-2</c:v>
                </c:pt>
                <c:pt idx="4692">
                  <c:v>3.0899999999999997E-2</c:v>
                </c:pt>
                <c:pt idx="4693">
                  <c:v>3.15E-2</c:v>
                </c:pt>
                <c:pt idx="4694">
                  <c:v>3.1899999999999998E-2</c:v>
                </c:pt>
                <c:pt idx="4695">
                  <c:v>3.2199999999999999E-2</c:v>
                </c:pt>
                <c:pt idx="4696">
                  <c:v>3.2599999999999997E-2</c:v>
                </c:pt>
                <c:pt idx="4697">
                  <c:v>3.3099999999999997E-2</c:v>
                </c:pt>
                <c:pt idx="4698">
                  <c:v>3.27E-2</c:v>
                </c:pt>
                <c:pt idx="4699">
                  <c:v>3.27E-2</c:v>
                </c:pt>
                <c:pt idx="4700">
                  <c:v>3.27E-2</c:v>
                </c:pt>
                <c:pt idx="4701">
                  <c:v>3.2599999999999997E-2</c:v>
                </c:pt>
                <c:pt idx="4702">
                  <c:v>3.2500000000000001E-2</c:v>
                </c:pt>
                <c:pt idx="4703">
                  <c:v>3.2599999999999997E-2</c:v>
                </c:pt>
                <c:pt idx="4704">
                  <c:v>3.2599999999999997E-2</c:v>
                </c:pt>
                <c:pt idx="4705">
                  <c:v>3.2500000000000001E-2</c:v>
                </c:pt>
                <c:pt idx="4706">
                  <c:v>3.2099999999999997E-2</c:v>
                </c:pt>
                <c:pt idx="4707">
                  <c:v>3.2000000000000001E-2</c:v>
                </c:pt>
                <c:pt idx="4708">
                  <c:v>3.2000000000000001E-2</c:v>
                </c:pt>
                <c:pt idx="4709">
                  <c:v>3.1800000000000002E-2</c:v>
                </c:pt>
                <c:pt idx="4710">
                  <c:v>3.1800000000000002E-2</c:v>
                </c:pt>
                <c:pt idx="4711">
                  <c:v>3.2000000000000001E-2</c:v>
                </c:pt>
                <c:pt idx="4712">
                  <c:v>3.2400000000000005E-2</c:v>
                </c:pt>
                <c:pt idx="4713">
                  <c:v>3.2599999999999997E-2</c:v>
                </c:pt>
                <c:pt idx="4714">
                  <c:v>3.2899999999999999E-2</c:v>
                </c:pt>
                <c:pt idx="4715">
                  <c:v>3.2899999999999999E-2</c:v>
                </c:pt>
                <c:pt idx="4716">
                  <c:v>3.3000000000000002E-2</c:v>
                </c:pt>
                <c:pt idx="4717">
                  <c:v>3.2799999999999996E-2</c:v>
                </c:pt>
                <c:pt idx="4718">
                  <c:v>3.2799999999999996E-2</c:v>
                </c:pt>
                <c:pt idx="4719">
                  <c:v>3.2500000000000001E-2</c:v>
                </c:pt>
                <c:pt idx="4720">
                  <c:v>3.2400000000000005E-2</c:v>
                </c:pt>
                <c:pt idx="4721">
                  <c:v>3.2199999999999999E-2</c:v>
                </c:pt>
                <c:pt idx="4722">
                  <c:v>3.1899999999999998E-2</c:v>
                </c:pt>
                <c:pt idx="4723">
                  <c:v>3.1600000000000003E-2</c:v>
                </c:pt>
                <c:pt idx="4724">
                  <c:v>3.15E-2</c:v>
                </c:pt>
                <c:pt idx="4725">
                  <c:v>3.1200000000000002E-2</c:v>
                </c:pt>
                <c:pt idx="4726">
                  <c:v>3.1200000000000002E-2</c:v>
                </c:pt>
                <c:pt idx="4727">
                  <c:v>3.1099999999999999E-2</c:v>
                </c:pt>
                <c:pt idx="4728">
                  <c:v>3.1099999999999999E-2</c:v>
                </c:pt>
                <c:pt idx="4729">
                  <c:v>3.1099999999999999E-2</c:v>
                </c:pt>
                <c:pt idx="4730">
                  <c:v>3.1099999999999999E-2</c:v>
                </c:pt>
                <c:pt idx="4731">
                  <c:v>3.0699999999999998E-2</c:v>
                </c:pt>
                <c:pt idx="4732">
                  <c:v>3.0499999999999999E-2</c:v>
                </c:pt>
                <c:pt idx="4733">
                  <c:v>3.0499999999999999E-2</c:v>
                </c:pt>
                <c:pt idx="4734">
                  <c:v>2.9700000000000001E-2</c:v>
                </c:pt>
                <c:pt idx="4735">
                  <c:v>2.9100000000000001E-2</c:v>
                </c:pt>
                <c:pt idx="4736">
                  <c:v>2.9300000000000003E-2</c:v>
                </c:pt>
                <c:pt idx="4737">
                  <c:v>2.9300000000000003E-2</c:v>
                </c:pt>
                <c:pt idx="4738">
                  <c:v>2.9600000000000001E-2</c:v>
                </c:pt>
                <c:pt idx="4739">
                  <c:v>2.9700000000000001E-2</c:v>
                </c:pt>
                <c:pt idx="4740">
                  <c:v>2.98E-2</c:v>
                </c:pt>
                <c:pt idx="4741">
                  <c:v>2.98E-2</c:v>
                </c:pt>
                <c:pt idx="4742">
                  <c:v>2.9700000000000001E-2</c:v>
                </c:pt>
                <c:pt idx="4743">
                  <c:v>2.9399999999999999E-2</c:v>
                </c:pt>
                <c:pt idx="4744">
                  <c:v>2.92E-2</c:v>
                </c:pt>
                <c:pt idx="4745">
                  <c:v>2.87E-2</c:v>
                </c:pt>
                <c:pt idx="4746">
                  <c:v>2.86E-2</c:v>
                </c:pt>
                <c:pt idx="4747">
                  <c:v>2.86E-2</c:v>
                </c:pt>
                <c:pt idx="4748">
                  <c:v>2.86E-2</c:v>
                </c:pt>
                <c:pt idx="4749">
                  <c:v>2.8399999999999998E-2</c:v>
                </c:pt>
                <c:pt idx="4750">
                  <c:v>2.8399999999999998E-2</c:v>
                </c:pt>
                <c:pt idx="4751">
                  <c:v>2.8399999999999998E-2</c:v>
                </c:pt>
                <c:pt idx="4752">
                  <c:v>2.8399999999999998E-2</c:v>
                </c:pt>
                <c:pt idx="4753">
                  <c:v>2.7799999999999998E-2</c:v>
                </c:pt>
                <c:pt idx="4754">
                  <c:v>2.7900000000000001E-2</c:v>
                </c:pt>
                <c:pt idx="4755">
                  <c:v>2.81E-2</c:v>
                </c:pt>
                <c:pt idx="4756">
                  <c:v>2.86E-2</c:v>
                </c:pt>
                <c:pt idx="4757">
                  <c:v>2.8900000000000002E-2</c:v>
                </c:pt>
                <c:pt idx="4758">
                  <c:v>2.8900000000000002E-2</c:v>
                </c:pt>
                <c:pt idx="4759">
                  <c:v>2.87E-2</c:v>
                </c:pt>
                <c:pt idx="4760">
                  <c:v>2.87E-2</c:v>
                </c:pt>
                <c:pt idx="4761">
                  <c:v>2.87E-2</c:v>
                </c:pt>
                <c:pt idx="4762">
                  <c:v>2.8799999999999999E-2</c:v>
                </c:pt>
                <c:pt idx="4763">
                  <c:v>2.8799999999999999E-2</c:v>
                </c:pt>
                <c:pt idx="4764">
                  <c:v>2.8999999999999998E-2</c:v>
                </c:pt>
                <c:pt idx="4765">
                  <c:v>2.92E-2</c:v>
                </c:pt>
                <c:pt idx="4766">
                  <c:v>2.9500000000000002E-2</c:v>
                </c:pt>
                <c:pt idx="4767">
                  <c:v>2.9399999999999999E-2</c:v>
                </c:pt>
                <c:pt idx="4768">
                  <c:v>2.9399999999999999E-2</c:v>
                </c:pt>
                <c:pt idx="4769">
                  <c:v>2.9399999999999999E-2</c:v>
                </c:pt>
                <c:pt idx="4770">
                  <c:v>2.9300000000000003E-2</c:v>
                </c:pt>
                <c:pt idx="4771">
                  <c:v>2.9300000000000003E-2</c:v>
                </c:pt>
                <c:pt idx="4772">
                  <c:v>2.86E-2</c:v>
                </c:pt>
                <c:pt idx="4773">
                  <c:v>2.86E-2</c:v>
                </c:pt>
                <c:pt idx="4774">
                  <c:v>2.8900000000000002E-2</c:v>
                </c:pt>
                <c:pt idx="4775">
                  <c:v>2.8900000000000002E-2</c:v>
                </c:pt>
                <c:pt idx="4776">
                  <c:v>2.87E-2</c:v>
                </c:pt>
                <c:pt idx="4777">
                  <c:v>2.8399999999999998E-2</c:v>
                </c:pt>
                <c:pt idx="4778">
                  <c:v>2.81E-2</c:v>
                </c:pt>
                <c:pt idx="4779">
                  <c:v>2.81E-2</c:v>
                </c:pt>
                <c:pt idx="4780">
                  <c:v>2.8300000000000002E-2</c:v>
                </c:pt>
                <c:pt idx="4781">
                  <c:v>2.8500000000000001E-2</c:v>
                </c:pt>
                <c:pt idx="4782">
                  <c:v>2.8199999999999999E-2</c:v>
                </c:pt>
                <c:pt idx="4783">
                  <c:v>2.8199999999999999E-2</c:v>
                </c:pt>
                <c:pt idx="4784">
                  <c:v>2.8199999999999999E-2</c:v>
                </c:pt>
                <c:pt idx="4785">
                  <c:v>2.81E-2</c:v>
                </c:pt>
                <c:pt idx="4786">
                  <c:v>2.8300000000000002E-2</c:v>
                </c:pt>
                <c:pt idx="4787">
                  <c:v>2.81E-2</c:v>
                </c:pt>
                <c:pt idx="4788">
                  <c:v>2.81E-2</c:v>
                </c:pt>
                <c:pt idx="4789">
                  <c:v>2.7799999999999998E-2</c:v>
                </c:pt>
                <c:pt idx="4790">
                  <c:v>2.7900000000000001E-2</c:v>
                </c:pt>
                <c:pt idx="4791">
                  <c:v>2.81E-2</c:v>
                </c:pt>
                <c:pt idx="4792">
                  <c:v>2.8300000000000002E-2</c:v>
                </c:pt>
                <c:pt idx="4793">
                  <c:v>2.8300000000000002E-2</c:v>
                </c:pt>
                <c:pt idx="4794">
                  <c:v>2.8300000000000002E-2</c:v>
                </c:pt>
                <c:pt idx="4795">
                  <c:v>2.7999999999999997E-2</c:v>
                </c:pt>
                <c:pt idx="4796">
                  <c:v>2.75E-2</c:v>
                </c:pt>
                <c:pt idx="4797">
                  <c:v>2.7200000000000002E-2</c:v>
                </c:pt>
                <c:pt idx="4798">
                  <c:v>2.7200000000000002E-2</c:v>
                </c:pt>
                <c:pt idx="4799">
                  <c:v>2.7000000000000003E-2</c:v>
                </c:pt>
                <c:pt idx="4800">
                  <c:v>2.7000000000000003E-2</c:v>
                </c:pt>
                <c:pt idx="4801">
                  <c:v>2.7000000000000003E-2</c:v>
                </c:pt>
                <c:pt idx="4802">
                  <c:v>2.6800000000000001E-2</c:v>
                </c:pt>
                <c:pt idx="4803">
                  <c:v>2.6800000000000001E-2</c:v>
                </c:pt>
                <c:pt idx="4804">
                  <c:v>2.6699999999999998E-2</c:v>
                </c:pt>
                <c:pt idx="4805">
                  <c:v>2.63E-2</c:v>
                </c:pt>
                <c:pt idx="4806">
                  <c:v>2.58E-2</c:v>
                </c:pt>
                <c:pt idx="4807">
                  <c:v>2.5099999999999997E-2</c:v>
                </c:pt>
                <c:pt idx="4808">
                  <c:v>2.4900000000000002E-2</c:v>
                </c:pt>
                <c:pt idx="4809">
                  <c:v>2.4900000000000002E-2</c:v>
                </c:pt>
                <c:pt idx="4810">
                  <c:v>2.4399999999999998E-2</c:v>
                </c:pt>
                <c:pt idx="4811">
                  <c:v>2.4399999999999998E-2</c:v>
                </c:pt>
                <c:pt idx="4812">
                  <c:v>2.4399999999999998E-2</c:v>
                </c:pt>
                <c:pt idx="4813">
                  <c:v>2.4799999999999999E-2</c:v>
                </c:pt>
                <c:pt idx="4814">
                  <c:v>2.4799999999999999E-2</c:v>
                </c:pt>
                <c:pt idx="4815">
                  <c:v>2.52E-2</c:v>
                </c:pt>
                <c:pt idx="4816">
                  <c:v>2.52E-2</c:v>
                </c:pt>
                <c:pt idx="4817">
                  <c:v>2.52E-2</c:v>
                </c:pt>
                <c:pt idx="4818">
                  <c:v>2.52E-2</c:v>
                </c:pt>
                <c:pt idx="4819">
                  <c:v>2.5099999999999997E-2</c:v>
                </c:pt>
                <c:pt idx="4820">
                  <c:v>2.4900000000000002E-2</c:v>
                </c:pt>
                <c:pt idx="4821">
                  <c:v>2.4799999999999999E-2</c:v>
                </c:pt>
                <c:pt idx="4822">
                  <c:v>2.5000000000000001E-2</c:v>
                </c:pt>
                <c:pt idx="4823">
                  <c:v>2.5000000000000001E-2</c:v>
                </c:pt>
                <c:pt idx="4824">
                  <c:v>2.5099999999999997E-2</c:v>
                </c:pt>
                <c:pt idx="4825">
                  <c:v>2.53E-2</c:v>
                </c:pt>
                <c:pt idx="4826">
                  <c:v>2.52E-2</c:v>
                </c:pt>
                <c:pt idx="4827">
                  <c:v>2.5099999999999997E-2</c:v>
                </c:pt>
                <c:pt idx="4828">
                  <c:v>2.5000000000000001E-2</c:v>
                </c:pt>
                <c:pt idx="4829">
                  <c:v>2.4500000000000001E-2</c:v>
                </c:pt>
                <c:pt idx="4830">
                  <c:v>2.4300000000000002E-2</c:v>
                </c:pt>
                <c:pt idx="4831">
                  <c:v>2.3900000000000001E-2</c:v>
                </c:pt>
                <c:pt idx="4832">
                  <c:v>2.3900000000000001E-2</c:v>
                </c:pt>
                <c:pt idx="4833">
                  <c:v>2.3900000000000001E-2</c:v>
                </c:pt>
                <c:pt idx="4834">
                  <c:v>2.3700000000000002E-2</c:v>
                </c:pt>
                <c:pt idx="4835">
                  <c:v>2.3700000000000002E-2</c:v>
                </c:pt>
                <c:pt idx="4836">
                  <c:v>2.3599999999999999E-2</c:v>
                </c:pt>
                <c:pt idx="4837">
                  <c:v>2.3300000000000001E-2</c:v>
                </c:pt>
                <c:pt idx="4838">
                  <c:v>2.29E-2</c:v>
                </c:pt>
                <c:pt idx="4839">
                  <c:v>2.2799999999999997E-2</c:v>
                </c:pt>
                <c:pt idx="4840">
                  <c:v>2.2700000000000001E-2</c:v>
                </c:pt>
                <c:pt idx="4841">
                  <c:v>2.2700000000000001E-2</c:v>
                </c:pt>
                <c:pt idx="4842">
                  <c:v>2.23E-2</c:v>
                </c:pt>
                <c:pt idx="4843">
                  <c:v>2.23E-2</c:v>
                </c:pt>
                <c:pt idx="4844">
                  <c:v>2.2000000000000002E-2</c:v>
                </c:pt>
                <c:pt idx="4845">
                  <c:v>2.2200000000000001E-2</c:v>
                </c:pt>
                <c:pt idx="4846">
                  <c:v>2.2400000000000003E-2</c:v>
                </c:pt>
                <c:pt idx="4847">
                  <c:v>2.2400000000000003E-2</c:v>
                </c:pt>
                <c:pt idx="4848">
                  <c:v>2.2700000000000001E-2</c:v>
                </c:pt>
                <c:pt idx="4849">
                  <c:v>2.2700000000000001E-2</c:v>
                </c:pt>
                <c:pt idx="4850">
                  <c:v>2.2400000000000003E-2</c:v>
                </c:pt>
                <c:pt idx="4851">
                  <c:v>2.2400000000000003E-2</c:v>
                </c:pt>
                <c:pt idx="4852">
                  <c:v>2.23E-2</c:v>
                </c:pt>
                <c:pt idx="4853">
                  <c:v>2.1899999999999999E-2</c:v>
                </c:pt>
                <c:pt idx="4854">
                  <c:v>2.18E-2</c:v>
                </c:pt>
                <c:pt idx="4855">
                  <c:v>2.1400000000000002E-2</c:v>
                </c:pt>
                <c:pt idx="4856">
                  <c:v>2.12E-2</c:v>
                </c:pt>
                <c:pt idx="4857">
                  <c:v>2.1400000000000002E-2</c:v>
                </c:pt>
                <c:pt idx="4858">
                  <c:v>2.1400000000000002E-2</c:v>
                </c:pt>
                <c:pt idx="4859">
                  <c:v>2.1400000000000002E-2</c:v>
                </c:pt>
                <c:pt idx="4860">
                  <c:v>2.1099999999999997E-2</c:v>
                </c:pt>
                <c:pt idx="4861">
                  <c:v>2.1400000000000002E-2</c:v>
                </c:pt>
                <c:pt idx="4862">
                  <c:v>2.1600000000000001E-2</c:v>
                </c:pt>
                <c:pt idx="4863">
                  <c:v>2.1600000000000001E-2</c:v>
                </c:pt>
                <c:pt idx="4864">
                  <c:v>2.1600000000000001E-2</c:v>
                </c:pt>
                <c:pt idx="4865">
                  <c:v>2.1600000000000001E-2</c:v>
                </c:pt>
                <c:pt idx="4866">
                  <c:v>2.1600000000000001E-2</c:v>
                </c:pt>
                <c:pt idx="4867">
                  <c:v>2.1499999999999998E-2</c:v>
                </c:pt>
                <c:pt idx="4868">
                  <c:v>2.1499999999999998E-2</c:v>
                </c:pt>
                <c:pt idx="4869">
                  <c:v>2.1299999999999999E-2</c:v>
                </c:pt>
                <c:pt idx="4870">
                  <c:v>2.1299999999999999E-2</c:v>
                </c:pt>
                <c:pt idx="4871">
                  <c:v>2.12E-2</c:v>
                </c:pt>
                <c:pt idx="4872">
                  <c:v>2.12E-2</c:v>
                </c:pt>
                <c:pt idx="4873">
                  <c:v>2.12E-2</c:v>
                </c:pt>
                <c:pt idx="4874">
                  <c:v>2.12E-2</c:v>
                </c:pt>
                <c:pt idx="4875">
                  <c:v>2.12E-2</c:v>
                </c:pt>
                <c:pt idx="4876">
                  <c:v>2.12E-2</c:v>
                </c:pt>
                <c:pt idx="4877">
                  <c:v>2.1000000000000001E-2</c:v>
                </c:pt>
                <c:pt idx="4878">
                  <c:v>2.0799999999999999E-2</c:v>
                </c:pt>
                <c:pt idx="4879">
                  <c:v>2.1000000000000001E-2</c:v>
                </c:pt>
                <c:pt idx="4880">
                  <c:v>2.1000000000000001E-2</c:v>
                </c:pt>
                <c:pt idx="4881">
                  <c:v>2.0899999999999998E-2</c:v>
                </c:pt>
                <c:pt idx="4882">
                  <c:v>2.0899999999999998E-2</c:v>
                </c:pt>
                <c:pt idx="4883">
                  <c:v>2.0799999999999999E-2</c:v>
                </c:pt>
                <c:pt idx="4884">
                  <c:v>2.0799999999999999E-2</c:v>
                </c:pt>
                <c:pt idx="4885">
                  <c:v>2.0799999999999999E-2</c:v>
                </c:pt>
                <c:pt idx="4886">
                  <c:v>2.0799999999999999E-2</c:v>
                </c:pt>
                <c:pt idx="4887">
                  <c:v>2.06E-2</c:v>
                </c:pt>
                <c:pt idx="4888">
                  <c:v>2.06E-2</c:v>
                </c:pt>
                <c:pt idx="4889">
                  <c:v>2.06E-2</c:v>
                </c:pt>
                <c:pt idx="4890">
                  <c:v>2.0499999999999997E-2</c:v>
                </c:pt>
                <c:pt idx="4891">
                  <c:v>2.0499999999999997E-2</c:v>
                </c:pt>
                <c:pt idx="4892">
                  <c:v>2.0400000000000001E-2</c:v>
                </c:pt>
                <c:pt idx="4893">
                  <c:v>2.0400000000000001E-2</c:v>
                </c:pt>
                <c:pt idx="4894">
                  <c:v>2.0400000000000001E-2</c:v>
                </c:pt>
                <c:pt idx="4895">
                  <c:v>2.0400000000000001E-2</c:v>
                </c:pt>
                <c:pt idx="4896">
                  <c:v>2.0299999999999999E-2</c:v>
                </c:pt>
                <c:pt idx="4897">
                  <c:v>2.0299999999999999E-2</c:v>
                </c:pt>
                <c:pt idx="4898">
                  <c:v>1.9799999999999998E-2</c:v>
                </c:pt>
                <c:pt idx="4899">
                  <c:v>1.9299999999999998E-2</c:v>
                </c:pt>
                <c:pt idx="4900">
                  <c:v>1.8700000000000001E-2</c:v>
                </c:pt>
                <c:pt idx="4901">
                  <c:v>1.8600000000000002E-2</c:v>
                </c:pt>
                <c:pt idx="4902">
                  <c:v>1.78E-2</c:v>
                </c:pt>
                <c:pt idx="4903">
                  <c:v>1.8000000000000002E-2</c:v>
                </c:pt>
                <c:pt idx="4904">
                  <c:v>1.7899999999999999E-2</c:v>
                </c:pt>
                <c:pt idx="4905">
                  <c:v>1.77E-2</c:v>
                </c:pt>
                <c:pt idx="4906">
                  <c:v>1.7600000000000001E-2</c:v>
                </c:pt>
                <c:pt idx="4907">
                  <c:v>1.6799999999999999E-2</c:v>
                </c:pt>
                <c:pt idx="4908">
                  <c:v>1.6799999999999999E-2</c:v>
                </c:pt>
                <c:pt idx="4909">
                  <c:v>1.6799999999999999E-2</c:v>
                </c:pt>
                <c:pt idx="4910">
                  <c:v>1.7100000000000001E-2</c:v>
                </c:pt>
                <c:pt idx="4911">
                  <c:v>1.7100000000000001E-2</c:v>
                </c:pt>
                <c:pt idx="4912">
                  <c:v>1.7100000000000001E-2</c:v>
                </c:pt>
                <c:pt idx="4913">
                  <c:v>1.72E-2</c:v>
                </c:pt>
                <c:pt idx="4914">
                  <c:v>1.7000000000000001E-2</c:v>
                </c:pt>
                <c:pt idx="4915">
                  <c:v>1.7000000000000001E-2</c:v>
                </c:pt>
                <c:pt idx="4916">
                  <c:v>1.6799999999999999E-2</c:v>
                </c:pt>
                <c:pt idx="4917">
                  <c:v>1.6399999999999998E-2</c:v>
                </c:pt>
                <c:pt idx="4918">
                  <c:v>1.6500000000000001E-2</c:v>
                </c:pt>
                <c:pt idx="4919">
                  <c:v>1.6500000000000001E-2</c:v>
                </c:pt>
                <c:pt idx="4920">
                  <c:v>1.6500000000000001E-2</c:v>
                </c:pt>
                <c:pt idx="4921">
                  <c:v>1.6500000000000001E-2</c:v>
                </c:pt>
                <c:pt idx="4922">
                  <c:v>1.7100000000000001E-2</c:v>
                </c:pt>
                <c:pt idx="4923">
                  <c:v>1.7100000000000001E-2</c:v>
                </c:pt>
                <c:pt idx="4924">
                  <c:v>1.7399999999999999E-2</c:v>
                </c:pt>
                <c:pt idx="4925">
                  <c:v>1.78E-2</c:v>
                </c:pt>
                <c:pt idx="4926">
                  <c:v>1.83E-2</c:v>
                </c:pt>
                <c:pt idx="4927">
                  <c:v>1.84E-2</c:v>
                </c:pt>
                <c:pt idx="4928">
                  <c:v>1.9400000000000001E-2</c:v>
                </c:pt>
                <c:pt idx="4929">
                  <c:v>1.9699999999999999E-2</c:v>
                </c:pt>
                <c:pt idx="4930">
                  <c:v>1.9900000000000001E-2</c:v>
                </c:pt>
                <c:pt idx="4931">
                  <c:v>1.9299999999999998E-2</c:v>
                </c:pt>
                <c:pt idx="4932">
                  <c:v>1.9E-2</c:v>
                </c:pt>
                <c:pt idx="4933">
                  <c:v>1.89E-2</c:v>
                </c:pt>
                <c:pt idx="4934">
                  <c:v>1.84E-2</c:v>
                </c:pt>
                <c:pt idx="4935">
                  <c:v>1.8000000000000002E-2</c:v>
                </c:pt>
                <c:pt idx="4936">
                  <c:v>1.8000000000000002E-2</c:v>
                </c:pt>
                <c:pt idx="4937">
                  <c:v>1.83E-2</c:v>
                </c:pt>
                <c:pt idx="4938">
                  <c:v>1.83E-2</c:v>
                </c:pt>
                <c:pt idx="4939">
                  <c:v>1.83E-2</c:v>
                </c:pt>
                <c:pt idx="4940">
                  <c:v>1.8200000000000001E-2</c:v>
                </c:pt>
                <c:pt idx="4941">
                  <c:v>1.7899999999999999E-2</c:v>
                </c:pt>
                <c:pt idx="4942">
                  <c:v>1.7399999999999999E-2</c:v>
                </c:pt>
                <c:pt idx="4943">
                  <c:v>1.7299999999999999E-2</c:v>
                </c:pt>
                <c:pt idx="4944">
                  <c:v>1.7299999999999999E-2</c:v>
                </c:pt>
                <c:pt idx="4945">
                  <c:v>1.7000000000000001E-2</c:v>
                </c:pt>
                <c:pt idx="4946">
                  <c:v>1.7100000000000001E-2</c:v>
                </c:pt>
                <c:pt idx="4947">
                  <c:v>1.7399999999999999E-2</c:v>
                </c:pt>
                <c:pt idx="4948">
                  <c:v>1.8200000000000001E-2</c:v>
                </c:pt>
                <c:pt idx="4949">
                  <c:v>1.83E-2</c:v>
                </c:pt>
                <c:pt idx="4950">
                  <c:v>1.8500000000000003E-2</c:v>
                </c:pt>
                <c:pt idx="4951">
                  <c:v>1.8700000000000001E-2</c:v>
                </c:pt>
                <c:pt idx="4952">
                  <c:v>1.89E-2</c:v>
                </c:pt>
                <c:pt idx="4953">
                  <c:v>1.9099999999999999E-2</c:v>
                </c:pt>
                <c:pt idx="4954">
                  <c:v>1.9199999999999998E-2</c:v>
                </c:pt>
                <c:pt idx="4955">
                  <c:v>1.9199999999999998E-2</c:v>
                </c:pt>
                <c:pt idx="4956">
                  <c:v>1.9199999999999998E-2</c:v>
                </c:pt>
                <c:pt idx="4957">
                  <c:v>1.9199999999999998E-2</c:v>
                </c:pt>
                <c:pt idx="4958">
                  <c:v>1.95E-2</c:v>
                </c:pt>
                <c:pt idx="4959">
                  <c:v>1.9599999999999999E-2</c:v>
                </c:pt>
                <c:pt idx="4960">
                  <c:v>1.9599999999999999E-2</c:v>
                </c:pt>
                <c:pt idx="4961">
                  <c:v>1.8799999999999997E-2</c:v>
                </c:pt>
                <c:pt idx="4962">
                  <c:v>1.8799999999999997E-2</c:v>
                </c:pt>
                <c:pt idx="4963">
                  <c:v>1.9E-2</c:v>
                </c:pt>
                <c:pt idx="4964">
                  <c:v>1.95E-2</c:v>
                </c:pt>
                <c:pt idx="4965">
                  <c:v>1.95E-2</c:v>
                </c:pt>
                <c:pt idx="4966">
                  <c:v>2.0199999999999999E-2</c:v>
                </c:pt>
                <c:pt idx="4967">
                  <c:v>2.0400000000000001E-2</c:v>
                </c:pt>
                <c:pt idx="4968">
                  <c:v>2.0400000000000001E-2</c:v>
                </c:pt>
                <c:pt idx="4969">
                  <c:v>2.0099999999999996E-2</c:v>
                </c:pt>
                <c:pt idx="4970">
                  <c:v>1.9699999999999999E-2</c:v>
                </c:pt>
                <c:pt idx="4971">
                  <c:v>1.9699999999999999E-2</c:v>
                </c:pt>
                <c:pt idx="4972">
                  <c:v>1.9699999999999999E-2</c:v>
                </c:pt>
                <c:pt idx="4973">
                  <c:v>1.9599999999999999E-2</c:v>
                </c:pt>
                <c:pt idx="4974">
                  <c:v>1.9099999999999999E-2</c:v>
                </c:pt>
                <c:pt idx="4975">
                  <c:v>1.9099999999999999E-2</c:v>
                </c:pt>
                <c:pt idx="4976">
                  <c:v>1.9099999999999999E-2</c:v>
                </c:pt>
                <c:pt idx="4977">
                  <c:v>1.9099999999999999E-2</c:v>
                </c:pt>
                <c:pt idx="4978">
                  <c:v>1.8799999999999997E-2</c:v>
                </c:pt>
                <c:pt idx="4979">
                  <c:v>1.8799999999999997E-2</c:v>
                </c:pt>
                <c:pt idx="4980">
                  <c:v>1.8799999999999997E-2</c:v>
                </c:pt>
                <c:pt idx="4981">
                  <c:v>1.9199999999999998E-2</c:v>
                </c:pt>
                <c:pt idx="4982">
                  <c:v>1.8799999999999997E-2</c:v>
                </c:pt>
                <c:pt idx="4983">
                  <c:v>1.8799999999999997E-2</c:v>
                </c:pt>
                <c:pt idx="4984">
                  <c:v>1.8700000000000001E-2</c:v>
                </c:pt>
                <c:pt idx="4985">
                  <c:v>1.89E-2</c:v>
                </c:pt>
                <c:pt idx="4986">
                  <c:v>1.8700000000000001E-2</c:v>
                </c:pt>
                <c:pt idx="4987">
                  <c:v>1.8600000000000002E-2</c:v>
                </c:pt>
                <c:pt idx="4988">
                  <c:v>1.84E-2</c:v>
                </c:pt>
                <c:pt idx="4989">
                  <c:v>1.8700000000000001E-2</c:v>
                </c:pt>
                <c:pt idx="4990">
                  <c:v>1.8500000000000003E-2</c:v>
                </c:pt>
                <c:pt idx="4991">
                  <c:v>1.8500000000000003E-2</c:v>
                </c:pt>
                <c:pt idx="4992">
                  <c:v>1.8500000000000003E-2</c:v>
                </c:pt>
                <c:pt idx="4993">
                  <c:v>1.8700000000000001E-2</c:v>
                </c:pt>
                <c:pt idx="4994">
                  <c:v>1.89E-2</c:v>
                </c:pt>
                <c:pt idx="4995">
                  <c:v>1.89E-2</c:v>
                </c:pt>
                <c:pt idx="4996">
                  <c:v>1.89E-2</c:v>
                </c:pt>
                <c:pt idx="4997">
                  <c:v>1.89E-2</c:v>
                </c:pt>
                <c:pt idx="4998">
                  <c:v>1.89E-2</c:v>
                </c:pt>
                <c:pt idx="4999">
                  <c:v>1.8799999999999997E-2</c:v>
                </c:pt>
                <c:pt idx="5000">
                  <c:v>1.8799999999999997E-2</c:v>
                </c:pt>
                <c:pt idx="5001">
                  <c:v>1.8799999999999997E-2</c:v>
                </c:pt>
                <c:pt idx="5002">
                  <c:v>1.8799999999999997E-2</c:v>
                </c:pt>
                <c:pt idx="5003">
                  <c:v>1.8100000000000002E-2</c:v>
                </c:pt>
                <c:pt idx="5004">
                  <c:v>1.7899999999999999E-2</c:v>
                </c:pt>
                <c:pt idx="5005">
                  <c:v>1.77E-2</c:v>
                </c:pt>
                <c:pt idx="5006">
                  <c:v>1.78E-2</c:v>
                </c:pt>
                <c:pt idx="5007">
                  <c:v>1.7899999999999999E-2</c:v>
                </c:pt>
                <c:pt idx="5008">
                  <c:v>1.7899999999999999E-2</c:v>
                </c:pt>
                <c:pt idx="5009">
                  <c:v>1.7899999999999999E-2</c:v>
                </c:pt>
                <c:pt idx="5010">
                  <c:v>1.77E-2</c:v>
                </c:pt>
                <c:pt idx="5011">
                  <c:v>1.7500000000000002E-2</c:v>
                </c:pt>
                <c:pt idx="5012">
                  <c:v>1.7500000000000002E-2</c:v>
                </c:pt>
                <c:pt idx="5013">
                  <c:v>1.7500000000000002E-2</c:v>
                </c:pt>
                <c:pt idx="5014">
                  <c:v>1.7399999999999999E-2</c:v>
                </c:pt>
                <c:pt idx="5015">
                  <c:v>1.7399999999999999E-2</c:v>
                </c:pt>
                <c:pt idx="5016">
                  <c:v>1.7100000000000001E-2</c:v>
                </c:pt>
                <c:pt idx="5017">
                  <c:v>1.6899999999999998E-2</c:v>
                </c:pt>
                <c:pt idx="5018">
                  <c:v>1.6399999999999998E-2</c:v>
                </c:pt>
                <c:pt idx="5019">
                  <c:v>1.6399999999999998E-2</c:v>
                </c:pt>
                <c:pt idx="5020">
                  <c:v>1.6399999999999998E-2</c:v>
                </c:pt>
                <c:pt idx="5021">
                  <c:v>1.61E-2</c:v>
                </c:pt>
                <c:pt idx="5022">
                  <c:v>1.61E-2</c:v>
                </c:pt>
                <c:pt idx="5023">
                  <c:v>1.61E-2</c:v>
                </c:pt>
                <c:pt idx="5024">
                  <c:v>1.6399999999999998E-2</c:v>
                </c:pt>
                <c:pt idx="5025">
                  <c:v>1.67E-2</c:v>
                </c:pt>
                <c:pt idx="5026">
                  <c:v>1.67E-2</c:v>
                </c:pt>
                <c:pt idx="5027">
                  <c:v>1.6399999999999998E-2</c:v>
                </c:pt>
                <c:pt idx="5028">
                  <c:v>1.6399999999999998E-2</c:v>
                </c:pt>
                <c:pt idx="5029">
                  <c:v>1.6399999999999998E-2</c:v>
                </c:pt>
                <c:pt idx="5030">
                  <c:v>1.6500000000000001E-2</c:v>
                </c:pt>
                <c:pt idx="5031">
                  <c:v>1.6500000000000001E-2</c:v>
                </c:pt>
                <c:pt idx="5032">
                  <c:v>1.6299999999999999E-2</c:v>
                </c:pt>
                <c:pt idx="5033">
                  <c:v>1.6E-2</c:v>
                </c:pt>
                <c:pt idx="5034">
                  <c:v>1.6E-2</c:v>
                </c:pt>
                <c:pt idx="5035">
                  <c:v>1.5700000000000002E-2</c:v>
                </c:pt>
                <c:pt idx="5036">
                  <c:v>1.4999999999999999E-2</c:v>
                </c:pt>
                <c:pt idx="5037">
                  <c:v>1.41E-2</c:v>
                </c:pt>
                <c:pt idx="5038">
                  <c:v>1.38E-2</c:v>
                </c:pt>
                <c:pt idx="5039">
                  <c:v>1.38E-2</c:v>
                </c:pt>
                <c:pt idx="5040">
                  <c:v>1.3300000000000001E-2</c:v>
                </c:pt>
                <c:pt idx="5041">
                  <c:v>1.3300000000000001E-2</c:v>
                </c:pt>
                <c:pt idx="5042">
                  <c:v>1.3300000000000001E-2</c:v>
                </c:pt>
                <c:pt idx="5043">
                  <c:v>1.37E-2</c:v>
                </c:pt>
                <c:pt idx="5044">
                  <c:v>1.37E-2</c:v>
                </c:pt>
                <c:pt idx="5045">
                  <c:v>1.37E-2</c:v>
                </c:pt>
                <c:pt idx="5046">
                  <c:v>1.2699999999999999E-2</c:v>
                </c:pt>
                <c:pt idx="5047">
                  <c:v>1.1899999999999999E-2</c:v>
                </c:pt>
                <c:pt idx="5048">
                  <c:v>1.3500000000000002E-2</c:v>
                </c:pt>
                <c:pt idx="5049">
                  <c:v>1.6299999999999999E-2</c:v>
                </c:pt>
                <c:pt idx="5050">
                  <c:v>2.1299999999999999E-2</c:v>
                </c:pt>
                <c:pt idx="5051">
                  <c:v>2.1299999999999999E-2</c:v>
                </c:pt>
                <c:pt idx="5052">
                  <c:v>2.1299999999999999E-2</c:v>
                </c:pt>
                <c:pt idx="5053">
                  <c:v>2.18E-2</c:v>
                </c:pt>
                <c:pt idx="5054">
                  <c:v>2.2799999999999997E-2</c:v>
                </c:pt>
                <c:pt idx="5055">
                  <c:v>2.7799999999999998E-2</c:v>
                </c:pt>
                <c:pt idx="5056">
                  <c:v>3.1800000000000002E-2</c:v>
                </c:pt>
                <c:pt idx="5057">
                  <c:v>3.1800000000000002E-2</c:v>
                </c:pt>
                <c:pt idx="5058">
                  <c:v>2.98E-2</c:v>
                </c:pt>
                <c:pt idx="5059">
                  <c:v>2.3300000000000001E-2</c:v>
                </c:pt>
                <c:pt idx="5060">
                  <c:v>1.7299999999999999E-2</c:v>
                </c:pt>
                <c:pt idx="5061">
                  <c:v>1.6500000000000001E-2</c:v>
                </c:pt>
                <c:pt idx="5062">
                  <c:v>1.6500000000000001E-2</c:v>
                </c:pt>
                <c:pt idx="5063">
                  <c:v>1.8000000000000002E-2</c:v>
                </c:pt>
                <c:pt idx="5064">
                  <c:v>2.3E-2</c:v>
                </c:pt>
                <c:pt idx="5065">
                  <c:v>2.4E-2</c:v>
                </c:pt>
                <c:pt idx="5066">
                  <c:v>2.2499999999999999E-2</c:v>
                </c:pt>
                <c:pt idx="5067">
                  <c:v>2.1000000000000001E-2</c:v>
                </c:pt>
                <c:pt idx="5068">
                  <c:v>0.02</c:v>
                </c:pt>
                <c:pt idx="5069">
                  <c:v>1.9199999999999998E-2</c:v>
                </c:pt>
                <c:pt idx="5070">
                  <c:v>1.8200000000000001E-2</c:v>
                </c:pt>
                <c:pt idx="5071">
                  <c:v>1.7399999999999999E-2</c:v>
                </c:pt>
                <c:pt idx="5072">
                  <c:v>1.7100000000000001E-2</c:v>
                </c:pt>
                <c:pt idx="5073">
                  <c:v>1.7100000000000001E-2</c:v>
                </c:pt>
                <c:pt idx="5074">
                  <c:v>1.7100000000000001E-2</c:v>
                </c:pt>
                <c:pt idx="5075">
                  <c:v>1.7100000000000001E-2</c:v>
                </c:pt>
                <c:pt idx="5076">
                  <c:v>1.7100000000000001E-2</c:v>
                </c:pt>
                <c:pt idx="5077">
                  <c:v>1.7500000000000002E-2</c:v>
                </c:pt>
                <c:pt idx="5078">
                  <c:v>1.8200000000000001E-2</c:v>
                </c:pt>
                <c:pt idx="5079">
                  <c:v>1.8700000000000001E-2</c:v>
                </c:pt>
                <c:pt idx="5080">
                  <c:v>1.9199999999999998E-2</c:v>
                </c:pt>
                <c:pt idx="5081">
                  <c:v>1.9199999999999998E-2</c:v>
                </c:pt>
                <c:pt idx="5082">
                  <c:v>2.0199999999999999E-2</c:v>
                </c:pt>
                <c:pt idx="5083">
                  <c:v>2.07E-2</c:v>
                </c:pt>
                <c:pt idx="5084">
                  <c:v>2.07E-2</c:v>
                </c:pt>
                <c:pt idx="5085">
                  <c:v>1.95E-2</c:v>
                </c:pt>
                <c:pt idx="5086">
                  <c:v>1.9E-2</c:v>
                </c:pt>
                <c:pt idx="5087">
                  <c:v>1.8600000000000002E-2</c:v>
                </c:pt>
                <c:pt idx="5088">
                  <c:v>1.84E-2</c:v>
                </c:pt>
                <c:pt idx="5089">
                  <c:v>1.8100000000000002E-2</c:v>
                </c:pt>
                <c:pt idx="5090">
                  <c:v>1.7600000000000001E-2</c:v>
                </c:pt>
                <c:pt idx="5091">
                  <c:v>1.7299999999999999E-2</c:v>
                </c:pt>
                <c:pt idx="5092">
                  <c:v>1.7299999999999999E-2</c:v>
                </c:pt>
                <c:pt idx="5093">
                  <c:v>1.6899999999999998E-2</c:v>
                </c:pt>
                <c:pt idx="5094">
                  <c:v>1.6500000000000001E-2</c:v>
                </c:pt>
                <c:pt idx="5095">
                  <c:v>1.61E-2</c:v>
                </c:pt>
                <c:pt idx="5096">
                  <c:v>1.61E-2</c:v>
                </c:pt>
                <c:pt idx="5097">
                  <c:v>1.5900000000000001E-2</c:v>
                </c:pt>
                <c:pt idx="5098">
                  <c:v>1.54E-2</c:v>
                </c:pt>
                <c:pt idx="5099">
                  <c:v>1.49E-2</c:v>
                </c:pt>
                <c:pt idx="5100">
                  <c:v>1.44E-2</c:v>
                </c:pt>
                <c:pt idx="5101">
                  <c:v>1.44E-2</c:v>
                </c:pt>
                <c:pt idx="5102">
                  <c:v>1.44E-2</c:v>
                </c:pt>
                <c:pt idx="5103">
                  <c:v>1.44E-2</c:v>
                </c:pt>
                <c:pt idx="5104">
                  <c:v>1.44E-2</c:v>
                </c:pt>
                <c:pt idx="5105">
                  <c:v>1.44E-2</c:v>
                </c:pt>
                <c:pt idx="5106">
                  <c:v>1.44E-2</c:v>
                </c:pt>
                <c:pt idx="5107">
                  <c:v>1.44E-2</c:v>
                </c:pt>
                <c:pt idx="5108">
                  <c:v>1.44E-2</c:v>
                </c:pt>
                <c:pt idx="5109">
                  <c:v>1.49E-2</c:v>
                </c:pt>
                <c:pt idx="5110">
                  <c:v>1.49E-2</c:v>
                </c:pt>
                <c:pt idx="5111">
                  <c:v>1.47E-2</c:v>
                </c:pt>
                <c:pt idx="5112">
                  <c:v>1.47E-2</c:v>
                </c:pt>
                <c:pt idx="5113">
                  <c:v>1.41E-2</c:v>
                </c:pt>
                <c:pt idx="5114">
                  <c:v>1.41E-2</c:v>
                </c:pt>
                <c:pt idx="5115">
                  <c:v>1.41E-2</c:v>
                </c:pt>
                <c:pt idx="5116">
                  <c:v>1.43E-2</c:v>
                </c:pt>
                <c:pt idx="5117">
                  <c:v>1.43E-2</c:v>
                </c:pt>
                <c:pt idx="5118">
                  <c:v>1.43E-2</c:v>
                </c:pt>
                <c:pt idx="5119">
                  <c:v>1.43E-2</c:v>
                </c:pt>
                <c:pt idx="5120">
                  <c:v>1.43E-2</c:v>
                </c:pt>
                <c:pt idx="5121">
                  <c:v>1.43E-2</c:v>
                </c:pt>
                <c:pt idx="5122">
                  <c:v>1.43E-2</c:v>
                </c:pt>
                <c:pt idx="5123">
                  <c:v>1.43E-2</c:v>
                </c:pt>
                <c:pt idx="5124">
                  <c:v>1.43E-2</c:v>
                </c:pt>
                <c:pt idx="5125">
                  <c:v>1.43E-2</c:v>
                </c:pt>
                <c:pt idx="5126">
                  <c:v>1.43E-2</c:v>
                </c:pt>
                <c:pt idx="5127">
                  <c:v>1.43E-2</c:v>
                </c:pt>
                <c:pt idx="5128">
                  <c:v>1.43E-2</c:v>
                </c:pt>
                <c:pt idx="5129">
                  <c:v>1.43E-2</c:v>
                </c:pt>
                <c:pt idx="5130">
                  <c:v>1.41E-2</c:v>
                </c:pt>
                <c:pt idx="5131">
                  <c:v>1.41E-2</c:v>
                </c:pt>
                <c:pt idx="5132">
                  <c:v>1.37E-2</c:v>
                </c:pt>
                <c:pt idx="5133">
                  <c:v>1.3300000000000001E-2</c:v>
                </c:pt>
                <c:pt idx="5134">
                  <c:v>1.3300000000000001E-2</c:v>
                </c:pt>
                <c:pt idx="5135">
                  <c:v>1.3000000000000001E-2</c:v>
                </c:pt>
                <c:pt idx="5136">
                  <c:v>1.3000000000000001E-2</c:v>
                </c:pt>
                <c:pt idx="5137">
                  <c:v>1.2699999999999999E-2</c:v>
                </c:pt>
                <c:pt idx="5138">
                  <c:v>1.2699999999999999E-2</c:v>
                </c:pt>
                <c:pt idx="5139">
                  <c:v>1.2500000000000001E-2</c:v>
                </c:pt>
                <c:pt idx="5140">
                  <c:v>1.2500000000000001E-2</c:v>
                </c:pt>
                <c:pt idx="5141">
                  <c:v>1.2500000000000001E-2</c:v>
                </c:pt>
                <c:pt idx="5142">
                  <c:v>1.23E-2</c:v>
                </c:pt>
                <c:pt idx="5143">
                  <c:v>1.23E-2</c:v>
                </c:pt>
                <c:pt idx="5144">
                  <c:v>1.23E-2</c:v>
                </c:pt>
                <c:pt idx="5145">
                  <c:v>1.2199999999999999E-2</c:v>
                </c:pt>
                <c:pt idx="5146">
                  <c:v>1.2199999999999999E-2</c:v>
                </c:pt>
                <c:pt idx="5147">
                  <c:v>1.1899999999999999E-2</c:v>
                </c:pt>
                <c:pt idx="5148">
                  <c:v>1.1699999999999999E-2</c:v>
                </c:pt>
                <c:pt idx="5149">
                  <c:v>1.1699999999999999E-2</c:v>
                </c:pt>
                <c:pt idx="5150">
                  <c:v>1.1399999999999999E-2</c:v>
                </c:pt>
                <c:pt idx="5151">
                  <c:v>1.1200000000000002E-2</c:v>
                </c:pt>
                <c:pt idx="5152">
                  <c:v>1.09E-2</c:v>
                </c:pt>
                <c:pt idx="5153">
                  <c:v>1.0800000000000001E-2</c:v>
                </c:pt>
                <c:pt idx="5154">
                  <c:v>1.0800000000000001E-2</c:v>
                </c:pt>
                <c:pt idx="5155">
                  <c:v>1.0800000000000001E-2</c:v>
                </c:pt>
                <c:pt idx="5156">
                  <c:v>1.1200000000000002E-2</c:v>
                </c:pt>
                <c:pt idx="5157">
                  <c:v>1.1399999999999999E-2</c:v>
                </c:pt>
                <c:pt idx="5158">
                  <c:v>1.1699999999999999E-2</c:v>
                </c:pt>
                <c:pt idx="5159">
                  <c:v>1.1699999999999999E-2</c:v>
                </c:pt>
                <c:pt idx="5160">
                  <c:v>1.2E-2</c:v>
                </c:pt>
                <c:pt idx="5161">
                  <c:v>1.24E-2</c:v>
                </c:pt>
                <c:pt idx="5162">
                  <c:v>1.2699999999999999E-2</c:v>
                </c:pt>
                <c:pt idx="5163">
                  <c:v>1.2699999999999999E-2</c:v>
                </c:pt>
                <c:pt idx="5164">
                  <c:v>1.2699999999999999E-2</c:v>
                </c:pt>
                <c:pt idx="5165">
                  <c:v>1.29E-2</c:v>
                </c:pt>
                <c:pt idx="5166">
                  <c:v>1.32E-2</c:v>
                </c:pt>
                <c:pt idx="5167">
                  <c:v>1.3500000000000002E-2</c:v>
                </c:pt>
                <c:pt idx="5168">
                  <c:v>1.3600000000000001E-2</c:v>
                </c:pt>
                <c:pt idx="5169">
                  <c:v>1.3600000000000001E-2</c:v>
                </c:pt>
                <c:pt idx="5170">
                  <c:v>1.3600000000000001E-2</c:v>
                </c:pt>
                <c:pt idx="5171">
                  <c:v>1.37E-2</c:v>
                </c:pt>
                <c:pt idx="5172">
                  <c:v>1.37E-2</c:v>
                </c:pt>
                <c:pt idx="5173">
                  <c:v>1.37E-2</c:v>
                </c:pt>
                <c:pt idx="5174">
                  <c:v>1.37E-2</c:v>
                </c:pt>
                <c:pt idx="5175">
                  <c:v>1.37E-2</c:v>
                </c:pt>
                <c:pt idx="5176">
                  <c:v>1.38E-2</c:v>
                </c:pt>
                <c:pt idx="5177">
                  <c:v>1.38E-2</c:v>
                </c:pt>
                <c:pt idx="5178">
                  <c:v>1.38E-2</c:v>
                </c:pt>
                <c:pt idx="5179">
                  <c:v>1.38E-2</c:v>
                </c:pt>
                <c:pt idx="5180">
                  <c:v>1.38E-2</c:v>
                </c:pt>
                <c:pt idx="5181">
                  <c:v>1.38E-2</c:v>
                </c:pt>
                <c:pt idx="5182">
                  <c:v>1.38E-2</c:v>
                </c:pt>
                <c:pt idx="5183">
                  <c:v>1.38E-2</c:v>
                </c:pt>
                <c:pt idx="5184">
                  <c:v>1.37E-2</c:v>
                </c:pt>
                <c:pt idx="5185">
                  <c:v>1.37E-2</c:v>
                </c:pt>
                <c:pt idx="5186">
                  <c:v>1.37E-2</c:v>
                </c:pt>
                <c:pt idx="5187">
                  <c:v>1.37E-2</c:v>
                </c:pt>
                <c:pt idx="5188">
                  <c:v>1.37E-2</c:v>
                </c:pt>
                <c:pt idx="5189">
                  <c:v>1.37E-2</c:v>
                </c:pt>
                <c:pt idx="5190">
                  <c:v>1.41E-2</c:v>
                </c:pt>
                <c:pt idx="5191">
                  <c:v>1.41E-2</c:v>
                </c:pt>
                <c:pt idx="5192">
                  <c:v>1.4199999999999999E-2</c:v>
                </c:pt>
                <c:pt idx="5193">
                  <c:v>1.4499999999999999E-2</c:v>
                </c:pt>
                <c:pt idx="5194">
                  <c:v>1.4800000000000001E-2</c:v>
                </c:pt>
                <c:pt idx="5195">
                  <c:v>1.5100000000000001E-2</c:v>
                </c:pt>
                <c:pt idx="5196">
                  <c:v>1.5100000000000001E-2</c:v>
                </c:pt>
                <c:pt idx="5197">
                  <c:v>1.5100000000000001E-2</c:v>
                </c:pt>
                <c:pt idx="5198">
                  <c:v>1.5100000000000001E-2</c:v>
                </c:pt>
                <c:pt idx="5199">
                  <c:v>1.5100000000000001E-2</c:v>
                </c:pt>
                <c:pt idx="5200">
                  <c:v>1.4999999999999999E-2</c:v>
                </c:pt>
                <c:pt idx="5201">
                  <c:v>1.4999999999999999E-2</c:v>
                </c:pt>
                <c:pt idx="5202">
                  <c:v>1.4999999999999999E-2</c:v>
                </c:pt>
                <c:pt idx="5203">
                  <c:v>1.52E-2</c:v>
                </c:pt>
                <c:pt idx="5204">
                  <c:v>1.52E-2</c:v>
                </c:pt>
                <c:pt idx="5205">
                  <c:v>1.52E-2</c:v>
                </c:pt>
                <c:pt idx="5206">
                  <c:v>1.52E-2</c:v>
                </c:pt>
                <c:pt idx="5207">
                  <c:v>1.52E-2</c:v>
                </c:pt>
                <c:pt idx="5208">
                  <c:v>1.4999999999999999E-2</c:v>
                </c:pt>
                <c:pt idx="5209">
                  <c:v>1.49E-2</c:v>
                </c:pt>
                <c:pt idx="5210">
                  <c:v>1.49E-2</c:v>
                </c:pt>
                <c:pt idx="5211">
                  <c:v>1.49E-2</c:v>
                </c:pt>
                <c:pt idx="5212">
                  <c:v>1.49E-2</c:v>
                </c:pt>
                <c:pt idx="5213">
                  <c:v>1.49E-2</c:v>
                </c:pt>
                <c:pt idx="5214">
                  <c:v>1.3899999999999999E-2</c:v>
                </c:pt>
                <c:pt idx="5215">
                  <c:v>1.3500000000000002E-2</c:v>
                </c:pt>
                <c:pt idx="5216">
                  <c:v>1.34E-2</c:v>
                </c:pt>
                <c:pt idx="5217">
                  <c:v>1.3899999999999999E-2</c:v>
                </c:pt>
                <c:pt idx="5218">
                  <c:v>1.3899999999999999E-2</c:v>
                </c:pt>
                <c:pt idx="5219">
                  <c:v>1.3500000000000002E-2</c:v>
                </c:pt>
                <c:pt idx="5220">
                  <c:v>1.3300000000000001E-2</c:v>
                </c:pt>
                <c:pt idx="5221">
                  <c:v>1.32E-2</c:v>
                </c:pt>
                <c:pt idx="5222">
                  <c:v>1.29E-2</c:v>
                </c:pt>
                <c:pt idx="5223">
                  <c:v>1.26E-2</c:v>
                </c:pt>
                <c:pt idx="5224">
                  <c:v>1.21E-2</c:v>
                </c:pt>
                <c:pt idx="5225">
                  <c:v>1.2E-2</c:v>
                </c:pt>
                <c:pt idx="5226">
                  <c:v>1.2E-2</c:v>
                </c:pt>
                <c:pt idx="5227">
                  <c:v>1.2E-2</c:v>
                </c:pt>
                <c:pt idx="5228">
                  <c:v>1.2E-2</c:v>
                </c:pt>
                <c:pt idx="5229">
                  <c:v>1.2E-2</c:v>
                </c:pt>
                <c:pt idx="5230">
                  <c:v>1.1899999999999999E-2</c:v>
                </c:pt>
                <c:pt idx="5231">
                  <c:v>1.1899999999999999E-2</c:v>
                </c:pt>
                <c:pt idx="5232">
                  <c:v>1.2E-2</c:v>
                </c:pt>
                <c:pt idx="5233">
                  <c:v>1.2E-2</c:v>
                </c:pt>
                <c:pt idx="5234">
                  <c:v>1.2E-2</c:v>
                </c:pt>
                <c:pt idx="5235">
                  <c:v>1.2E-2</c:v>
                </c:pt>
                <c:pt idx="5236">
                  <c:v>1.18E-2</c:v>
                </c:pt>
                <c:pt idx="5237">
                  <c:v>1.18E-2</c:v>
                </c:pt>
                <c:pt idx="5238">
                  <c:v>1.18E-2</c:v>
                </c:pt>
                <c:pt idx="5239">
                  <c:v>1.1599999999999999E-2</c:v>
                </c:pt>
                <c:pt idx="5240">
                  <c:v>1.1599999999999999E-2</c:v>
                </c:pt>
                <c:pt idx="5241">
                  <c:v>1.1599999999999999E-2</c:v>
                </c:pt>
                <c:pt idx="5242">
                  <c:v>1.1699999999999999E-2</c:v>
                </c:pt>
                <c:pt idx="5243">
                  <c:v>1.1699999999999999E-2</c:v>
                </c:pt>
                <c:pt idx="5244">
                  <c:v>1.1699999999999999E-2</c:v>
                </c:pt>
                <c:pt idx="5245">
                  <c:v>1.1699999999999999E-2</c:v>
                </c:pt>
                <c:pt idx="5246">
                  <c:v>1.1699999999999999E-2</c:v>
                </c:pt>
                <c:pt idx="5247">
                  <c:v>1.1699999999999999E-2</c:v>
                </c:pt>
                <c:pt idx="5248">
                  <c:v>1.1699999999999999E-2</c:v>
                </c:pt>
                <c:pt idx="5249">
                  <c:v>1.1699999999999999E-2</c:v>
                </c:pt>
                <c:pt idx="5250">
                  <c:v>1.1699999999999999E-2</c:v>
                </c:pt>
                <c:pt idx="5251">
                  <c:v>1.1699999999999999E-2</c:v>
                </c:pt>
                <c:pt idx="5252">
                  <c:v>1.1699999999999999E-2</c:v>
                </c:pt>
                <c:pt idx="5253">
                  <c:v>1.21E-2</c:v>
                </c:pt>
                <c:pt idx="5254">
                  <c:v>1.2E-2</c:v>
                </c:pt>
                <c:pt idx="5255">
                  <c:v>1.2199999999999999E-2</c:v>
                </c:pt>
                <c:pt idx="5256">
                  <c:v>1.24E-2</c:v>
                </c:pt>
                <c:pt idx="5257">
                  <c:v>1.2699999999999999E-2</c:v>
                </c:pt>
                <c:pt idx="5258">
                  <c:v>1.2699999999999999E-2</c:v>
                </c:pt>
                <c:pt idx="5259">
                  <c:v>1.2800000000000001E-2</c:v>
                </c:pt>
                <c:pt idx="5260">
                  <c:v>1.2800000000000001E-2</c:v>
                </c:pt>
                <c:pt idx="5261">
                  <c:v>1.2800000000000001E-2</c:v>
                </c:pt>
                <c:pt idx="5262">
                  <c:v>1.2800000000000001E-2</c:v>
                </c:pt>
                <c:pt idx="5263">
                  <c:v>1.2800000000000001E-2</c:v>
                </c:pt>
                <c:pt idx="5264">
                  <c:v>1.2800000000000001E-2</c:v>
                </c:pt>
                <c:pt idx="5265">
                  <c:v>1.26E-2</c:v>
                </c:pt>
                <c:pt idx="5266">
                  <c:v>1.2500000000000001E-2</c:v>
                </c:pt>
                <c:pt idx="5267">
                  <c:v>1.2500000000000001E-2</c:v>
                </c:pt>
                <c:pt idx="5268">
                  <c:v>1.21E-2</c:v>
                </c:pt>
                <c:pt idx="5269">
                  <c:v>1.1899999999999999E-2</c:v>
                </c:pt>
                <c:pt idx="5270">
                  <c:v>1.1899999999999999E-2</c:v>
                </c:pt>
                <c:pt idx="5271">
                  <c:v>1.1899999999999999E-2</c:v>
                </c:pt>
                <c:pt idx="5272">
                  <c:v>1.1899999999999999E-2</c:v>
                </c:pt>
                <c:pt idx="5273">
                  <c:v>1.1899999999999999E-2</c:v>
                </c:pt>
                <c:pt idx="5274">
                  <c:v>1.1899999999999999E-2</c:v>
                </c:pt>
                <c:pt idx="5275">
                  <c:v>1.1899999999999999E-2</c:v>
                </c:pt>
                <c:pt idx="5276">
                  <c:v>1.1899999999999999E-2</c:v>
                </c:pt>
                <c:pt idx="5277">
                  <c:v>1.1899999999999999E-2</c:v>
                </c:pt>
                <c:pt idx="5278">
                  <c:v>1.1699999999999999E-2</c:v>
                </c:pt>
                <c:pt idx="5279">
                  <c:v>1.15E-2</c:v>
                </c:pt>
                <c:pt idx="5280">
                  <c:v>1.15E-2</c:v>
                </c:pt>
                <c:pt idx="5281">
                  <c:v>1.15E-2</c:v>
                </c:pt>
                <c:pt idx="5282">
                  <c:v>1.1699999999999999E-2</c:v>
                </c:pt>
                <c:pt idx="5283">
                  <c:v>1.2199999999999999E-2</c:v>
                </c:pt>
                <c:pt idx="5284">
                  <c:v>1.2800000000000001E-2</c:v>
                </c:pt>
                <c:pt idx="5285">
                  <c:v>1.3300000000000001E-2</c:v>
                </c:pt>
                <c:pt idx="5286">
                  <c:v>1.43E-2</c:v>
                </c:pt>
                <c:pt idx="5287">
                  <c:v>1.4800000000000001E-2</c:v>
                </c:pt>
                <c:pt idx="5288">
                  <c:v>1.55E-2</c:v>
                </c:pt>
                <c:pt idx="5289">
                  <c:v>1.6E-2</c:v>
                </c:pt>
                <c:pt idx="5290">
                  <c:v>1.6E-2</c:v>
                </c:pt>
                <c:pt idx="5291">
                  <c:v>1.6E-2</c:v>
                </c:pt>
                <c:pt idx="5292">
                  <c:v>1.6E-2</c:v>
                </c:pt>
                <c:pt idx="5293">
                  <c:v>1.6E-2</c:v>
                </c:pt>
                <c:pt idx="5294">
                  <c:v>1.5700000000000002E-2</c:v>
                </c:pt>
                <c:pt idx="5295">
                  <c:v>1.5600000000000001E-2</c:v>
                </c:pt>
                <c:pt idx="5296">
                  <c:v>1.5600000000000001E-2</c:v>
                </c:pt>
                <c:pt idx="5297">
                  <c:v>1.5100000000000001E-2</c:v>
                </c:pt>
                <c:pt idx="5298">
                  <c:v>1.4800000000000001E-2</c:v>
                </c:pt>
                <c:pt idx="5299">
                  <c:v>1.4499999999999999E-2</c:v>
                </c:pt>
                <c:pt idx="5300">
                  <c:v>1.4499999999999999E-2</c:v>
                </c:pt>
                <c:pt idx="5301">
                  <c:v>1.4499999999999999E-2</c:v>
                </c:pt>
                <c:pt idx="5302">
                  <c:v>1.4499999999999999E-2</c:v>
                </c:pt>
                <c:pt idx="5303">
                  <c:v>1.4999999999999999E-2</c:v>
                </c:pt>
                <c:pt idx="5304">
                  <c:v>1.5900000000000001E-2</c:v>
                </c:pt>
                <c:pt idx="5305">
                  <c:v>1.5900000000000001E-2</c:v>
                </c:pt>
                <c:pt idx="5306">
                  <c:v>1.5900000000000001E-2</c:v>
                </c:pt>
                <c:pt idx="5307">
                  <c:v>1.5600000000000001E-2</c:v>
                </c:pt>
                <c:pt idx="5308">
                  <c:v>1.54E-2</c:v>
                </c:pt>
                <c:pt idx="5309">
                  <c:v>1.54E-2</c:v>
                </c:pt>
                <c:pt idx="5310">
                  <c:v>1.54E-2</c:v>
                </c:pt>
                <c:pt idx="5311">
                  <c:v>1.5300000000000001E-2</c:v>
                </c:pt>
                <c:pt idx="5312">
                  <c:v>1.55E-2</c:v>
                </c:pt>
                <c:pt idx="5313">
                  <c:v>1.55E-2</c:v>
                </c:pt>
                <c:pt idx="5314">
                  <c:v>1.5300000000000001E-2</c:v>
                </c:pt>
                <c:pt idx="5315">
                  <c:v>1.5300000000000001E-2</c:v>
                </c:pt>
                <c:pt idx="5316">
                  <c:v>1.5300000000000001E-2</c:v>
                </c:pt>
                <c:pt idx="5317">
                  <c:v>1.52E-2</c:v>
                </c:pt>
                <c:pt idx="5318">
                  <c:v>1.49E-2</c:v>
                </c:pt>
                <c:pt idx="5319">
                  <c:v>1.44E-2</c:v>
                </c:pt>
                <c:pt idx="5320">
                  <c:v>1.44E-2</c:v>
                </c:pt>
                <c:pt idx="5321">
                  <c:v>1.44E-2</c:v>
                </c:pt>
                <c:pt idx="5322">
                  <c:v>1.4199999999999999E-2</c:v>
                </c:pt>
                <c:pt idx="5323">
                  <c:v>1.3999999999999999E-2</c:v>
                </c:pt>
                <c:pt idx="5324">
                  <c:v>1.3600000000000001E-2</c:v>
                </c:pt>
                <c:pt idx="5325">
                  <c:v>1.3600000000000001E-2</c:v>
                </c:pt>
                <c:pt idx="5326">
                  <c:v>1.3600000000000001E-2</c:v>
                </c:pt>
                <c:pt idx="5327">
                  <c:v>1.3600000000000001E-2</c:v>
                </c:pt>
                <c:pt idx="5328">
                  <c:v>1.3600000000000001E-2</c:v>
                </c:pt>
                <c:pt idx="5329">
                  <c:v>1.3600000000000001E-2</c:v>
                </c:pt>
                <c:pt idx="5330">
                  <c:v>1.3600000000000001E-2</c:v>
                </c:pt>
                <c:pt idx="5331">
                  <c:v>1.3600000000000001E-2</c:v>
                </c:pt>
                <c:pt idx="5332">
                  <c:v>1.3600000000000001E-2</c:v>
                </c:pt>
                <c:pt idx="5333">
                  <c:v>1.37E-2</c:v>
                </c:pt>
                <c:pt idx="5334">
                  <c:v>1.3999999999999999E-2</c:v>
                </c:pt>
                <c:pt idx="5335">
                  <c:v>1.3999999999999999E-2</c:v>
                </c:pt>
                <c:pt idx="5336">
                  <c:v>1.3999999999999999E-2</c:v>
                </c:pt>
                <c:pt idx="5337">
                  <c:v>1.38E-2</c:v>
                </c:pt>
                <c:pt idx="5338">
                  <c:v>1.38E-2</c:v>
                </c:pt>
                <c:pt idx="5339">
                  <c:v>1.38E-2</c:v>
                </c:pt>
                <c:pt idx="5340">
                  <c:v>1.3600000000000001E-2</c:v>
                </c:pt>
                <c:pt idx="5341">
                  <c:v>1.3600000000000001E-2</c:v>
                </c:pt>
                <c:pt idx="5342">
                  <c:v>1.37E-2</c:v>
                </c:pt>
                <c:pt idx="5343">
                  <c:v>1.41E-2</c:v>
                </c:pt>
                <c:pt idx="5344">
                  <c:v>1.41E-2</c:v>
                </c:pt>
                <c:pt idx="5345">
                  <c:v>1.41E-2</c:v>
                </c:pt>
                <c:pt idx="5346">
                  <c:v>1.3999999999999999E-2</c:v>
                </c:pt>
                <c:pt idx="5347">
                  <c:v>1.3899999999999999E-2</c:v>
                </c:pt>
                <c:pt idx="5348">
                  <c:v>1.3899999999999999E-2</c:v>
                </c:pt>
                <c:pt idx="5349">
                  <c:v>1.3899999999999999E-2</c:v>
                </c:pt>
                <c:pt idx="5350">
                  <c:v>1.38E-2</c:v>
                </c:pt>
                <c:pt idx="5351">
                  <c:v>1.38E-2</c:v>
                </c:pt>
                <c:pt idx="5352">
                  <c:v>1.3600000000000001E-2</c:v>
                </c:pt>
                <c:pt idx="5353">
                  <c:v>1.3300000000000001E-2</c:v>
                </c:pt>
                <c:pt idx="5354">
                  <c:v>1.3300000000000001E-2</c:v>
                </c:pt>
                <c:pt idx="5355">
                  <c:v>1.32E-2</c:v>
                </c:pt>
                <c:pt idx="5356">
                  <c:v>1.32E-2</c:v>
                </c:pt>
                <c:pt idx="5357">
                  <c:v>1.3100000000000001E-2</c:v>
                </c:pt>
                <c:pt idx="5358">
                  <c:v>1.3100000000000001E-2</c:v>
                </c:pt>
                <c:pt idx="5359">
                  <c:v>1.29E-2</c:v>
                </c:pt>
                <c:pt idx="5360">
                  <c:v>1.29E-2</c:v>
                </c:pt>
                <c:pt idx="5361">
                  <c:v>1.2500000000000001E-2</c:v>
                </c:pt>
                <c:pt idx="5362">
                  <c:v>1.2E-2</c:v>
                </c:pt>
                <c:pt idx="5363">
                  <c:v>1.2E-2</c:v>
                </c:pt>
                <c:pt idx="5364">
                  <c:v>1.2E-2</c:v>
                </c:pt>
                <c:pt idx="5365">
                  <c:v>1.2E-2</c:v>
                </c:pt>
                <c:pt idx="5366">
                  <c:v>1.2199999999999999E-2</c:v>
                </c:pt>
                <c:pt idx="5367">
                  <c:v>1.2199999999999999E-2</c:v>
                </c:pt>
                <c:pt idx="5368">
                  <c:v>1.2699999999999999E-2</c:v>
                </c:pt>
                <c:pt idx="5369">
                  <c:v>1.2699999999999999E-2</c:v>
                </c:pt>
                <c:pt idx="5370">
                  <c:v>1.2699999999999999E-2</c:v>
                </c:pt>
                <c:pt idx="5371">
                  <c:v>1.29E-2</c:v>
                </c:pt>
                <c:pt idx="5372">
                  <c:v>1.34E-2</c:v>
                </c:pt>
                <c:pt idx="5373">
                  <c:v>1.34E-2</c:v>
                </c:pt>
                <c:pt idx="5374">
                  <c:v>1.34E-2</c:v>
                </c:pt>
                <c:pt idx="5375">
                  <c:v>1.34E-2</c:v>
                </c:pt>
                <c:pt idx="5376">
                  <c:v>1.34E-2</c:v>
                </c:pt>
                <c:pt idx="5377">
                  <c:v>1.32E-2</c:v>
                </c:pt>
                <c:pt idx="5378">
                  <c:v>1.3100000000000001E-2</c:v>
                </c:pt>
                <c:pt idx="5379">
                  <c:v>1.29E-2</c:v>
                </c:pt>
                <c:pt idx="5380">
                  <c:v>1.26E-2</c:v>
                </c:pt>
                <c:pt idx="5381">
                  <c:v>1.21E-2</c:v>
                </c:pt>
                <c:pt idx="5382">
                  <c:v>1.15E-2</c:v>
                </c:pt>
                <c:pt idx="5383">
                  <c:v>1.15E-2</c:v>
                </c:pt>
                <c:pt idx="5384">
                  <c:v>1.15E-2</c:v>
                </c:pt>
                <c:pt idx="5385">
                  <c:v>1.15E-2</c:v>
                </c:pt>
                <c:pt idx="5386">
                  <c:v>1.15E-2</c:v>
                </c:pt>
                <c:pt idx="5387">
                  <c:v>1.15E-2</c:v>
                </c:pt>
                <c:pt idx="5388">
                  <c:v>1.15E-2</c:v>
                </c:pt>
                <c:pt idx="5389">
                  <c:v>1.1200000000000002E-2</c:v>
                </c:pt>
                <c:pt idx="5390">
                  <c:v>1.1200000000000002E-2</c:v>
                </c:pt>
                <c:pt idx="5391">
                  <c:v>1.1599999999999999E-2</c:v>
                </c:pt>
                <c:pt idx="5392">
                  <c:v>1.1599999999999999E-2</c:v>
                </c:pt>
                <c:pt idx="5393">
                  <c:v>1.1599999999999999E-2</c:v>
                </c:pt>
                <c:pt idx="5394">
                  <c:v>1.1599999999999999E-2</c:v>
                </c:pt>
                <c:pt idx="5395">
                  <c:v>1.15E-2</c:v>
                </c:pt>
                <c:pt idx="5396">
                  <c:v>1.1699999999999999E-2</c:v>
                </c:pt>
                <c:pt idx="5397">
                  <c:v>1.1899999999999999E-2</c:v>
                </c:pt>
                <c:pt idx="5398">
                  <c:v>1.1899999999999999E-2</c:v>
                </c:pt>
                <c:pt idx="5399">
                  <c:v>1.1899999999999999E-2</c:v>
                </c:pt>
                <c:pt idx="5400">
                  <c:v>1.1899999999999999E-2</c:v>
                </c:pt>
                <c:pt idx="5401">
                  <c:v>1.1899999999999999E-2</c:v>
                </c:pt>
                <c:pt idx="5402">
                  <c:v>1.1899999999999999E-2</c:v>
                </c:pt>
                <c:pt idx="5403">
                  <c:v>1.24E-2</c:v>
                </c:pt>
                <c:pt idx="5404">
                  <c:v>1.2500000000000001E-2</c:v>
                </c:pt>
                <c:pt idx="5405">
                  <c:v>1.2699999999999999E-2</c:v>
                </c:pt>
                <c:pt idx="5406">
                  <c:v>1.29E-2</c:v>
                </c:pt>
                <c:pt idx="5407">
                  <c:v>1.3100000000000001E-2</c:v>
                </c:pt>
                <c:pt idx="5408">
                  <c:v>1.3100000000000001E-2</c:v>
                </c:pt>
                <c:pt idx="5409">
                  <c:v>1.3100000000000001E-2</c:v>
                </c:pt>
                <c:pt idx="5410">
                  <c:v>1.3100000000000001E-2</c:v>
                </c:pt>
                <c:pt idx="5411">
                  <c:v>1.3100000000000001E-2</c:v>
                </c:pt>
                <c:pt idx="5412">
                  <c:v>1.3100000000000001E-2</c:v>
                </c:pt>
                <c:pt idx="5413">
                  <c:v>1.3100000000000001E-2</c:v>
                </c:pt>
                <c:pt idx="5414">
                  <c:v>1.3100000000000001E-2</c:v>
                </c:pt>
                <c:pt idx="5415">
                  <c:v>1.3100000000000001E-2</c:v>
                </c:pt>
                <c:pt idx="5416">
                  <c:v>1.3100000000000001E-2</c:v>
                </c:pt>
                <c:pt idx="5417">
                  <c:v>1.3300000000000001E-2</c:v>
                </c:pt>
                <c:pt idx="5418">
                  <c:v>1.3300000000000001E-2</c:v>
                </c:pt>
                <c:pt idx="5419">
                  <c:v>1.3300000000000001E-2</c:v>
                </c:pt>
                <c:pt idx="5420">
                  <c:v>1.3300000000000001E-2</c:v>
                </c:pt>
                <c:pt idx="5421">
                  <c:v>1.3300000000000001E-2</c:v>
                </c:pt>
                <c:pt idx="5422">
                  <c:v>1.3300000000000001E-2</c:v>
                </c:pt>
                <c:pt idx="5423">
                  <c:v>1.3300000000000001E-2</c:v>
                </c:pt>
                <c:pt idx="5424">
                  <c:v>1.34E-2</c:v>
                </c:pt>
                <c:pt idx="5425">
                  <c:v>1.34E-2</c:v>
                </c:pt>
                <c:pt idx="5426">
                  <c:v>1.34E-2</c:v>
                </c:pt>
                <c:pt idx="5427">
                  <c:v>1.34E-2</c:v>
                </c:pt>
                <c:pt idx="5428">
                  <c:v>1.34E-2</c:v>
                </c:pt>
                <c:pt idx="5429">
                  <c:v>1.3300000000000001E-2</c:v>
                </c:pt>
                <c:pt idx="5430">
                  <c:v>1.3300000000000001E-2</c:v>
                </c:pt>
                <c:pt idx="5431">
                  <c:v>1.3300000000000001E-2</c:v>
                </c:pt>
                <c:pt idx="5432">
                  <c:v>1.34E-2</c:v>
                </c:pt>
                <c:pt idx="5433">
                  <c:v>1.34E-2</c:v>
                </c:pt>
                <c:pt idx="5434">
                  <c:v>1.34E-2</c:v>
                </c:pt>
                <c:pt idx="5435">
                  <c:v>1.34E-2</c:v>
                </c:pt>
                <c:pt idx="5436">
                  <c:v>1.3600000000000001E-2</c:v>
                </c:pt>
                <c:pt idx="5437">
                  <c:v>1.3899999999999999E-2</c:v>
                </c:pt>
                <c:pt idx="5438">
                  <c:v>1.3999999999999999E-2</c:v>
                </c:pt>
                <c:pt idx="5439">
                  <c:v>1.4499999999999999E-2</c:v>
                </c:pt>
                <c:pt idx="5440">
                  <c:v>1.47E-2</c:v>
                </c:pt>
                <c:pt idx="5441">
                  <c:v>1.47E-2</c:v>
                </c:pt>
                <c:pt idx="5442">
                  <c:v>1.47E-2</c:v>
                </c:pt>
                <c:pt idx="5443">
                  <c:v>1.47E-2</c:v>
                </c:pt>
                <c:pt idx="5444">
                  <c:v>1.47E-2</c:v>
                </c:pt>
                <c:pt idx="5445">
                  <c:v>1.4800000000000001E-2</c:v>
                </c:pt>
                <c:pt idx="5446">
                  <c:v>1.4800000000000001E-2</c:v>
                </c:pt>
                <c:pt idx="5447">
                  <c:v>1.49E-2</c:v>
                </c:pt>
                <c:pt idx="5448">
                  <c:v>1.49E-2</c:v>
                </c:pt>
                <c:pt idx="5449">
                  <c:v>1.49E-2</c:v>
                </c:pt>
                <c:pt idx="5450">
                  <c:v>1.4800000000000001E-2</c:v>
                </c:pt>
                <c:pt idx="5451">
                  <c:v>1.4800000000000001E-2</c:v>
                </c:pt>
                <c:pt idx="5452">
                  <c:v>1.4800000000000001E-2</c:v>
                </c:pt>
                <c:pt idx="5453">
                  <c:v>1.4800000000000001E-2</c:v>
                </c:pt>
                <c:pt idx="5454">
                  <c:v>1.4800000000000001E-2</c:v>
                </c:pt>
                <c:pt idx="5455">
                  <c:v>1.5300000000000001E-2</c:v>
                </c:pt>
                <c:pt idx="5456">
                  <c:v>1.5300000000000001E-2</c:v>
                </c:pt>
                <c:pt idx="5457">
                  <c:v>1.5300000000000001E-2</c:v>
                </c:pt>
                <c:pt idx="5458">
                  <c:v>1.5300000000000001E-2</c:v>
                </c:pt>
                <c:pt idx="5459">
                  <c:v>1.4999999999999999E-2</c:v>
                </c:pt>
                <c:pt idx="5460">
                  <c:v>1.49E-2</c:v>
                </c:pt>
                <c:pt idx="5461">
                  <c:v>1.49E-2</c:v>
                </c:pt>
                <c:pt idx="5462">
                  <c:v>1.49E-2</c:v>
                </c:pt>
                <c:pt idx="5463">
                  <c:v>1.49E-2</c:v>
                </c:pt>
                <c:pt idx="5464">
                  <c:v>1.46E-2</c:v>
                </c:pt>
                <c:pt idx="5465">
                  <c:v>1.44E-2</c:v>
                </c:pt>
                <c:pt idx="5466">
                  <c:v>1.38E-2</c:v>
                </c:pt>
                <c:pt idx="5467">
                  <c:v>1.38E-2</c:v>
                </c:pt>
                <c:pt idx="5468">
                  <c:v>1.3300000000000001E-2</c:v>
                </c:pt>
                <c:pt idx="5469">
                  <c:v>1.3300000000000001E-2</c:v>
                </c:pt>
                <c:pt idx="5470">
                  <c:v>1.3300000000000001E-2</c:v>
                </c:pt>
                <c:pt idx="5471">
                  <c:v>1.34E-2</c:v>
                </c:pt>
                <c:pt idx="5472">
                  <c:v>1.3600000000000001E-2</c:v>
                </c:pt>
                <c:pt idx="5473">
                  <c:v>1.3600000000000001E-2</c:v>
                </c:pt>
                <c:pt idx="5474">
                  <c:v>1.3600000000000001E-2</c:v>
                </c:pt>
                <c:pt idx="5475">
                  <c:v>1.34E-2</c:v>
                </c:pt>
                <c:pt idx="5476">
                  <c:v>1.34E-2</c:v>
                </c:pt>
                <c:pt idx="5477">
                  <c:v>1.34E-2</c:v>
                </c:pt>
                <c:pt idx="5478">
                  <c:v>1.3500000000000002E-2</c:v>
                </c:pt>
                <c:pt idx="5479">
                  <c:v>1.32E-2</c:v>
                </c:pt>
                <c:pt idx="5480">
                  <c:v>1.32E-2</c:v>
                </c:pt>
                <c:pt idx="5481">
                  <c:v>1.29E-2</c:v>
                </c:pt>
                <c:pt idx="5482">
                  <c:v>1.29E-2</c:v>
                </c:pt>
                <c:pt idx="5483">
                  <c:v>1.29E-2</c:v>
                </c:pt>
                <c:pt idx="5484">
                  <c:v>1.29E-2</c:v>
                </c:pt>
                <c:pt idx="5485">
                  <c:v>1.29E-2</c:v>
                </c:pt>
                <c:pt idx="5486">
                  <c:v>1.29E-2</c:v>
                </c:pt>
                <c:pt idx="5487">
                  <c:v>1.29E-2</c:v>
                </c:pt>
                <c:pt idx="5488">
                  <c:v>1.29E-2</c:v>
                </c:pt>
                <c:pt idx="5489">
                  <c:v>1.29E-2</c:v>
                </c:pt>
                <c:pt idx="5490">
                  <c:v>1.29E-2</c:v>
                </c:pt>
                <c:pt idx="5491">
                  <c:v>1.29E-2</c:v>
                </c:pt>
                <c:pt idx="5492">
                  <c:v>1.29E-2</c:v>
                </c:pt>
                <c:pt idx="5493">
                  <c:v>1.29E-2</c:v>
                </c:pt>
                <c:pt idx="5494">
                  <c:v>1.29E-2</c:v>
                </c:pt>
                <c:pt idx="5495">
                  <c:v>1.29E-2</c:v>
                </c:pt>
                <c:pt idx="5496">
                  <c:v>1.29E-2</c:v>
                </c:pt>
                <c:pt idx="5497">
                  <c:v>1.29E-2</c:v>
                </c:pt>
                <c:pt idx="5498">
                  <c:v>1.29E-2</c:v>
                </c:pt>
                <c:pt idx="5499">
                  <c:v>1.29E-2</c:v>
                </c:pt>
                <c:pt idx="5500">
                  <c:v>1.29E-2</c:v>
                </c:pt>
                <c:pt idx="5501">
                  <c:v>1.3000000000000001E-2</c:v>
                </c:pt>
                <c:pt idx="5502">
                  <c:v>1.3000000000000001E-2</c:v>
                </c:pt>
                <c:pt idx="5503">
                  <c:v>1.3000000000000001E-2</c:v>
                </c:pt>
                <c:pt idx="5504">
                  <c:v>1.3300000000000001E-2</c:v>
                </c:pt>
                <c:pt idx="5505">
                  <c:v>1.3600000000000001E-2</c:v>
                </c:pt>
                <c:pt idx="5506">
                  <c:v>1.3600000000000001E-2</c:v>
                </c:pt>
                <c:pt idx="5507">
                  <c:v>1.41E-2</c:v>
                </c:pt>
                <c:pt idx="5508">
                  <c:v>1.46E-2</c:v>
                </c:pt>
                <c:pt idx="5509">
                  <c:v>1.4800000000000001E-2</c:v>
                </c:pt>
                <c:pt idx="5510">
                  <c:v>1.4800000000000001E-2</c:v>
                </c:pt>
                <c:pt idx="5511">
                  <c:v>1.4800000000000001E-2</c:v>
                </c:pt>
                <c:pt idx="5512">
                  <c:v>1.47E-2</c:v>
                </c:pt>
                <c:pt idx="5513">
                  <c:v>1.47E-2</c:v>
                </c:pt>
                <c:pt idx="5514">
                  <c:v>1.4999999999999999E-2</c:v>
                </c:pt>
                <c:pt idx="5515">
                  <c:v>1.5300000000000001E-2</c:v>
                </c:pt>
                <c:pt idx="5516">
                  <c:v>1.55E-2</c:v>
                </c:pt>
                <c:pt idx="5517">
                  <c:v>1.55E-2</c:v>
                </c:pt>
                <c:pt idx="5518">
                  <c:v>1.5600000000000001E-2</c:v>
                </c:pt>
                <c:pt idx="5519">
                  <c:v>1.6E-2</c:v>
                </c:pt>
                <c:pt idx="5520">
                  <c:v>1.6299999999999999E-2</c:v>
                </c:pt>
                <c:pt idx="5521">
                  <c:v>1.6899999999999998E-2</c:v>
                </c:pt>
                <c:pt idx="5522">
                  <c:v>1.7899999999999999E-2</c:v>
                </c:pt>
                <c:pt idx="5523">
                  <c:v>1.7899999999999999E-2</c:v>
                </c:pt>
                <c:pt idx="5524">
                  <c:v>1.7500000000000002E-2</c:v>
                </c:pt>
                <c:pt idx="5525">
                  <c:v>1.6799999999999999E-2</c:v>
                </c:pt>
                <c:pt idx="5526">
                  <c:v>1.66E-2</c:v>
                </c:pt>
                <c:pt idx="5527">
                  <c:v>1.6799999999999999E-2</c:v>
                </c:pt>
                <c:pt idx="5528">
                  <c:v>1.7000000000000001E-2</c:v>
                </c:pt>
                <c:pt idx="5529">
                  <c:v>1.7500000000000002E-2</c:v>
                </c:pt>
                <c:pt idx="5530">
                  <c:v>1.7500000000000002E-2</c:v>
                </c:pt>
                <c:pt idx="5531">
                  <c:v>1.8000000000000002E-2</c:v>
                </c:pt>
                <c:pt idx="5532">
                  <c:v>1.8700000000000001E-2</c:v>
                </c:pt>
                <c:pt idx="5533">
                  <c:v>1.8700000000000001E-2</c:v>
                </c:pt>
                <c:pt idx="5534">
                  <c:v>1.9299999999999998E-2</c:v>
                </c:pt>
                <c:pt idx="5535">
                  <c:v>1.9299999999999998E-2</c:v>
                </c:pt>
                <c:pt idx="5536">
                  <c:v>1.89E-2</c:v>
                </c:pt>
                <c:pt idx="5537">
                  <c:v>1.8600000000000002E-2</c:v>
                </c:pt>
                <c:pt idx="5538">
                  <c:v>1.8600000000000002E-2</c:v>
                </c:pt>
                <c:pt idx="5539">
                  <c:v>1.8600000000000002E-2</c:v>
                </c:pt>
                <c:pt idx="5540">
                  <c:v>1.78E-2</c:v>
                </c:pt>
                <c:pt idx="5541">
                  <c:v>1.8200000000000001E-2</c:v>
                </c:pt>
                <c:pt idx="5542">
                  <c:v>1.8200000000000001E-2</c:v>
                </c:pt>
                <c:pt idx="5543">
                  <c:v>1.77E-2</c:v>
                </c:pt>
                <c:pt idx="5544">
                  <c:v>1.8000000000000002E-2</c:v>
                </c:pt>
                <c:pt idx="5545">
                  <c:v>1.8700000000000001E-2</c:v>
                </c:pt>
                <c:pt idx="5546">
                  <c:v>1.89E-2</c:v>
                </c:pt>
                <c:pt idx="5547">
                  <c:v>1.9400000000000001E-2</c:v>
                </c:pt>
                <c:pt idx="5548">
                  <c:v>1.9900000000000001E-2</c:v>
                </c:pt>
                <c:pt idx="5549">
                  <c:v>2.0400000000000001E-2</c:v>
                </c:pt>
                <c:pt idx="5550">
                  <c:v>2.0899999999999998E-2</c:v>
                </c:pt>
                <c:pt idx="5551">
                  <c:v>2.12E-2</c:v>
                </c:pt>
                <c:pt idx="5552">
                  <c:v>2.2200000000000001E-2</c:v>
                </c:pt>
                <c:pt idx="5553">
                  <c:v>2.2599999999999999E-2</c:v>
                </c:pt>
                <c:pt idx="5554">
                  <c:v>2.2599999999999999E-2</c:v>
                </c:pt>
                <c:pt idx="5555">
                  <c:v>2.2000000000000002E-2</c:v>
                </c:pt>
                <c:pt idx="5556">
                  <c:v>2.2000000000000002E-2</c:v>
                </c:pt>
                <c:pt idx="5557">
                  <c:v>2.2000000000000002E-2</c:v>
                </c:pt>
                <c:pt idx="5558">
                  <c:v>2.3199999999999998E-2</c:v>
                </c:pt>
                <c:pt idx="5559">
                  <c:v>2.3399999999999997E-2</c:v>
                </c:pt>
                <c:pt idx="5560">
                  <c:v>2.3799999999999998E-2</c:v>
                </c:pt>
                <c:pt idx="5561">
                  <c:v>2.41E-2</c:v>
                </c:pt>
                <c:pt idx="5562">
                  <c:v>2.4399999999999998E-2</c:v>
                </c:pt>
                <c:pt idx="5563">
                  <c:v>2.4399999999999998E-2</c:v>
                </c:pt>
                <c:pt idx="5564">
                  <c:v>2.4399999999999998E-2</c:v>
                </c:pt>
                <c:pt idx="5565">
                  <c:v>2.4E-2</c:v>
                </c:pt>
                <c:pt idx="5566">
                  <c:v>2.4E-2</c:v>
                </c:pt>
              </c:numCache>
            </c:numRef>
          </c:val>
          <c:smooth val="0"/>
          <c:extLst>
            <c:ext xmlns:c16="http://schemas.microsoft.com/office/drawing/2014/chart" uri="{C3380CC4-5D6E-409C-BE32-E72D297353CC}">
              <c16:uniqueId val="{00000000-DA76-411C-B662-B92E9D1D5D54}"/>
            </c:ext>
          </c:extLst>
        </c:ser>
        <c:ser>
          <c:idx val="3"/>
          <c:order val="3"/>
          <c:tx>
            <c:strRef>
              <c:f>Sheet1!$F$2</c:f>
              <c:strCache>
                <c:ptCount val="1"/>
                <c:pt idx="0">
                  <c:v>BAA GO 20 yr</c:v>
                </c:pt>
              </c:strCache>
            </c:strRef>
          </c:tx>
          <c:spPr>
            <a:ln w="6350">
              <a:solidFill>
                <a:srgbClr val="FF0000"/>
              </a:solidFill>
            </a:ln>
          </c:spPr>
          <c:marker>
            <c:symbol val="none"/>
          </c:marker>
          <c:cat>
            <c:numRef>
              <c:f>Sheet1!$B$4692:$B$10258</c:f>
              <c:numCache>
                <c:formatCode>m/d/yyyy</c:formatCode>
                <c:ptCount val="5567"/>
                <c:pt idx="0">
                  <c:v>36528</c:v>
                </c:pt>
                <c:pt idx="1">
                  <c:v>36529</c:v>
                </c:pt>
                <c:pt idx="2">
                  <c:v>36530</c:v>
                </c:pt>
                <c:pt idx="3">
                  <c:v>36531</c:v>
                </c:pt>
                <c:pt idx="4">
                  <c:v>36532</c:v>
                </c:pt>
                <c:pt idx="5">
                  <c:v>36535</c:v>
                </c:pt>
                <c:pt idx="6">
                  <c:v>36536</c:v>
                </c:pt>
                <c:pt idx="7">
                  <c:v>36537</c:v>
                </c:pt>
                <c:pt idx="8">
                  <c:v>36538</c:v>
                </c:pt>
                <c:pt idx="9">
                  <c:v>36539</c:v>
                </c:pt>
                <c:pt idx="10">
                  <c:v>36543</c:v>
                </c:pt>
                <c:pt idx="11">
                  <c:v>36544</c:v>
                </c:pt>
                <c:pt idx="12">
                  <c:v>36545</c:v>
                </c:pt>
                <c:pt idx="13">
                  <c:v>36546</c:v>
                </c:pt>
                <c:pt idx="14">
                  <c:v>36549</c:v>
                </c:pt>
                <c:pt idx="15">
                  <c:v>36550</c:v>
                </c:pt>
                <c:pt idx="16">
                  <c:v>36551</c:v>
                </c:pt>
                <c:pt idx="17">
                  <c:v>36552</c:v>
                </c:pt>
                <c:pt idx="18">
                  <c:v>36553</c:v>
                </c:pt>
                <c:pt idx="19">
                  <c:v>36556</c:v>
                </c:pt>
                <c:pt idx="20">
                  <c:v>36557</c:v>
                </c:pt>
                <c:pt idx="21">
                  <c:v>36558</c:v>
                </c:pt>
                <c:pt idx="22">
                  <c:v>36559</c:v>
                </c:pt>
                <c:pt idx="23">
                  <c:v>36560</c:v>
                </c:pt>
                <c:pt idx="24">
                  <c:v>36563</c:v>
                </c:pt>
                <c:pt idx="25">
                  <c:v>36564</c:v>
                </c:pt>
                <c:pt idx="26">
                  <c:v>36565</c:v>
                </c:pt>
                <c:pt idx="27">
                  <c:v>36566</c:v>
                </c:pt>
                <c:pt idx="28">
                  <c:v>36567</c:v>
                </c:pt>
                <c:pt idx="29">
                  <c:v>36570</c:v>
                </c:pt>
                <c:pt idx="30">
                  <c:v>36571</c:v>
                </c:pt>
                <c:pt idx="31">
                  <c:v>36572</c:v>
                </c:pt>
                <c:pt idx="32">
                  <c:v>36573</c:v>
                </c:pt>
                <c:pt idx="33">
                  <c:v>36574</c:v>
                </c:pt>
                <c:pt idx="34">
                  <c:v>36578</c:v>
                </c:pt>
                <c:pt idx="35">
                  <c:v>36579</c:v>
                </c:pt>
                <c:pt idx="36">
                  <c:v>36580</c:v>
                </c:pt>
                <c:pt idx="37">
                  <c:v>36581</c:v>
                </c:pt>
                <c:pt idx="38">
                  <c:v>36584</c:v>
                </c:pt>
                <c:pt idx="39">
                  <c:v>36585</c:v>
                </c:pt>
                <c:pt idx="40">
                  <c:v>36586</c:v>
                </c:pt>
                <c:pt idx="41">
                  <c:v>36587</c:v>
                </c:pt>
                <c:pt idx="42">
                  <c:v>36588</c:v>
                </c:pt>
                <c:pt idx="43">
                  <c:v>36591</c:v>
                </c:pt>
                <c:pt idx="44">
                  <c:v>36592</c:v>
                </c:pt>
                <c:pt idx="45">
                  <c:v>36593</c:v>
                </c:pt>
                <c:pt idx="46">
                  <c:v>36594</c:v>
                </c:pt>
                <c:pt idx="47">
                  <c:v>36595</c:v>
                </c:pt>
                <c:pt idx="48">
                  <c:v>36598</c:v>
                </c:pt>
                <c:pt idx="49">
                  <c:v>36599</c:v>
                </c:pt>
                <c:pt idx="50">
                  <c:v>36600</c:v>
                </c:pt>
                <c:pt idx="51">
                  <c:v>36601</c:v>
                </c:pt>
                <c:pt idx="52">
                  <c:v>36602</c:v>
                </c:pt>
                <c:pt idx="53">
                  <c:v>36605</c:v>
                </c:pt>
                <c:pt idx="54">
                  <c:v>36606</c:v>
                </c:pt>
                <c:pt idx="55">
                  <c:v>36607</c:v>
                </c:pt>
                <c:pt idx="56">
                  <c:v>36608</c:v>
                </c:pt>
                <c:pt idx="57">
                  <c:v>36609</c:v>
                </c:pt>
                <c:pt idx="58">
                  <c:v>36612</c:v>
                </c:pt>
                <c:pt idx="59">
                  <c:v>36613</c:v>
                </c:pt>
                <c:pt idx="60">
                  <c:v>36614</c:v>
                </c:pt>
                <c:pt idx="61">
                  <c:v>36615</c:v>
                </c:pt>
                <c:pt idx="62">
                  <c:v>36616</c:v>
                </c:pt>
                <c:pt idx="63">
                  <c:v>36619</c:v>
                </c:pt>
                <c:pt idx="64">
                  <c:v>36620</c:v>
                </c:pt>
                <c:pt idx="65">
                  <c:v>36621</c:v>
                </c:pt>
                <c:pt idx="66">
                  <c:v>36622</c:v>
                </c:pt>
                <c:pt idx="67">
                  <c:v>36623</c:v>
                </c:pt>
                <c:pt idx="68">
                  <c:v>36626</c:v>
                </c:pt>
                <c:pt idx="69">
                  <c:v>36627</c:v>
                </c:pt>
                <c:pt idx="70">
                  <c:v>36628</c:v>
                </c:pt>
                <c:pt idx="71">
                  <c:v>36629</c:v>
                </c:pt>
                <c:pt idx="72">
                  <c:v>36630</c:v>
                </c:pt>
                <c:pt idx="73">
                  <c:v>36633</c:v>
                </c:pt>
                <c:pt idx="74">
                  <c:v>36634</c:v>
                </c:pt>
                <c:pt idx="75">
                  <c:v>36635</c:v>
                </c:pt>
                <c:pt idx="76">
                  <c:v>36636</c:v>
                </c:pt>
                <c:pt idx="77">
                  <c:v>36640</c:v>
                </c:pt>
                <c:pt idx="78">
                  <c:v>36641</c:v>
                </c:pt>
                <c:pt idx="79">
                  <c:v>36642</c:v>
                </c:pt>
                <c:pt idx="80">
                  <c:v>36643</c:v>
                </c:pt>
                <c:pt idx="81">
                  <c:v>36644</c:v>
                </c:pt>
                <c:pt idx="82">
                  <c:v>36647</c:v>
                </c:pt>
                <c:pt idx="83">
                  <c:v>36648</c:v>
                </c:pt>
                <c:pt idx="84">
                  <c:v>36649</c:v>
                </c:pt>
                <c:pt idx="85">
                  <c:v>36650</c:v>
                </c:pt>
                <c:pt idx="86">
                  <c:v>36651</c:v>
                </c:pt>
                <c:pt idx="87">
                  <c:v>36654</c:v>
                </c:pt>
                <c:pt idx="88">
                  <c:v>36655</c:v>
                </c:pt>
                <c:pt idx="89">
                  <c:v>36656</c:v>
                </c:pt>
                <c:pt idx="90">
                  <c:v>36657</c:v>
                </c:pt>
                <c:pt idx="91">
                  <c:v>36658</c:v>
                </c:pt>
                <c:pt idx="92">
                  <c:v>36661</c:v>
                </c:pt>
                <c:pt idx="93">
                  <c:v>36662</c:v>
                </c:pt>
                <c:pt idx="94">
                  <c:v>36663</c:v>
                </c:pt>
                <c:pt idx="95">
                  <c:v>36664</c:v>
                </c:pt>
                <c:pt idx="96">
                  <c:v>36665</c:v>
                </c:pt>
                <c:pt idx="97">
                  <c:v>36668</c:v>
                </c:pt>
                <c:pt idx="98">
                  <c:v>36669</c:v>
                </c:pt>
                <c:pt idx="99">
                  <c:v>36670</c:v>
                </c:pt>
                <c:pt idx="100">
                  <c:v>36671</c:v>
                </c:pt>
                <c:pt idx="101">
                  <c:v>36672</c:v>
                </c:pt>
                <c:pt idx="102">
                  <c:v>36676</c:v>
                </c:pt>
                <c:pt idx="103">
                  <c:v>36677</c:v>
                </c:pt>
                <c:pt idx="104">
                  <c:v>36678</c:v>
                </c:pt>
                <c:pt idx="105">
                  <c:v>36679</c:v>
                </c:pt>
                <c:pt idx="106">
                  <c:v>36682</c:v>
                </c:pt>
                <c:pt idx="107">
                  <c:v>36683</c:v>
                </c:pt>
                <c:pt idx="108">
                  <c:v>36684</c:v>
                </c:pt>
                <c:pt idx="109">
                  <c:v>36685</c:v>
                </c:pt>
                <c:pt idx="110">
                  <c:v>36686</c:v>
                </c:pt>
                <c:pt idx="111">
                  <c:v>36689</c:v>
                </c:pt>
                <c:pt idx="112">
                  <c:v>36690</c:v>
                </c:pt>
                <c:pt idx="113">
                  <c:v>36691</c:v>
                </c:pt>
                <c:pt idx="114">
                  <c:v>36692</c:v>
                </c:pt>
                <c:pt idx="115">
                  <c:v>36693</c:v>
                </c:pt>
                <c:pt idx="116">
                  <c:v>36696</c:v>
                </c:pt>
                <c:pt idx="117">
                  <c:v>36697</c:v>
                </c:pt>
                <c:pt idx="118">
                  <c:v>36698</c:v>
                </c:pt>
                <c:pt idx="119">
                  <c:v>36699</c:v>
                </c:pt>
                <c:pt idx="120">
                  <c:v>36700</c:v>
                </c:pt>
                <c:pt idx="121">
                  <c:v>36703</c:v>
                </c:pt>
                <c:pt idx="122">
                  <c:v>36704</c:v>
                </c:pt>
                <c:pt idx="123">
                  <c:v>36705</c:v>
                </c:pt>
                <c:pt idx="124">
                  <c:v>36706</c:v>
                </c:pt>
                <c:pt idx="125">
                  <c:v>36707</c:v>
                </c:pt>
                <c:pt idx="126">
                  <c:v>36710</c:v>
                </c:pt>
                <c:pt idx="127">
                  <c:v>36712</c:v>
                </c:pt>
                <c:pt idx="128">
                  <c:v>36713</c:v>
                </c:pt>
                <c:pt idx="129">
                  <c:v>36714</c:v>
                </c:pt>
                <c:pt idx="130">
                  <c:v>36717</c:v>
                </c:pt>
                <c:pt idx="131">
                  <c:v>36718</c:v>
                </c:pt>
                <c:pt idx="132">
                  <c:v>36719</c:v>
                </c:pt>
                <c:pt idx="133">
                  <c:v>36720</c:v>
                </c:pt>
                <c:pt idx="134">
                  <c:v>36721</c:v>
                </c:pt>
                <c:pt idx="135">
                  <c:v>36724</c:v>
                </c:pt>
                <c:pt idx="136">
                  <c:v>36725</c:v>
                </c:pt>
                <c:pt idx="137">
                  <c:v>36726</c:v>
                </c:pt>
                <c:pt idx="138">
                  <c:v>36727</c:v>
                </c:pt>
                <c:pt idx="139">
                  <c:v>36728</c:v>
                </c:pt>
                <c:pt idx="140">
                  <c:v>36731</c:v>
                </c:pt>
                <c:pt idx="141">
                  <c:v>36732</c:v>
                </c:pt>
                <c:pt idx="142">
                  <c:v>36733</c:v>
                </c:pt>
                <c:pt idx="143">
                  <c:v>36734</c:v>
                </c:pt>
                <c:pt idx="144">
                  <c:v>36735</c:v>
                </c:pt>
                <c:pt idx="145">
                  <c:v>36738</c:v>
                </c:pt>
                <c:pt idx="146">
                  <c:v>36739</c:v>
                </c:pt>
                <c:pt idx="147">
                  <c:v>36740</c:v>
                </c:pt>
                <c:pt idx="148">
                  <c:v>36741</c:v>
                </c:pt>
                <c:pt idx="149">
                  <c:v>36742</c:v>
                </c:pt>
                <c:pt idx="150">
                  <c:v>36745</c:v>
                </c:pt>
                <c:pt idx="151">
                  <c:v>36746</c:v>
                </c:pt>
                <c:pt idx="152">
                  <c:v>36747</c:v>
                </c:pt>
                <c:pt idx="153">
                  <c:v>36748</c:v>
                </c:pt>
                <c:pt idx="154">
                  <c:v>36749</c:v>
                </c:pt>
                <c:pt idx="155">
                  <c:v>36752</c:v>
                </c:pt>
                <c:pt idx="156">
                  <c:v>36753</c:v>
                </c:pt>
                <c:pt idx="157">
                  <c:v>36754</c:v>
                </c:pt>
                <c:pt idx="158">
                  <c:v>36755</c:v>
                </c:pt>
                <c:pt idx="159">
                  <c:v>36756</c:v>
                </c:pt>
                <c:pt idx="160">
                  <c:v>36759</c:v>
                </c:pt>
                <c:pt idx="161">
                  <c:v>36760</c:v>
                </c:pt>
                <c:pt idx="162">
                  <c:v>36761</c:v>
                </c:pt>
                <c:pt idx="163">
                  <c:v>36762</c:v>
                </c:pt>
                <c:pt idx="164">
                  <c:v>36763</c:v>
                </c:pt>
                <c:pt idx="165">
                  <c:v>36766</c:v>
                </c:pt>
                <c:pt idx="166">
                  <c:v>36767</c:v>
                </c:pt>
                <c:pt idx="167">
                  <c:v>36768</c:v>
                </c:pt>
                <c:pt idx="168">
                  <c:v>36769</c:v>
                </c:pt>
                <c:pt idx="169">
                  <c:v>36770</c:v>
                </c:pt>
                <c:pt idx="170">
                  <c:v>36774</c:v>
                </c:pt>
                <c:pt idx="171">
                  <c:v>36775</c:v>
                </c:pt>
                <c:pt idx="172">
                  <c:v>36776</c:v>
                </c:pt>
                <c:pt idx="173">
                  <c:v>36777</c:v>
                </c:pt>
                <c:pt idx="174">
                  <c:v>36780</c:v>
                </c:pt>
                <c:pt idx="175">
                  <c:v>36781</c:v>
                </c:pt>
                <c:pt idx="176">
                  <c:v>36782</c:v>
                </c:pt>
                <c:pt idx="177">
                  <c:v>36783</c:v>
                </c:pt>
                <c:pt idx="178">
                  <c:v>36784</c:v>
                </c:pt>
                <c:pt idx="179">
                  <c:v>36787</c:v>
                </c:pt>
                <c:pt idx="180">
                  <c:v>36788</c:v>
                </c:pt>
                <c:pt idx="181">
                  <c:v>36789</c:v>
                </c:pt>
                <c:pt idx="182">
                  <c:v>36790</c:v>
                </c:pt>
                <c:pt idx="183">
                  <c:v>36791</c:v>
                </c:pt>
                <c:pt idx="184">
                  <c:v>36794</c:v>
                </c:pt>
                <c:pt idx="185">
                  <c:v>36795</c:v>
                </c:pt>
                <c:pt idx="186">
                  <c:v>36796</c:v>
                </c:pt>
                <c:pt idx="187">
                  <c:v>36797</c:v>
                </c:pt>
                <c:pt idx="188">
                  <c:v>36798</c:v>
                </c:pt>
                <c:pt idx="189">
                  <c:v>36801</c:v>
                </c:pt>
                <c:pt idx="190">
                  <c:v>36802</c:v>
                </c:pt>
                <c:pt idx="191">
                  <c:v>36803</c:v>
                </c:pt>
                <c:pt idx="192">
                  <c:v>36804</c:v>
                </c:pt>
                <c:pt idx="193">
                  <c:v>36805</c:v>
                </c:pt>
                <c:pt idx="194">
                  <c:v>36809</c:v>
                </c:pt>
                <c:pt idx="195">
                  <c:v>36810</c:v>
                </c:pt>
                <c:pt idx="196">
                  <c:v>36811</c:v>
                </c:pt>
                <c:pt idx="197">
                  <c:v>36812</c:v>
                </c:pt>
                <c:pt idx="198">
                  <c:v>36815</c:v>
                </c:pt>
                <c:pt idx="199">
                  <c:v>36816</c:v>
                </c:pt>
                <c:pt idx="200">
                  <c:v>36817</c:v>
                </c:pt>
                <c:pt idx="201">
                  <c:v>36818</c:v>
                </c:pt>
                <c:pt idx="202">
                  <c:v>36819</c:v>
                </c:pt>
                <c:pt idx="203">
                  <c:v>36822</c:v>
                </c:pt>
                <c:pt idx="204">
                  <c:v>36823</c:v>
                </c:pt>
                <c:pt idx="205">
                  <c:v>36824</c:v>
                </c:pt>
                <c:pt idx="206">
                  <c:v>36825</c:v>
                </c:pt>
                <c:pt idx="207">
                  <c:v>36826</c:v>
                </c:pt>
                <c:pt idx="208">
                  <c:v>36829</c:v>
                </c:pt>
                <c:pt idx="209">
                  <c:v>36830</c:v>
                </c:pt>
                <c:pt idx="210">
                  <c:v>36831</c:v>
                </c:pt>
                <c:pt idx="211">
                  <c:v>36832</c:v>
                </c:pt>
                <c:pt idx="212">
                  <c:v>36833</c:v>
                </c:pt>
                <c:pt idx="213">
                  <c:v>36836</c:v>
                </c:pt>
                <c:pt idx="214">
                  <c:v>36837</c:v>
                </c:pt>
                <c:pt idx="215">
                  <c:v>36838</c:v>
                </c:pt>
                <c:pt idx="216">
                  <c:v>36839</c:v>
                </c:pt>
                <c:pt idx="217">
                  <c:v>36840</c:v>
                </c:pt>
                <c:pt idx="218">
                  <c:v>36843</c:v>
                </c:pt>
                <c:pt idx="219">
                  <c:v>36844</c:v>
                </c:pt>
                <c:pt idx="220">
                  <c:v>36845</c:v>
                </c:pt>
                <c:pt idx="221">
                  <c:v>36846</c:v>
                </c:pt>
                <c:pt idx="222">
                  <c:v>36847</c:v>
                </c:pt>
                <c:pt idx="223">
                  <c:v>36850</c:v>
                </c:pt>
                <c:pt idx="224">
                  <c:v>36851</c:v>
                </c:pt>
                <c:pt idx="225">
                  <c:v>36852</c:v>
                </c:pt>
                <c:pt idx="226">
                  <c:v>36854</c:v>
                </c:pt>
                <c:pt idx="227">
                  <c:v>36857</c:v>
                </c:pt>
                <c:pt idx="228">
                  <c:v>36858</c:v>
                </c:pt>
                <c:pt idx="229">
                  <c:v>36859</c:v>
                </c:pt>
                <c:pt idx="230">
                  <c:v>36860</c:v>
                </c:pt>
                <c:pt idx="231">
                  <c:v>36861</c:v>
                </c:pt>
                <c:pt idx="232">
                  <c:v>36864</c:v>
                </c:pt>
                <c:pt idx="233">
                  <c:v>36865</c:v>
                </c:pt>
                <c:pt idx="234">
                  <c:v>36866</c:v>
                </c:pt>
                <c:pt idx="235">
                  <c:v>36867</c:v>
                </c:pt>
                <c:pt idx="236">
                  <c:v>36868</c:v>
                </c:pt>
                <c:pt idx="237">
                  <c:v>36871</c:v>
                </c:pt>
                <c:pt idx="238">
                  <c:v>36872</c:v>
                </c:pt>
                <c:pt idx="239">
                  <c:v>36873</c:v>
                </c:pt>
                <c:pt idx="240">
                  <c:v>36874</c:v>
                </c:pt>
                <c:pt idx="241">
                  <c:v>36875</c:v>
                </c:pt>
                <c:pt idx="242">
                  <c:v>36878</c:v>
                </c:pt>
                <c:pt idx="243">
                  <c:v>36879</c:v>
                </c:pt>
                <c:pt idx="244">
                  <c:v>36880</c:v>
                </c:pt>
                <c:pt idx="245">
                  <c:v>36881</c:v>
                </c:pt>
                <c:pt idx="246">
                  <c:v>36882</c:v>
                </c:pt>
                <c:pt idx="247">
                  <c:v>36886</c:v>
                </c:pt>
                <c:pt idx="248">
                  <c:v>36887</c:v>
                </c:pt>
                <c:pt idx="249">
                  <c:v>36888</c:v>
                </c:pt>
                <c:pt idx="250">
                  <c:v>36889</c:v>
                </c:pt>
                <c:pt idx="251">
                  <c:v>36893</c:v>
                </c:pt>
                <c:pt idx="252">
                  <c:v>36894</c:v>
                </c:pt>
                <c:pt idx="253">
                  <c:v>36895</c:v>
                </c:pt>
                <c:pt idx="254">
                  <c:v>36896</c:v>
                </c:pt>
                <c:pt idx="255">
                  <c:v>36899</c:v>
                </c:pt>
                <c:pt idx="256">
                  <c:v>36900</c:v>
                </c:pt>
                <c:pt idx="257">
                  <c:v>36901</c:v>
                </c:pt>
                <c:pt idx="258">
                  <c:v>36902</c:v>
                </c:pt>
                <c:pt idx="259">
                  <c:v>36903</c:v>
                </c:pt>
                <c:pt idx="260">
                  <c:v>36907</c:v>
                </c:pt>
                <c:pt idx="261">
                  <c:v>36908</c:v>
                </c:pt>
                <c:pt idx="262">
                  <c:v>36909</c:v>
                </c:pt>
                <c:pt idx="263">
                  <c:v>36910</c:v>
                </c:pt>
                <c:pt idx="264">
                  <c:v>36913</c:v>
                </c:pt>
                <c:pt idx="265">
                  <c:v>36914</c:v>
                </c:pt>
                <c:pt idx="266">
                  <c:v>36915</c:v>
                </c:pt>
                <c:pt idx="267">
                  <c:v>36916</c:v>
                </c:pt>
                <c:pt idx="268">
                  <c:v>36917</c:v>
                </c:pt>
                <c:pt idx="269">
                  <c:v>36920</c:v>
                </c:pt>
                <c:pt idx="270">
                  <c:v>36921</c:v>
                </c:pt>
                <c:pt idx="271">
                  <c:v>36922</c:v>
                </c:pt>
                <c:pt idx="272">
                  <c:v>36923</c:v>
                </c:pt>
                <c:pt idx="273">
                  <c:v>36924</c:v>
                </c:pt>
                <c:pt idx="274">
                  <c:v>36927</c:v>
                </c:pt>
                <c:pt idx="275">
                  <c:v>36928</c:v>
                </c:pt>
                <c:pt idx="276">
                  <c:v>36929</c:v>
                </c:pt>
                <c:pt idx="277">
                  <c:v>36930</c:v>
                </c:pt>
                <c:pt idx="278">
                  <c:v>36931</c:v>
                </c:pt>
                <c:pt idx="279">
                  <c:v>36934</c:v>
                </c:pt>
                <c:pt idx="280">
                  <c:v>36935</c:v>
                </c:pt>
                <c:pt idx="281">
                  <c:v>36936</c:v>
                </c:pt>
                <c:pt idx="282">
                  <c:v>36937</c:v>
                </c:pt>
                <c:pt idx="283">
                  <c:v>36938</c:v>
                </c:pt>
                <c:pt idx="284">
                  <c:v>36942</c:v>
                </c:pt>
                <c:pt idx="285">
                  <c:v>36943</c:v>
                </c:pt>
                <c:pt idx="286">
                  <c:v>36944</c:v>
                </c:pt>
                <c:pt idx="287">
                  <c:v>36945</c:v>
                </c:pt>
                <c:pt idx="288">
                  <c:v>36948</c:v>
                </c:pt>
                <c:pt idx="289">
                  <c:v>36949</c:v>
                </c:pt>
                <c:pt idx="290">
                  <c:v>36950</c:v>
                </c:pt>
                <c:pt idx="291">
                  <c:v>36951</c:v>
                </c:pt>
                <c:pt idx="292">
                  <c:v>36952</c:v>
                </c:pt>
                <c:pt idx="293">
                  <c:v>36955</c:v>
                </c:pt>
                <c:pt idx="294">
                  <c:v>36956</c:v>
                </c:pt>
                <c:pt idx="295">
                  <c:v>36957</c:v>
                </c:pt>
                <c:pt idx="296">
                  <c:v>36958</c:v>
                </c:pt>
                <c:pt idx="297">
                  <c:v>36959</c:v>
                </c:pt>
                <c:pt idx="298">
                  <c:v>36962</c:v>
                </c:pt>
                <c:pt idx="299">
                  <c:v>36963</c:v>
                </c:pt>
                <c:pt idx="300">
                  <c:v>36964</c:v>
                </c:pt>
                <c:pt idx="301">
                  <c:v>36965</c:v>
                </c:pt>
                <c:pt idx="302">
                  <c:v>36966</c:v>
                </c:pt>
                <c:pt idx="303">
                  <c:v>36969</c:v>
                </c:pt>
                <c:pt idx="304">
                  <c:v>36970</c:v>
                </c:pt>
                <c:pt idx="305">
                  <c:v>36971</c:v>
                </c:pt>
                <c:pt idx="306">
                  <c:v>36972</c:v>
                </c:pt>
                <c:pt idx="307">
                  <c:v>36973</c:v>
                </c:pt>
                <c:pt idx="308">
                  <c:v>36976</c:v>
                </c:pt>
                <c:pt idx="309">
                  <c:v>36977</c:v>
                </c:pt>
                <c:pt idx="310">
                  <c:v>36978</c:v>
                </c:pt>
                <c:pt idx="311">
                  <c:v>36979</c:v>
                </c:pt>
                <c:pt idx="312">
                  <c:v>36980</c:v>
                </c:pt>
                <c:pt idx="313">
                  <c:v>36983</c:v>
                </c:pt>
                <c:pt idx="314">
                  <c:v>36984</c:v>
                </c:pt>
                <c:pt idx="315">
                  <c:v>36985</c:v>
                </c:pt>
                <c:pt idx="316">
                  <c:v>36986</c:v>
                </c:pt>
                <c:pt idx="317">
                  <c:v>36987</c:v>
                </c:pt>
                <c:pt idx="318">
                  <c:v>36990</c:v>
                </c:pt>
                <c:pt idx="319">
                  <c:v>36991</c:v>
                </c:pt>
                <c:pt idx="320">
                  <c:v>36992</c:v>
                </c:pt>
                <c:pt idx="321">
                  <c:v>36993</c:v>
                </c:pt>
                <c:pt idx="322">
                  <c:v>36997</c:v>
                </c:pt>
                <c:pt idx="323">
                  <c:v>36998</c:v>
                </c:pt>
                <c:pt idx="324">
                  <c:v>36999</c:v>
                </c:pt>
                <c:pt idx="325">
                  <c:v>37000</c:v>
                </c:pt>
                <c:pt idx="326">
                  <c:v>37001</c:v>
                </c:pt>
                <c:pt idx="327">
                  <c:v>37004</c:v>
                </c:pt>
                <c:pt idx="328">
                  <c:v>37005</c:v>
                </c:pt>
                <c:pt idx="329">
                  <c:v>37006</c:v>
                </c:pt>
                <c:pt idx="330">
                  <c:v>37007</c:v>
                </c:pt>
                <c:pt idx="331">
                  <c:v>37008</c:v>
                </c:pt>
                <c:pt idx="332">
                  <c:v>37011</c:v>
                </c:pt>
                <c:pt idx="333">
                  <c:v>37012</c:v>
                </c:pt>
                <c:pt idx="334">
                  <c:v>37013</c:v>
                </c:pt>
                <c:pt idx="335">
                  <c:v>37014</c:v>
                </c:pt>
                <c:pt idx="336">
                  <c:v>37015</c:v>
                </c:pt>
                <c:pt idx="337">
                  <c:v>37018</c:v>
                </c:pt>
                <c:pt idx="338">
                  <c:v>37019</c:v>
                </c:pt>
                <c:pt idx="339">
                  <c:v>37020</c:v>
                </c:pt>
                <c:pt idx="340">
                  <c:v>37021</c:v>
                </c:pt>
                <c:pt idx="341">
                  <c:v>37022</c:v>
                </c:pt>
                <c:pt idx="342">
                  <c:v>37025</c:v>
                </c:pt>
                <c:pt idx="343">
                  <c:v>37026</c:v>
                </c:pt>
                <c:pt idx="344">
                  <c:v>37027</c:v>
                </c:pt>
                <c:pt idx="345">
                  <c:v>37028</c:v>
                </c:pt>
                <c:pt idx="346">
                  <c:v>37029</c:v>
                </c:pt>
                <c:pt idx="347">
                  <c:v>37032</c:v>
                </c:pt>
                <c:pt idx="348">
                  <c:v>37033</c:v>
                </c:pt>
                <c:pt idx="349">
                  <c:v>37034</c:v>
                </c:pt>
                <c:pt idx="350">
                  <c:v>37035</c:v>
                </c:pt>
                <c:pt idx="351">
                  <c:v>37036</c:v>
                </c:pt>
                <c:pt idx="352">
                  <c:v>37040</c:v>
                </c:pt>
                <c:pt idx="353">
                  <c:v>37041</c:v>
                </c:pt>
                <c:pt idx="354">
                  <c:v>37042</c:v>
                </c:pt>
                <c:pt idx="355">
                  <c:v>37043</c:v>
                </c:pt>
                <c:pt idx="356">
                  <c:v>37046</c:v>
                </c:pt>
                <c:pt idx="357">
                  <c:v>37047</c:v>
                </c:pt>
                <c:pt idx="358">
                  <c:v>37048</c:v>
                </c:pt>
                <c:pt idx="359">
                  <c:v>37049</c:v>
                </c:pt>
                <c:pt idx="360">
                  <c:v>37050</c:v>
                </c:pt>
                <c:pt idx="361">
                  <c:v>37053</c:v>
                </c:pt>
                <c:pt idx="362">
                  <c:v>37054</c:v>
                </c:pt>
                <c:pt idx="363">
                  <c:v>37055</c:v>
                </c:pt>
                <c:pt idx="364">
                  <c:v>37056</c:v>
                </c:pt>
                <c:pt idx="365">
                  <c:v>37057</c:v>
                </c:pt>
                <c:pt idx="366">
                  <c:v>37060</c:v>
                </c:pt>
                <c:pt idx="367">
                  <c:v>37061</c:v>
                </c:pt>
                <c:pt idx="368">
                  <c:v>37062</c:v>
                </c:pt>
                <c:pt idx="369">
                  <c:v>37063</c:v>
                </c:pt>
                <c:pt idx="370">
                  <c:v>37064</c:v>
                </c:pt>
                <c:pt idx="371">
                  <c:v>37067</c:v>
                </c:pt>
                <c:pt idx="372">
                  <c:v>37068</c:v>
                </c:pt>
                <c:pt idx="373">
                  <c:v>37069</c:v>
                </c:pt>
                <c:pt idx="374">
                  <c:v>37070</c:v>
                </c:pt>
                <c:pt idx="375">
                  <c:v>37071</c:v>
                </c:pt>
                <c:pt idx="376">
                  <c:v>37074</c:v>
                </c:pt>
                <c:pt idx="377">
                  <c:v>37075</c:v>
                </c:pt>
                <c:pt idx="378">
                  <c:v>37077</c:v>
                </c:pt>
                <c:pt idx="379">
                  <c:v>37078</c:v>
                </c:pt>
                <c:pt idx="380">
                  <c:v>37081</c:v>
                </c:pt>
                <c:pt idx="381">
                  <c:v>37082</c:v>
                </c:pt>
                <c:pt idx="382">
                  <c:v>37083</c:v>
                </c:pt>
                <c:pt idx="383">
                  <c:v>37084</c:v>
                </c:pt>
                <c:pt idx="384">
                  <c:v>37085</c:v>
                </c:pt>
                <c:pt idx="385">
                  <c:v>37088</c:v>
                </c:pt>
                <c:pt idx="386">
                  <c:v>37089</c:v>
                </c:pt>
                <c:pt idx="387">
                  <c:v>37090</c:v>
                </c:pt>
                <c:pt idx="388">
                  <c:v>37091</c:v>
                </c:pt>
                <c:pt idx="389">
                  <c:v>37092</c:v>
                </c:pt>
                <c:pt idx="390">
                  <c:v>37095</c:v>
                </c:pt>
                <c:pt idx="391">
                  <c:v>37096</c:v>
                </c:pt>
                <c:pt idx="392">
                  <c:v>37097</c:v>
                </c:pt>
                <c:pt idx="393">
                  <c:v>37098</c:v>
                </c:pt>
                <c:pt idx="394">
                  <c:v>37099</c:v>
                </c:pt>
                <c:pt idx="395">
                  <c:v>37102</c:v>
                </c:pt>
                <c:pt idx="396">
                  <c:v>37103</c:v>
                </c:pt>
                <c:pt idx="397">
                  <c:v>37104</c:v>
                </c:pt>
                <c:pt idx="398">
                  <c:v>37105</c:v>
                </c:pt>
                <c:pt idx="399">
                  <c:v>37106</c:v>
                </c:pt>
                <c:pt idx="400">
                  <c:v>37109</c:v>
                </c:pt>
                <c:pt idx="401">
                  <c:v>37110</c:v>
                </c:pt>
                <c:pt idx="402">
                  <c:v>37111</c:v>
                </c:pt>
                <c:pt idx="403">
                  <c:v>37112</c:v>
                </c:pt>
                <c:pt idx="404">
                  <c:v>37113</c:v>
                </c:pt>
                <c:pt idx="405">
                  <c:v>37116</c:v>
                </c:pt>
                <c:pt idx="406">
                  <c:v>37117</c:v>
                </c:pt>
                <c:pt idx="407">
                  <c:v>37118</c:v>
                </c:pt>
                <c:pt idx="408">
                  <c:v>37119</c:v>
                </c:pt>
                <c:pt idx="409">
                  <c:v>37120</c:v>
                </c:pt>
                <c:pt idx="410">
                  <c:v>37123</c:v>
                </c:pt>
                <c:pt idx="411">
                  <c:v>37124</c:v>
                </c:pt>
                <c:pt idx="412">
                  <c:v>37125</c:v>
                </c:pt>
                <c:pt idx="413">
                  <c:v>37126</c:v>
                </c:pt>
                <c:pt idx="414">
                  <c:v>37127</c:v>
                </c:pt>
                <c:pt idx="415">
                  <c:v>37130</c:v>
                </c:pt>
                <c:pt idx="416">
                  <c:v>37131</c:v>
                </c:pt>
                <c:pt idx="417">
                  <c:v>37132</c:v>
                </c:pt>
                <c:pt idx="418">
                  <c:v>37133</c:v>
                </c:pt>
                <c:pt idx="419">
                  <c:v>37134</c:v>
                </c:pt>
                <c:pt idx="420">
                  <c:v>37138</c:v>
                </c:pt>
                <c:pt idx="421">
                  <c:v>37139</c:v>
                </c:pt>
                <c:pt idx="422">
                  <c:v>37140</c:v>
                </c:pt>
                <c:pt idx="423">
                  <c:v>37141</c:v>
                </c:pt>
                <c:pt idx="424">
                  <c:v>37144</c:v>
                </c:pt>
                <c:pt idx="425">
                  <c:v>37145</c:v>
                </c:pt>
                <c:pt idx="426">
                  <c:v>37146</c:v>
                </c:pt>
                <c:pt idx="427">
                  <c:v>37147</c:v>
                </c:pt>
                <c:pt idx="428">
                  <c:v>37148</c:v>
                </c:pt>
                <c:pt idx="429">
                  <c:v>37151</c:v>
                </c:pt>
                <c:pt idx="430">
                  <c:v>37152</c:v>
                </c:pt>
                <c:pt idx="431">
                  <c:v>37153</c:v>
                </c:pt>
                <c:pt idx="432">
                  <c:v>37154</c:v>
                </c:pt>
                <c:pt idx="433">
                  <c:v>37155</c:v>
                </c:pt>
                <c:pt idx="434">
                  <c:v>37158</c:v>
                </c:pt>
                <c:pt idx="435">
                  <c:v>37159</c:v>
                </c:pt>
                <c:pt idx="436">
                  <c:v>37160</c:v>
                </c:pt>
                <c:pt idx="437">
                  <c:v>37161</c:v>
                </c:pt>
                <c:pt idx="438">
                  <c:v>37162</c:v>
                </c:pt>
                <c:pt idx="439">
                  <c:v>37165</c:v>
                </c:pt>
                <c:pt idx="440">
                  <c:v>37166</c:v>
                </c:pt>
                <c:pt idx="441">
                  <c:v>37167</c:v>
                </c:pt>
                <c:pt idx="442">
                  <c:v>37168</c:v>
                </c:pt>
                <c:pt idx="443">
                  <c:v>37169</c:v>
                </c:pt>
                <c:pt idx="444">
                  <c:v>37173</c:v>
                </c:pt>
                <c:pt idx="445">
                  <c:v>37174</c:v>
                </c:pt>
                <c:pt idx="446">
                  <c:v>37175</c:v>
                </c:pt>
                <c:pt idx="447">
                  <c:v>37176</c:v>
                </c:pt>
                <c:pt idx="448">
                  <c:v>37179</c:v>
                </c:pt>
                <c:pt idx="449">
                  <c:v>37180</c:v>
                </c:pt>
                <c:pt idx="450">
                  <c:v>37181</c:v>
                </c:pt>
                <c:pt idx="451">
                  <c:v>37182</c:v>
                </c:pt>
                <c:pt idx="452">
                  <c:v>37183</c:v>
                </c:pt>
                <c:pt idx="453">
                  <c:v>37186</c:v>
                </c:pt>
                <c:pt idx="454">
                  <c:v>37187</c:v>
                </c:pt>
                <c:pt idx="455">
                  <c:v>37188</c:v>
                </c:pt>
                <c:pt idx="456">
                  <c:v>37189</c:v>
                </c:pt>
                <c:pt idx="457">
                  <c:v>37190</c:v>
                </c:pt>
                <c:pt idx="458">
                  <c:v>37193</c:v>
                </c:pt>
                <c:pt idx="459">
                  <c:v>37194</c:v>
                </c:pt>
                <c:pt idx="460">
                  <c:v>37195</c:v>
                </c:pt>
                <c:pt idx="461">
                  <c:v>37196</c:v>
                </c:pt>
                <c:pt idx="462">
                  <c:v>37197</c:v>
                </c:pt>
                <c:pt idx="463">
                  <c:v>37200</c:v>
                </c:pt>
                <c:pt idx="464">
                  <c:v>37201</c:v>
                </c:pt>
                <c:pt idx="465">
                  <c:v>37202</c:v>
                </c:pt>
                <c:pt idx="466">
                  <c:v>37203</c:v>
                </c:pt>
                <c:pt idx="467">
                  <c:v>37204</c:v>
                </c:pt>
                <c:pt idx="468">
                  <c:v>37208</c:v>
                </c:pt>
                <c:pt idx="469">
                  <c:v>37209</c:v>
                </c:pt>
                <c:pt idx="470">
                  <c:v>37210</c:v>
                </c:pt>
                <c:pt idx="471">
                  <c:v>37211</c:v>
                </c:pt>
                <c:pt idx="472">
                  <c:v>37214</c:v>
                </c:pt>
                <c:pt idx="473">
                  <c:v>37215</c:v>
                </c:pt>
                <c:pt idx="474">
                  <c:v>37216</c:v>
                </c:pt>
                <c:pt idx="475">
                  <c:v>37218</c:v>
                </c:pt>
                <c:pt idx="476">
                  <c:v>37221</c:v>
                </c:pt>
                <c:pt idx="477">
                  <c:v>37222</c:v>
                </c:pt>
                <c:pt idx="478">
                  <c:v>37223</c:v>
                </c:pt>
                <c:pt idx="479">
                  <c:v>37224</c:v>
                </c:pt>
                <c:pt idx="480">
                  <c:v>37225</c:v>
                </c:pt>
                <c:pt idx="481">
                  <c:v>37228</c:v>
                </c:pt>
                <c:pt idx="482">
                  <c:v>37229</c:v>
                </c:pt>
                <c:pt idx="483">
                  <c:v>37230</c:v>
                </c:pt>
                <c:pt idx="484">
                  <c:v>37231</c:v>
                </c:pt>
                <c:pt idx="485">
                  <c:v>37232</c:v>
                </c:pt>
                <c:pt idx="486">
                  <c:v>37235</c:v>
                </c:pt>
                <c:pt idx="487">
                  <c:v>37236</c:v>
                </c:pt>
                <c:pt idx="488">
                  <c:v>37237</c:v>
                </c:pt>
                <c:pt idx="489">
                  <c:v>37238</c:v>
                </c:pt>
                <c:pt idx="490">
                  <c:v>37239</c:v>
                </c:pt>
                <c:pt idx="491">
                  <c:v>37242</c:v>
                </c:pt>
                <c:pt idx="492">
                  <c:v>37243</c:v>
                </c:pt>
                <c:pt idx="493">
                  <c:v>37244</c:v>
                </c:pt>
                <c:pt idx="494">
                  <c:v>37245</c:v>
                </c:pt>
                <c:pt idx="495">
                  <c:v>37246</c:v>
                </c:pt>
                <c:pt idx="496">
                  <c:v>37249</c:v>
                </c:pt>
                <c:pt idx="497">
                  <c:v>37251</c:v>
                </c:pt>
                <c:pt idx="498">
                  <c:v>37252</c:v>
                </c:pt>
                <c:pt idx="499">
                  <c:v>37253</c:v>
                </c:pt>
                <c:pt idx="500">
                  <c:v>37256</c:v>
                </c:pt>
                <c:pt idx="501">
                  <c:v>37258</c:v>
                </c:pt>
                <c:pt idx="502">
                  <c:v>37259</c:v>
                </c:pt>
                <c:pt idx="503">
                  <c:v>37260</c:v>
                </c:pt>
                <c:pt idx="504">
                  <c:v>37263</c:v>
                </c:pt>
                <c:pt idx="505">
                  <c:v>37264</c:v>
                </c:pt>
                <c:pt idx="506">
                  <c:v>37265</c:v>
                </c:pt>
                <c:pt idx="507">
                  <c:v>37266</c:v>
                </c:pt>
                <c:pt idx="508">
                  <c:v>37267</c:v>
                </c:pt>
                <c:pt idx="509">
                  <c:v>37270</c:v>
                </c:pt>
                <c:pt idx="510">
                  <c:v>37271</c:v>
                </c:pt>
                <c:pt idx="511">
                  <c:v>37272</c:v>
                </c:pt>
                <c:pt idx="512">
                  <c:v>37273</c:v>
                </c:pt>
                <c:pt idx="513">
                  <c:v>37274</c:v>
                </c:pt>
                <c:pt idx="514">
                  <c:v>37278</c:v>
                </c:pt>
                <c:pt idx="515">
                  <c:v>37279</c:v>
                </c:pt>
                <c:pt idx="516">
                  <c:v>37280</c:v>
                </c:pt>
                <c:pt idx="517">
                  <c:v>37281</c:v>
                </c:pt>
                <c:pt idx="518">
                  <c:v>37284</c:v>
                </c:pt>
                <c:pt idx="519">
                  <c:v>37285</c:v>
                </c:pt>
                <c:pt idx="520">
                  <c:v>37286</c:v>
                </c:pt>
                <c:pt idx="521">
                  <c:v>37287</c:v>
                </c:pt>
                <c:pt idx="522">
                  <c:v>37288</c:v>
                </c:pt>
                <c:pt idx="523">
                  <c:v>37291</c:v>
                </c:pt>
                <c:pt idx="524">
                  <c:v>37292</c:v>
                </c:pt>
                <c:pt idx="525">
                  <c:v>37293</c:v>
                </c:pt>
                <c:pt idx="526">
                  <c:v>37294</c:v>
                </c:pt>
                <c:pt idx="527">
                  <c:v>37295</c:v>
                </c:pt>
                <c:pt idx="528">
                  <c:v>37298</c:v>
                </c:pt>
                <c:pt idx="529">
                  <c:v>37299</c:v>
                </c:pt>
                <c:pt idx="530">
                  <c:v>37300</c:v>
                </c:pt>
                <c:pt idx="531">
                  <c:v>37301</c:v>
                </c:pt>
                <c:pt idx="532">
                  <c:v>37302</c:v>
                </c:pt>
                <c:pt idx="533">
                  <c:v>37306</c:v>
                </c:pt>
                <c:pt idx="534">
                  <c:v>37307</c:v>
                </c:pt>
                <c:pt idx="535">
                  <c:v>37308</c:v>
                </c:pt>
                <c:pt idx="536">
                  <c:v>37309</c:v>
                </c:pt>
                <c:pt idx="537">
                  <c:v>37312</c:v>
                </c:pt>
                <c:pt idx="538">
                  <c:v>37313</c:v>
                </c:pt>
                <c:pt idx="539">
                  <c:v>37314</c:v>
                </c:pt>
                <c:pt idx="540">
                  <c:v>37315</c:v>
                </c:pt>
                <c:pt idx="541">
                  <c:v>37316</c:v>
                </c:pt>
                <c:pt idx="542">
                  <c:v>37319</c:v>
                </c:pt>
                <c:pt idx="543">
                  <c:v>37320</c:v>
                </c:pt>
                <c:pt idx="544">
                  <c:v>37321</c:v>
                </c:pt>
                <c:pt idx="545">
                  <c:v>37322</c:v>
                </c:pt>
                <c:pt idx="546">
                  <c:v>37323</c:v>
                </c:pt>
                <c:pt idx="547">
                  <c:v>37326</c:v>
                </c:pt>
                <c:pt idx="548">
                  <c:v>37327</c:v>
                </c:pt>
                <c:pt idx="549">
                  <c:v>37328</c:v>
                </c:pt>
                <c:pt idx="550">
                  <c:v>37329</c:v>
                </c:pt>
                <c:pt idx="551">
                  <c:v>37330</c:v>
                </c:pt>
                <c:pt idx="552">
                  <c:v>37333</c:v>
                </c:pt>
                <c:pt idx="553">
                  <c:v>37334</c:v>
                </c:pt>
                <c:pt idx="554">
                  <c:v>37335</c:v>
                </c:pt>
                <c:pt idx="555">
                  <c:v>37336</c:v>
                </c:pt>
                <c:pt idx="556">
                  <c:v>37337</c:v>
                </c:pt>
                <c:pt idx="557">
                  <c:v>37340</c:v>
                </c:pt>
                <c:pt idx="558">
                  <c:v>37341</c:v>
                </c:pt>
                <c:pt idx="559">
                  <c:v>37342</c:v>
                </c:pt>
                <c:pt idx="560">
                  <c:v>37343</c:v>
                </c:pt>
                <c:pt idx="561">
                  <c:v>37347</c:v>
                </c:pt>
                <c:pt idx="562">
                  <c:v>37348</c:v>
                </c:pt>
                <c:pt idx="563">
                  <c:v>37349</c:v>
                </c:pt>
                <c:pt idx="564">
                  <c:v>37350</c:v>
                </c:pt>
                <c:pt idx="565">
                  <c:v>37351</c:v>
                </c:pt>
                <c:pt idx="566">
                  <c:v>37354</c:v>
                </c:pt>
                <c:pt idx="567">
                  <c:v>37355</c:v>
                </c:pt>
                <c:pt idx="568">
                  <c:v>37356</c:v>
                </c:pt>
                <c:pt idx="569">
                  <c:v>37357</c:v>
                </c:pt>
                <c:pt idx="570">
                  <c:v>37358</c:v>
                </c:pt>
                <c:pt idx="571">
                  <c:v>37361</c:v>
                </c:pt>
                <c:pt idx="572">
                  <c:v>37362</c:v>
                </c:pt>
                <c:pt idx="573">
                  <c:v>37363</c:v>
                </c:pt>
                <c:pt idx="574">
                  <c:v>37364</c:v>
                </c:pt>
                <c:pt idx="575">
                  <c:v>37365</c:v>
                </c:pt>
                <c:pt idx="576">
                  <c:v>37368</c:v>
                </c:pt>
                <c:pt idx="577">
                  <c:v>37369</c:v>
                </c:pt>
                <c:pt idx="578">
                  <c:v>37370</c:v>
                </c:pt>
                <c:pt idx="579">
                  <c:v>37371</c:v>
                </c:pt>
                <c:pt idx="580">
                  <c:v>37372</c:v>
                </c:pt>
                <c:pt idx="581">
                  <c:v>37375</c:v>
                </c:pt>
                <c:pt idx="582">
                  <c:v>37376</c:v>
                </c:pt>
                <c:pt idx="583">
                  <c:v>37377</c:v>
                </c:pt>
                <c:pt idx="584">
                  <c:v>37378</c:v>
                </c:pt>
                <c:pt idx="585">
                  <c:v>37379</c:v>
                </c:pt>
                <c:pt idx="586">
                  <c:v>37382</c:v>
                </c:pt>
                <c:pt idx="587">
                  <c:v>37383</c:v>
                </c:pt>
                <c:pt idx="588">
                  <c:v>37384</c:v>
                </c:pt>
                <c:pt idx="589">
                  <c:v>37385</c:v>
                </c:pt>
                <c:pt idx="590">
                  <c:v>37386</c:v>
                </c:pt>
                <c:pt idx="591">
                  <c:v>37389</c:v>
                </c:pt>
                <c:pt idx="592">
                  <c:v>37390</c:v>
                </c:pt>
                <c:pt idx="593">
                  <c:v>37391</c:v>
                </c:pt>
                <c:pt idx="594">
                  <c:v>37392</c:v>
                </c:pt>
                <c:pt idx="595">
                  <c:v>37393</c:v>
                </c:pt>
                <c:pt idx="596">
                  <c:v>37396</c:v>
                </c:pt>
                <c:pt idx="597">
                  <c:v>37397</c:v>
                </c:pt>
                <c:pt idx="598">
                  <c:v>37398</c:v>
                </c:pt>
                <c:pt idx="599">
                  <c:v>37399</c:v>
                </c:pt>
                <c:pt idx="600">
                  <c:v>37400</c:v>
                </c:pt>
                <c:pt idx="601">
                  <c:v>37404</c:v>
                </c:pt>
                <c:pt idx="602">
                  <c:v>37405</c:v>
                </c:pt>
                <c:pt idx="603">
                  <c:v>37406</c:v>
                </c:pt>
                <c:pt idx="604">
                  <c:v>37407</c:v>
                </c:pt>
                <c:pt idx="605">
                  <c:v>37410</c:v>
                </c:pt>
                <c:pt idx="606">
                  <c:v>37411</c:v>
                </c:pt>
                <c:pt idx="607">
                  <c:v>37412</c:v>
                </c:pt>
                <c:pt idx="608">
                  <c:v>37413</c:v>
                </c:pt>
                <c:pt idx="609">
                  <c:v>37414</c:v>
                </c:pt>
                <c:pt idx="610">
                  <c:v>37417</c:v>
                </c:pt>
                <c:pt idx="611">
                  <c:v>37418</c:v>
                </c:pt>
                <c:pt idx="612">
                  <c:v>37419</c:v>
                </c:pt>
                <c:pt idx="613">
                  <c:v>37420</c:v>
                </c:pt>
                <c:pt idx="614">
                  <c:v>37421</c:v>
                </c:pt>
                <c:pt idx="615">
                  <c:v>37424</c:v>
                </c:pt>
                <c:pt idx="616">
                  <c:v>37425</c:v>
                </c:pt>
                <c:pt idx="617">
                  <c:v>37426</c:v>
                </c:pt>
                <c:pt idx="618">
                  <c:v>37427</c:v>
                </c:pt>
                <c:pt idx="619">
                  <c:v>37428</c:v>
                </c:pt>
                <c:pt idx="620">
                  <c:v>37431</c:v>
                </c:pt>
                <c:pt idx="621">
                  <c:v>37432</c:v>
                </c:pt>
                <c:pt idx="622">
                  <c:v>37433</c:v>
                </c:pt>
                <c:pt idx="623">
                  <c:v>37434</c:v>
                </c:pt>
                <c:pt idx="624">
                  <c:v>37435</c:v>
                </c:pt>
                <c:pt idx="625">
                  <c:v>37438</c:v>
                </c:pt>
                <c:pt idx="626">
                  <c:v>37439</c:v>
                </c:pt>
                <c:pt idx="627">
                  <c:v>37440</c:v>
                </c:pt>
                <c:pt idx="628">
                  <c:v>37442</c:v>
                </c:pt>
                <c:pt idx="629">
                  <c:v>37445</c:v>
                </c:pt>
                <c:pt idx="630">
                  <c:v>37446</c:v>
                </c:pt>
                <c:pt idx="631">
                  <c:v>37447</c:v>
                </c:pt>
                <c:pt idx="632">
                  <c:v>37448</c:v>
                </c:pt>
                <c:pt idx="633">
                  <c:v>37449</c:v>
                </c:pt>
                <c:pt idx="634">
                  <c:v>37452</c:v>
                </c:pt>
                <c:pt idx="635">
                  <c:v>37453</c:v>
                </c:pt>
                <c:pt idx="636">
                  <c:v>37454</c:v>
                </c:pt>
                <c:pt idx="637">
                  <c:v>37455</c:v>
                </c:pt>
                <c:pt idx="638">
                  <c:v>37456</c:v>
                </c:pt>
                <c:pt idx="639">
                  <c:v>37459</c:v>
                </c:pt>
                <c:pt idx="640">
                  <c:v>37460</c:v>
                </c:pt>
                <c:pt idx="641">
                  <c:v>37461</c:v>
                </c:pt>
                <c:pt idx="642">
                  <c:v>37462</c:v>
                </c:pt>
                <c:pt idx="643">
                  <c:v>37463</c:v>
                </c:pt>
                <c:pt idx="644">
                  <c:v>37466</c:v>
                </c:pt>
                <c:pt idx="645">
                  <c:v>37467</c:v>
                </c:pt>
                <c:pt idx="646">
                  <c:v>37468</c:v>
                </c:pt>
                <c:pt idx="647">
                  <c:v>37469</c:v>
                </c:pt>
                <c:pt idx="648">
                  <c:v>37470</c:v>
                </c:pt>
                <c:pt idx="649">
                  <c:v>37473</c:v>
                </c:pt>
                <c:pt idx="650">
                  <c:v>37474</c:v>
                </c:pt>
                <c:pt idx="651">
                  <c:v>37475</c:v>
                </c:pt>
                <c:pt idx="652">
                  <c:v>37476</c:v>
                </c:pt>
                <c:pt idx="653">
                  <c:v>37477</c:v>
                </c:pt>
                <c:pt idx="654">
                  <c:v>37480</c:v>
                </c:pt>
                <c:pt idx="655">
                  <c:v>37481</c:v>
                </c:pt>
                <c:pt idx="656">
                  <c:v>37482</c:v>
                </c:pt>
                <c:pt idx="657">
                  <c:v>37483</c:v>
                </c:pt>
                <c:pt idx="658">
                  <c:v>37484</c:v>
                </c:pt>
                <c:pt idx="659">
                  <c:v>37487</c:v>
                </c:pt>
                <c:pt idx="660">
                  <c:v>37488</c:v>
                </c:pt>
                <c:pt idx="661">
                  <c:v>37489</c:v>
                </c:pt>
                <c:pt idx="662">
                  <c:v>37490</c:v>
                </c:pt>
                <c:pt idx="663">
                  <c:v>37491</c:v>
                </c:pt>
                <c:pt idx="664">
                  <c:v>37494</c:v>
                </c:pt>
                <c:pt idx="665">
                  <c:v>37495</c:v>
                </c:pt>
                <c:pt idx="666">
                  <c:v>37496</c:v>
                </c:pt>
                <c:pt idx="667">
                  <c:v>37497</c:v>
                </c:pt>
                <c:pt idx="668">
                  <c:v>37498</c:v>
                </c:pt>
                <c:pt idx="669">
                  <c:v>37502</c:v>
                </c:pt>
                <c:pt idx="670">
                  <c:v>37503</c:v>
                </c:pt>
                <c:pt idx="671">
                  <c:v>37504</c:v>
                </c:pt>
                <c:pt idx="672">
                  <c:v>37505</c:v>
                </c:pt>
                <c:pt idx="673">
                  <c:v>37508</c:v>
                </c:pt>
                <c:pt idx="674">
                  <c:v>37509</c:v>
                </c:pt>
                <c:pt idx="675">
                  <c:v>37510</c:v>
                </c:pt>
                <c:pt idx="676">
                  <c:v>37511</c:v>
                </c:pt>
                <c:pt idx="677">
                  <c:v>37512</c:v>
                </c:pt>
                <c:pt idx="678">
                  <c:v>37515</c:v>
                </c:pt>
                <c:pt idx="679">
                  <c:v>37516</c:v>
                </c:pt>
                <c:pt idx="680">
                  <c:v>37517</c:v>
                </c:pt>
                <c:pt idx="681">
                  <c:v>37518</c:v>
                </c:pt>
                <c:pt idx="682">
                  <c:v>37519</c:v>
                </c:pt>
                <c:pt idx="683">
                  <c:v>37522</c:v>
                </c:pt>
                <c:pt idx="684">
                  <c:v>37523</c:v>
                </c:pt>
                <c:pt idx="685">
                  <c:v>37524</c:v>
                </c:pt>
                <c:pt idx="686">
                  <c:v>37525</c:v>
                </c:pt>
                <c:pt idx="687">
                  <c:v>37526</c:v>
                </c:pt>
                <c:pt idx="688">
                  <c:v>37529</c:v>
                </c:pt>
                <c:pt idx="689">
                  <c:v>37530</c:v>
                </c:pt>
                <c:pt idx="690">
                  <c:v>37531</c:v>
                </c:pt>
                <c:pt idx="691">
                  <c:v>37532</c:v>
                </c:pt>
                <c:pt idx="692">
                  <c:v>37533</c:v>
                </c:pt>
                <c:pt idx="693">
                  <c:v>37536</c:v>
                </c:pt>
                <c:pt idx="694">
                  <c:v>37537</c:v>
                </c:pt>
                <c:pt idx="695">
                  <c:v>37538</c:v>
                </c:pt>
                <c:pt idx="696">
                  <c:v>37539</c:v>
                </c:pt>
                <c:pt idx="697">
                  <c:v>37540</c:v>
                </c:pt>
                <c:pt idx="698">
                  <c:v>37544</c:v>
                </c:pt>
                <c:pt idx="699">
                  <c:v>37545</c:v>
                </c:pt>
                <c:pt idx="700">
                  <c:v>37546</c:v>
                </c:pt>
                <c:pt idx="701">
                  <c:v>37547</c:v>
                </c:pt>
                <c:pt idx="702">
                  <c:v>37550</c:v>
                </c:pt>
                <c:pt idx="703">
                  <c:v>37551</c:v>
                </c:pt>
                <c:pt idx="704">
                  <c:v>37552</c:v>
                </c:pt>
                <c:pt idx="705">
                  <c:v>37553</c:v>
                </c:pt>
                <c:pt idx="706">
                  <c:v>37554</c:v>
                </c:pt>
                <c:pt idx="707">
                  <c:v>37557</c:v>
                </c:pt>
                <c:pt idx="708">
                  <c:v>37558</c:v>
                </c:pt>
                <c:pt idx="709">
                  <c:v>37559</c:v>
                </c:pt>
                <c:pt idx="710">
                  <c:v>37560</c:v>
                </c:pt>
                <c:pt idx="711">
                  <c:v>37561</c:v>
                </c:pt>
                <c:pt idx="712">
                  <c:v>37564</c:v>
                </c:pt>
                <c:pt idx="713">
                  <c:v>37565</c:v>
                </c:pt>
                <c:pt idx="714">
                  <c:v>37566</c:v>
                </c:pt>
                <c:pt idx="715">
                  <c:v>37567</c:v>
                </c:pt>
                <c:pt idx="716">
                  <c:v>37568</c:v>
                </c:pt>
                <c:pt idx="717">
                  <c:v>37572</c:v>
                </c:pt>
                <c:pt idx="718">
                  <c:v>37573</c:v>
                </c:pt>
                <c:pt idx="719">
                  <c:v>37574</c:v>
                </c:pt>
                <c:pt idx="720">
                  <c:v>37575</c:v>
                </c:pt>
                <c:pt idx="721">
                  <c:v>37578</c:v>
                </c:pt>
                <c:pt idx="722">
                  <c:v>37579</c:v>
                </c:pt>
                <c:pt idx="723">
                  <c:v>37580</c:v>
                </c:pt>
                <c:pt idx="724">
                  <c:v>37581</c:v>
                </c:pt>
                <c:pt idx="725">
                  <c:v>37582</c:v>
                </c:pt>
                <c:pt idx="726">
                  <c:v>37585</c:v>
                </c:pt>
                <c:pt idx="727">
                  <c:v>37586</c:v>
                </c:pt>
                <c:pt idx="728">
                  <c:v>37587</c:v>
                </c:pt>
                <c:pt idx="729">
                  <c:v>37589</c:v>
                </c:pt>
                <c:pt idx="730">
                  <c:v>37592</c:v>
                </c:pt>
                <c:pt idx="731">
                  <c:v>37593</c:v>
                </c:pt>
                <c:pt idx="732">
                  <c:v>37594</c:v>
                </c:pt>
                <c:pt idx="733">
                  <c:v>37595</c:v>
                </c:pt>
                <c:pt idx="734">
                  <c:v>37596</c:v>
                </c:pt>
                <c:pt idx="735">
                  <c:v>37599</c:v>
                </c:pt>
                <c:pt idx="736">
                  <c:v>37600</c:v>
                </c:pt>
                <c:pt idx="737">
                  <c:v>37601</c:v>
                </c:pt>
                <c:pt idx="738">
                  <c:v>37602</c:v>
                </c:pt>
                <c:pt idx="739">
                  <c:v>37603</c:v>
                </c:pt>
                <c:pt idx="740">
                  <c:v>37606</c:v>
                </c:pt>
                <c:pt idx="741">
                  <c:v>37607</c:v>
                </c:pt>
                <c:pt idx="742">
                  <c:v>37608</c:v>
                </c:pt>
                <c:pt idx="743">
                  <c:v>37609</c:v>
                </c:pt>
                <c:pt idx="744">
                  <c:v>37610</c:v>
                </c:pt>
                <c:pt idx="745">
                  <c:v>37613</c:v>
                </c:pt>
                <c:pt idx="746">
                  <c:v>37614</c:v>
                </c:pt>
                <c:pt idx="747">
                  <c:v>37616</c:v>
                </c:pt>
                <c:pt idx="748">
                  <c:v>37617</c:v>
                </c:pt>
                <c:pt idx="749">
                  <c:v>37620</c:v>
                </c:pt>
                <c:pt idx="750">
                  <c:v>37621</c:v>
                </c:pt>
                <c:pt idx="751">
                  <c:v>37623</c:v>
                </c:pt>
                <c:pt idx="752">
                  <c:v>37624</c:v>
                </c:pt>
                <c:pt idx="753">
                  <c:v>37627</c:v>
                </c:pt>
                <c:pt idx="754">
                  <c:v>37628</c:v>
                </c:pt>
                <c:pt idx="755">
                  <c:v>37629</c:v>
                </c:pt>
                <c:pt idx="756">
                  <c:v>37630</c:v>
                </c:pt>
                <c:pt idx="757">
                  <c:v>37631</c:v>
                </c:pt>
                <c:pt idx="758">
                  <c:v>37634</c:v>
                </c:pt>
                <c:pt idx="759">
                  <c:v>37635</c:v>
                </c:pt>
                <c:pt idx="760">
                  <c:v>37636</c:v>
                </c:pt>
                <c:pt idx="761">
                  <c:v>37637</c:v>
                </c:pt>
                <c:pt idx="762">
                  <c:v>37638</c:v>
                </c:pt>
                <c:pt idx="763">
                  <c:v>37642</c:v>
                </c:pt>
                <c:pt idx="764">
                  <c:v>37643</c:v>
                </c:pt>
                <c:pt idx="765">
                  <c:v>37644</c:v>
                </c:pt>
                <c:pt idx="766">
                  <c:v>37645</c:v>
                </c:pt>
                <c:pt idx="767">
                  <c:v>37648</c:v>
                </c:pt>
                <c:pt idx="768">
                  <c:v>37649</c:v>
                </c:pt>
                <c:pt idx="769">
                  <c:v>37650</c:v>
                </c:pt>
                <c:pt idx="770">
                  <c:v>37651</c:v>
                </c:pt>
                <c:pt idx="771">
                  <c:v>37652</c:v>
                </c:pt>
                <c:pt idx="772">
                  <c:v>37655</c:v>
                </c:pt>
                <c:pt idx="773">
                  <c:v>37656</c:v>
                </c:pt>
                <c:pt idx="774">
                  <c:v>37657</c:v>
                </c:pt>
                <c:pt idx="775">
                  <c:v>37658</c:v>
                </c:pt>
                <c:pt idx="776">
                  <c:v>37659</c:v>
                </c:pt>
                <c:pt idx="777">
                  <c:v>37662</c:v>
                </c:pt>
                <c:pt idx="778">
                  <c:v>37663</c:v>
                </c:pt>
                <c:pt idx="779">
                  <c:v>37664</c:v>
                </c:pt>
                <c:pt idx="780">
                  <c:v>37665</c:v>
                </c:pt>
                <c:pt idx="781">
                  <c:v>37666</c:v>
                </c:pt>
                <c:pt idx="782">
                  <c:v>37670</c:v>
                </c:pt>
                <c:pt idx="783">
                  <c:v>37671</c:v>
                </c:pt>
                <c:pt idx="784">
                  <c:v>37672</c:v>
                </c:pt>
                <c:pt idx="785">
                  <c:v>37673</c:v>
                </c:pt>
                <c:pt idx="786">
                  <c:v>37676</c:v>
                </c:pt>
                <c:pt idx="787">
                  <c:v>37677</c:v>
                </c:pt>
                <c:pt idx="788">
                  <c:v>37678</c:v>
                </c:pt>
                <c:pt idx="789">
                  <c:v>37679</c:v>
                </c:pt>
                <c:pt idx="790">
                  <c:v>37680</c:v>
                </c:pt>
                <c:pt idx="791">
                  <c:v>37683</c:v>
                </c:pt>
                <c:pt idx="792">
                  <c:v>37684</c:v>
                </c:pt>
                <c:pt idx="793">
                  <c:v>37685</c:v>
                </c:pt>
                <c:pt idx="794">
                  <c:v>37686</c:v>
                </c:pt>
                <c:pt idx="795">
                  <c:v>37687</c:v>
                </c:pt>
                <c:pt idx="796">
                  <c:v>37690</c:v>
                </c:pt>
                <c:pt idx="797">
                  <c:v>37691</c:v>
                </c:pt>
                <c:pt idx="798">
                  <c:v>37692</c:v>
                </c:pt>
                <c:pt idx="799">
                  <c:v>37693</c:v>
                </c:pt>
                <c:pt idx="800">
                  <c:v>37694</c:v>
                </c:pt>
                <c:pt idx="801">
                  <c:v>37697</c:v>
                </c:pt>
                <c:pt idx="802">
                  <c:v>37698</c:v>
                </c:pt>
                <c:pt idx="803">
                  <c:v>37699</c:v>
                </c:pt>
                <c:pt idx="804">
                  <c:v>37700</c:v>
                </c:pt>
                <c:pt idx="805">
                  <c:v>37701</c:v>
                </c:pt>
                <c:pt idx="806">
                  <c:v>37704</c:v>
                </c:pt>
                <c:pt idx="807">
                  <c:v>37705</c:v>
                </c:pt>
                <c:pt idx="808">
                  <c:v>37706</c:v>
                </c:pt>
                <c:pt idx="809">
                  <c:v>37707</c:v>
                </c:pt>
                <c:pt idx="810">
                  <c:v>37708</c:v>
                </c:pt>
                <c:pt idx="811">
                  <c:v>37711</c:v>
                </c:pt>
                <c:pt idx="812">
                  <c:v>37712</c:v>
                </c:pt>
                <c:pt idx="813">
                  <c:v>37713</c:v>
                </c:pt>
                <c:pt idx="814">
                  <c:v>37714</c:v>
                </c:pt>
                <c:pt idx="815">
                  <c:v>37715</c:v>
                </c:pt>
                <c:pt idx="816">
                  <c:v>37718</c:v>
                </c:pt>
                <c:pt idx="817">
                  <c:v>37719</c:v>
                </c:pt>
                <c:pt idx="818">
                  <c:v>37720</c:v>
                </c:pt>
                <c:pt idx="819">
                  <c:v>37721</c:v>
                </c:pt>
                <c:pt idx="820">
                  <c:v>37722</c:v>
                </c:pt>
                <c:pt idx="821">
                  <c:v>37725</c:v>
                </c:pt>
                <c:pt idx="822">
                  <c:v>37726</c:v>
                </c:pt>
                <c:pt idx="823">
                  <c:v>37727</c:v>
                </c:pt>
                <c:pt idx="824">
                  <c:v>37728</c:v>
                </c:pt>
                <c:pt idx="825">
                  <c:v>37732</c:v>
                </c:pt>
                <c:pt idx="826">
                  <c:v>37733</c:v>
                </c:pt>
                <c:pt idx="827">
                  <c:v>37734</c:v>
                </c:pt>
                <c:pt idx="828">
                  <c:v>37735</c:v>
                </c:pt>
                <c:pt idx="829">
                  <c:v>37736</c:v>
                </c:pt>
                <c:pt idx="830">
                  <c:v>37739</c:v>
                </c:pt>
                <c:pt idx="831">
                  <c:v>37740</c:v>
                </c:pt>
                <c:pt idx="832">
                  <c:v>37741</c:v>
                </c:pt>
                <c:pt idx="833">
                  <c:v>37742</c:v>
                </c:pt>
                <c:pt idx="834">
                  <c:v>37743</c:v>
                </c:pt>
                <c:pt idx="835">
                  <c:v>37746</c:v>
                </c:pt>
                <c:pt idx="836">
                  <c:v>37747</c:v>
                </c:pt>
                <c:pt idx="837">
                  <c:v>37748</c:v>
                </c:pt>
                <c:pt idx="838">
                  <c:v>37749</c:v>
                </c:pt>
                <c:pt idx="839">
                  <c:v>37750</c:v>
                </c:pt>
                <c:pt idx="840">
                  <c:v>37753</c:v>
                </c:pt>
                <c:pt idx="841">
                  <c:v>37754</c:v>
                </c:pt>
                <c:pt idx="842">
                  <c:v>37755</c:v>
                </c:pt>
                <c:pt idx="843">
                  <c:v>37756</c:v>
                </c:pt>
                <c:pt idx="844">
                  <c:v>37757</c:v>
                </c:pt>
                <c:pt idx="845">
                  <c:v>37760</c:v>
                </c:pt>
                <c:pt idx="846">
                  <c:v>37761</c:v>
                </c:pt>
                <c:pt idx="847">
                  <c:v>37762</c:v>
                </c:pt>
                <c:pt idx="848">
                  <c:v>37763</c:v>
                </c:pt>
                <c:pt idx="849">
                  <c:v>37764</c:v>
                </c:pt>
                <c:pt idx="850">
                  <c:v>37768</c:v>
                </c:pt>
                <c:pt idx="851">
                  <c:v>37769</c:v>
                </c:pt>
                <c:pt idx="852">
                  <c:v>37770</c:v>
                </c:pt>
                <c:pt idx="853">
                  <c:v>37771</c:v>
                </c:pt>
                <c:pt idx="854">
                  <c:v>37774</c:v>
                </c:pt>
                <c:pt idx="855">
                  <c:v>37775</c:v>
                </c:pt>
                <c:pt idx="856">
                  <c:v>37776</c:v>
                </c:pt>
                <c:pt idx="857">
                  <c:v>37777</c:v>
                </c:pt>
                <c:pt idx="858">
                  <c:v>37778</c:v>
                </c:pt>
                <c:pt idx="859">
                  <c:v>37781</c:v>
                </c:pt>
                <c:pt idx="860">
                  <c:v>37782</c:v>
                </c:pt>
                <c:pt idx="861">
                  <c:v>37783</c:v>
                </c:pt>
                <c:pt idx="862">
                  <c:v>37784</c:v>
                </c:pt>
                <c:pt idx="863">
                  <c:v>37785</c:v>
                </c:pt>
                <c:pt idx="864">
                  <c:v>37788</c:v>
                </c:pt>
                <c:pt idx="865">
                  <c:v>37789</c:v>
                </c:pt>
                <c:pt idx="866">
                  <c:v>37790</c:v>
                </c:pt>
                <c:pt idx="867">
                  <c:v>37791</c:v>
                </c:pt>
                <c:pt idx="868">
                  <c:v>37792</c:v>
                </c:pt>
                <c:pt idx="869">
                  <c:v>37795</c:v>
                </c:pt>
                <c:pt idx="870">
                  <c:v>37796</c:v>
                </c:pt>
                <c:pt idx="871">
                  <c:v>37797</c:v>
                </c:pt>
                <c:pt idx="872">
                  <c:v>37798</c:v>
                </c:pt>
                <c:pt idx="873">
                  <c:v>37799</c:v>
                </c:pt>
                <c:pt idx="874">
                  <c:v>37802</c:v>
                </c:pt>
                <c:pt idx="875">
                  <c:v>37803</c:v>
                </c:pt>
                <c:pt idx="876">
                  <c:v>37804</c:v>
                </c:pt>
                <c:pt idx="877">
                  <c:v>37805</c:v>
                </c:pt>
                <c:pt idx="878">
                  <c:v>37809</c:v>
                </c:pt>
                <c:pt idx="879">
                  <c:v>37810</c:v>
                </c:pt>
                <c:pt idx="880">
                  <c:v>37811</c:v>
                </c:pt>
                <c:pt idx="881">
                  <c:v>37812</c:v>
                </c:pt>
                <c:pt idx="882">
                  <c:v>37813</c:v>
                </c:pt>
                <c:pt idx="883">
                  <c:v>37816</c:v>
                </c:pt>
                <c:pt idx="884">
                  <c:v>37817</c:v>
                </c:pt>
                <c:pt idx="885">
                  <c:v>37818</c:v>
                </c:pt>
                <c:pt idx="886">
                  <c:v>37819</c:v>
                </c:pt>
                <c:pt idx="887">
                  <c:v>37820</c:v>
                </c:pt>
                <c:pt idx="888">
                  <c:v>37823</c:v>
                </c:pt>
                <c:pt idx="889">
                  <c:v>37824</c:v>
                </c:pt>
                <c:pt idx="890">
                  <c:v>37825</c:v>
                </c:pt>
                <c:pt idx="891">
                  <c:v>37826</c:v>
                </c:pt>
                <c:pt idx="892">
                  <c:v>37827</c:v>
                </c:pt>
                <c:pt idx="893">
                  <c:v>37830</c:v>
                </c:pt>
                <c:pt idx="894">
                  <c:v>37831</c:v>
                </c:pt>
                <c:pt idx="895">
                  <c:v>37832</c:v>
                </c:pt>
                <c:pt idx="896">
                  <c:v>37833</c:v>
                </c:pt>
                <c:pt idx="897">
                  <c:v>37834</c:v>
                </c:pt>
                <c:pt idx="898">
                  <c:v>37837</c:v>
                </c:pt>
                <c:pt idx="899">
                  <c:v>37838</c:v>
                </c:pt>
                <c:pt idx="900">
                  <c:v>37839</c:v>
                </c:pt>
                <c:pt idx="901">
                  <c:v>37840</c:v>
                </c:pt>
                <c:pt idx="902">
                  <c:v>37841</c:v>
                </c:pt>
                <c:pt idx="903">
                  <c:v>37844</c:v>
                </c:pt>
                <c:pt idx="904">
                  <c:v>37845</c:v>
                </c:pt>
                <c:pt idx="905">
                  <c:v>37846</c:v>
                </c:pt>
                <c:pt idx="906">
                  <c:v>37847</c:v>
                </c:pt>
                <c:pt idx="907">
                  <c:v>37848</c:v>
                </c:pt>
                <c:pt idx="908">
                  <c:v>37851</c:v>
                </c:pt>
                <c:pt idx="909">
                  <c:v>37852</c:v>
                </c:pt>
                <c:pt idx="910">
                  <c:v>37853</c:v>
                </c:pt>
                <c:pt idx="911">
                  <c:v>37854</c:v>
                </c:pt>
                <c:pt idx="912">
                  <c:v>37855</c:v>
                </c:pt>
                <c:pt idx="913">
                  <c:v>37858</c:v>
                </c:pt>
                <c:pt idx="914">
                  <c:v>37859</c:v>
                </c:pt>
                <c:pt idx="915">
                  <c:v>37860</c:v>
                </c:pt>
                <c:pt idx="916">
                  <c:v>37861</c:v>
                </c:pt>
                <c:pt idx="917">
                  <c:v>37862</c:v>
                </c:pt>
                <c:pt idx="918">
                  <c:v>37866</c:v>
                </c:pt>
                <c:pt idx="919">
                  <c:v>37867</c:v>
                </c:pt>
                <c:pt idx="920">
                  <c:v>37868</c:v>
                </c:pt>
                <c:pt idx="921">
                  <c:v>37869</c:v>
                </c:pt>
                <c:pt idx="922">
                  <c:v>37872</c:v>
                </c:pt>
                <c:pt idx="923">
                  <c:v>37873</c:v>
                </c:pt>
                <c:pt idx="924">
                  <c:v>37874</c:v>
                </c:pt>
                <c:pt idx="925">
                  <c:v>37875</c:v>
                </c:pt>
                <c:pt idx="926">
                  <c:v>37876</c:v>
                </c:pt>
                <c:pt idx="927">
                  <c:v>37879</c:v>
                </c:pt>
                <c:pt idx="928">
                  <c:v>37880</c:v>
                </c:pt>
                <c:pt idx="929">
                  <c:v>37881</c:v>
                </c:pt>
                <c:pt idx="930">
                  <c:v>37882</c:v>
                </c:pt>
                <c:pt idx="931">
                  <c:v>37883</c:v>
                </c:pt>
                <c:pt idx="932">
                  <c:v>37886</c:v>
                </c:pt>
                <c:pt idx="933">
                  <c:v>37887</c:v>
                </c:pt>
                <c:pt idx="934">
                  <c:v>37888</c:v>
                </c:pt>
                <c:pt idx="935">
                  <c:v>37889</c:v>
                </c:pt>
                <c:pt idx="936">
                  <c:v>37890</c:v>
                </c:pt>
                <c:pt idx="937">
                  <c:v>37893</c:v>
                </c:pt>
                <c:pt idx="938">
                  <c:v>37894</c:v>
                </c:pt>
                <c:pt idx="939">
                  <c:v>37895</c:v>
                </c:pt>
                <c:pt idx="940">
                  <c:v>37896</c:v>
                </c:pt>
                <c:pt idx="941">
                  <c:v>37897</c:v>
                </c:pt>
                <c:pt idx="942">
                  <c:v>37900</c:v>
                </c:pt>
                <c:pt idx="943">
                  <c:v>37901</c:v>
                </c:pt>
                <c:pt idx="944">
                  <c:v>37902</c:v>
                </c:pt>
                <c:pt idx="945">
                  <c:v>37903</c:v>
                </c:pt>
                <c:pt idx="946">
                  <c:v>37904</c:v>
                </c:pt>
                <c:pt idx="947">
                  <c:v>37908</c:v>
                </c:pt>
                <c:pt idx="948">
                  <c:v>37909</c:v>
                </c:pt>
                <c:pt idx="949">
                  <c:v>37910</c:v>
                </c:pt>
                <c:pt idx="950">
                  <c:v>37911</c:v>
                </c:pt>
                <c:pt idx="951">
                  <c:v>37914</c:v>
                </c:pt>
                <c:pt idx="952">
                  <c:v>37915</c:v>
                </c:pt>
                <c:pt idx="953">
                  <c:v>37916</c:v>
                </c:pt>
                <c:pt idx="954">
                  <c:v>37917</c:v>
                </c:pt>
                <c:pt idx="955">
                  <c:v>37918</c:v>
                </c:pt>
                <c:pt idx="956">
                  <c:v>37921</c:v>
                </c:pt>
                <c:pt idx="957">
                  <c:v>37922</c:v>
                </c:pt>
                <c:pt idx="958">
                  <c:v>37923</c:v>
                </c:pt>
                <c:pt idx="959">
                  <c:v>37924</c:v>
                </c:pt>
                <c:pt idx="960">
                  <c:v>37925</c:v>
                </c:pt>
                <c:pt idx="961">
                  <c:v>37928</c:v>
                </c:pt>
                <c:pt idx="962">
                  <c:v>37929</c:v>
                </c:pt>
                <c:pt idx="963">
                  <c:v>37930</c:v>
                </c:pt>
                <c:pt idx="964">
                  <c:v>37931</c:v>
                </c:pt>
                <c:pt idx="965">
                  <c:v>37932</c:v>
                </c:pt>
                <c:pt idx="966">
                  <c:v>37935</c:v>
                </c:pt>
                <c:pt idx="967">
                  <c:v>37937</c:v>
                </c:pt>
                <c:pt idx="968">
                  <c:v>37938</c:v>
                </c:pt>
                <c:pt idx="969">
                  <c:v>37939</c:v>
                </c:pt>
                <c:pt idx="970">
                  <c:v>37942</c:v>
                </c:pt>
                <c:pt idx="971">
                  <c:v>37943</c:v>
                </c:pt>
                <c:pt idx="972">
                  <c:v>37944</c:v>
                </c:pt>
                <c:pt idx="973">
                  <c:v>37945</c:v>
                </c:pt>
                <c:pt idx="974">
                  <c:v>37946</c:v>
                </c:pt>
                <c:pt idx="975">
                  <c:v>37949</c:v>
                </c:pt>
                <c:pt idx="976">
                  <c:v>37950</c:v>
                </c:pt>
                <c:pt idx="977">
                  <c:v>37951</c:v>
                </c:pt>
                <c:pt idx="978">
                  <c:v>37953</c:v>
                </c:pt>
                <c:pt idx="979">
                  <c:v>37956</c:v>
                </c:pt>
                <c:pt idx="980">
                  <c:v>37957</c:v>
                </c:pt>
                <c:pt idx="981">
                  <c:v>37958</c:v>
                </c:pt>
                <c:pt idx="982">
                  <c:v>37959</c:v>
                </c:pt>
                <c:pt idx="983">
                  <c:v>37960</c:v>
                </c:pt>
                <c:pt idx="984">
                  <c:v>37963</c:v>
                </c:pt>
                <c:pt idx="985">
                  <c:v>37964</c:v>
                </c:pt>
                <c:pt idx="986">
                  <c:v>37965</c:v>
                </c:pt>
                <c:pt idx="987">
                  <c:v>37966</c:v>
                </c:pt>
                <c:pt idx="988">
                  <c:v>37967</c:v>
                </c:pt>
                <c:pt idx="989">
                  <c:v>37970</c:v>
                </c:pt>
                <c:pt idx="990">
                  <c:v>37971</c:v>
                </c:pt>
                <c:pt idx="991">
                  <c:v>37972</c:v>
                </c:pt>
                <c:pt idx="992">
                  <c:v>37973</c:v>
                </c:pt>
                <c:pt idx="993">
                  <c:v>37974</c:v>
                </c:pt>
                <c:pt idx="994">
                  <c:v>37977</c:v>
                </c:pt>
                <c:pt idx="995">
                  <c:v>37978</c:v>
                </c:pt>
                <c:pt idx="996">
                  <c:v>37979</c:v>
                </c:pt>
                <c:pt idx="997">
                  <c:v>37981</c:v>
                </c:pt>
                <c:pt idx="998">
                  <c:v>37984</c:v>
                </c:pt>
                <c:pt idx="999">
                  <c:v>37985</c:v>
                </c:pt>
                <c:pt idx="1000">
                  <c:v>37986</c:v>
                </c:pt>
                <c:pt idx="1001">
                  <c:v>37988</c:v>
                </c:pt>
                <c:pt idx="1002">
                  <c:v>37991</c:v>
                </c:pt>
                <c:pt idx="1003">
                  <c:v>37992</c:v>
                </c:pt>
                <c:pt idx="1004">
                  <c:v>37993</c:v>
                </c:pt>
                <c:pt idx="1005">
                  <c:v>37994</c:v>
                </c:pt>
                <c:pt idx="1006">
                  <c:v>37995</c:v>
                </c:pt>
                <c:pt idx="1007">
                  <c:v>37998</c:v>
                </c:pt>
                <c:pt idx="1008">
                  <c:v>37999</c:v>
                </c:pt>
                <c:pt idx="1009">
                  <c:v>38000</c:v>
                </c:pt>
                <c:pt idx="1010">
                  <c:v>38001</c:v>
                </c:pt>
                <c:pt idx="1011">
                  <c:v>38002</c:v>
                </c:pt>
                <c:pt idx="1012">
                  <c:v>38006</c:v>
                </c:pt>
                <c:pt idx="1013">
                  <c:v>38007</c:v>
                </c:pt>
                <c:pt idx="1014">
                  <c:v>38008</c:v>
                </c:pt>
                <c:pt idx="1015">
                  <c:v>38009</c:v>
                </c:pt>
                <c:pt idx="1016">
                  <c:v>38012</c:v>
                </c:pt>
                <c:pt idx="1017">
                  <c:v>38013</c:v>
                </c:pt>
                <c:pt idx="1018">
                  <c:v>38014</c:v>
                </c:pt>
                <c:pt idx="1019">
                  <c:v>38015</c:v>
                </c:pt>
                <c:pt idx="1020">
                  <c:v>38016</c:v>
                </c:pt>
                <c:pt idx="1021">
                  <c:v>38019</c:v>
                </c:pt>
                <c:pt idx="1022">
                  <c:v>38020</c:v>
                </c:pt>
                <c:pt idx="1023">
                  <c:v>38021</c:v>
                </c:pt>
                <c:pt idx="1024">
                  <c:v>38022</c:v>
                </c:pt>
                <c:pt idx="1025">
                  <c:v>38023</c:v>
                </c:pt>
                <c:pt idx="1026">
                  <c:v>38026</c:v>
                </c:pt>
                <c:pt idx="1027">
                  <c:v>38027</c:v>
                </c:pt>
                <c:pt idx="1028">
                  <c:v>38028</c:v>
                </c:pt>
                <c:pt idx="1029">
                  <c:v>38029</c:v>
                </c:pt>
                <c:pt idx="1030">
                  <c:v>38030</c:v>
                </c:pt>
                <c:pt idx="1031">
                  <c:v>38034</c:v>
                </c:pt>
                <c:pt idx="1032">
                  <c:v>38035</c:v>
                </c:pt>
                <c:pt idx="1033">
                  <c:v>38036</c:v>
                </c:pt>
                <c:pt idx="1034">
                  <c:v>38037</c:v>
                </c:pt>
                <c:pt idx="1035">
                  <c:v>38040</c:v>
                </c:pt>
                <c:pt idx="1036">
                  <c:v>38041</c:v>
                </c:pt>
                <c:pt idx="1037">
                  <c:v>38042</c:v>
                </c:pt>
                <c:pt idx="1038">
                  <c:v>38043</c:v>
                </c:pt>
                <c:pt idx="1039">
                  <c:v>38044</c:v>
                </c:pt>
                <c:pt idx="1040">
                  <c:v>38047</c:v>
                </c:pt>
                <c:pt idx="1041">
                  <c:v>38048</c:v>
                </c:pt>
                <c:pt idx="1042">
                  <c:v>38049</c:v>
                </c:pt>
                <c:pt idx="1043">
                  <c:v>38050</c:v>
                </c:pt>
                <c:pt idx="1044">
                  <c:v>38051</c:v>
                </c:pt>
                <c:pt idx="1045">
                  <c:v>38054</c:v>
                </c:pt>
                <c:pt idx="1046">
                  <c:v>38055</c:v>
                </c:pt>
                <c:pt idx="1047">
                  <c:v>38056</c:v>
                </c:pt>
                <c:pt idx="1048">
                  <c:v>38057</c:v>
                </c:pt>
                <c:pt idx="1049">
                  <c:v>38058</c:v>
                </c:pt>
                <c:pt idx="1050">
                  <c:v>38061</c:v>
                </c:pt>
                <c:pt idx="1051">
                  <c:v>38062</c:v>
                </c:pt>
                <c:pt idx="1052">
                  <c:v>38063</c:v>
                </c:pt>
                <c:pt idx="1053">
                  <c:v>38064</c:v>
                </c:pt>
                <c:pt idx="1054">
                  <c:v>38065</c:v>
                </c:pt>
                <c:pt idx="1055">
                  <c:v>38068</c:v>
                </c:pt>
                <c:pt idx="1056">
                  <c:v>38069</c:v>
                </c:pt>
                <c:pt idx="1057">
                  <c:v>38070</c:v>
                </c:pt>
                <c:pt idx="1058">
                  <c:v>38071</c:v>
                </c:pt>
                <c:pt idx="1059">
                  <c:v>38072</c:v>
                </c:pt>
                <c:pt idx="1060">
                  <c:v>38075</c:v>
                </c:pt>
                <c:pt idx="1061">
                  <c:v>38076</c:v>
                </c:pt>
                <c:pt idx="1062">
                  <c:v>38077</c:v>
                </c:pt>
                <c:pt idx="1063">
                  <c:v>38078</c:v>
                </c:pt>
                <c:pt idx="1064">
                  <c:v>38079</c:v>
                </c:pt>
                <c:pt idx="1065">
                  <c:v>38082</c:v>
                </c:pt>
                <c:pt idx="1066">
                  <c:v>38083</c:v>
                </c:pt>
                <c:pt idx="1067">
                  <c:v>38084</c:v>
                </c:pt>
                <c:pt idx="1068">
                  <c:v>38085</c:v>
                </c:pt>
                <c:pt idx="1069">
                  <c:v>38089</c:v>
                </c:pt>
                <c:pt idx="1070">
                  <c:v>38090</c:v>
                </c:pt>
                <c:pt idx="1071">
                  <c:v>38091</c:v>
                </c:pt>
                <c:pt idx="1072">
                  <c:v>38092</c:v>
                </c:pt>
                <c:pt idx="1073">
                  <c:v>38093</c:v>
                </c:pt>
                <c:pt idx="1074">
                  <c:v>38096</c:v>
                </c:pt>
                <c:pt idx="1075">
                  <c:v>38097</c:v>
                </c:pt>
                <c:pt idx="1076">
                  <c:v>38098</c:v>
                </c:pt>
                <c:pt idx="1077">
                  <c:v>38099</c:v>
                </c:pt>
                <c:pt idx="1078">
                  <c:v>38100</c:v>
                </c:pt>
                <c:pt idx="1079">
                  <c:v>38103</c:v>
                </c:pt>
                <c:pt idx="1080">
                  <c:v>38104</c:v>
                </c:pt>
                <c:pt idx="1081">
                  <c:v>38105</c:v>
                </c:pt>
                <c:pt idx="1082">
                  <c:v>38106</c:v>
                </c:pt>
                <c:pt idx="1083">
                  <c:v>38107</c:v>
                </c:pt>
                <c:pt idx="1084">
                  <c:v>38110</c:v>
                </c:pt>
                <c:pt idx="1085">
                  <c:v>38111</c:v>
                </c:pt>
                <c:pt idx="1086">
                  <c:v>38112</c:v>
                </c:pt>
                <c:pt idx="1087">
                  <c:v>38113</c:v>
                </c:pt>
                <c:pt idx="1088">
                  <c:v>38114</c:v>
                </c:pt>
                <c:pt idx="1089">
                  <c:v>38117</c:v>
                </c:pt>
                <c:pt idx="1090">
                  <c:v>38118</c:v>
                </c:pt>
                <c:pt idx="1091">
                  <c:v>38119</c:v>
                </c:pt>
                <c:pt idx="1092">
                  <c:v>38120</c:v>
                </c:pt>
                <c:pt idx="1093">
                  <c:v>38121</c:v>
                </c:pt>
                <c:pt idx="1094">
                  <c:v>38124</c:v>
                </c:pt>
                <c:pt idx="1095">
                  <c:v>38125</c:v>
                </c:pt>
                <c:pt idx="1096">
                  <c:v>38126</c:v>
                </c:pt>
                <c:pt idx="1097">
                  <c:v>38127</c:v>
                </c:pt>
                <c:pt idx="1098">
                  <c:v>38128</c:v>
                </c:pt>
                <c:pt idx="1099">
                  <c:v>38131</c:v>
                </c:pt>
                <c:pt idx="1100">
                  <c:v>38132</c:v>
                </c:pt>
                <c:pt idx="1101">
                  <c:v>38133</c:v>
                </c:pt>
                <c:pt idx="1102">
                  <c:v>38134</c:v>
                </c:pt>
                <c:pt idx="1103">
                  <c:v>38135</c:v>
                </c:pt>
                <c:pt idx="1104">
                  <c:v>38139</c:v>
                </c:pt>
                <c:pt idx="1105">
                  <c:v>38140</c:v>
                </c:pt>
                <c:pt idx="1106">
                  <c:v>38141</c:v>
                </c:pt>
                <c:pt idx="1107">
                  <c:v>38142</c:v>
                </c:pt>
                <c:pt idx="1108">
                  <c:v>38145</c:v>
                </c:pt>
                <c:pt idx="1109">
                  <c:v>38146</c:v>
                </c:pt>
                <c:pt idx="1110">
                  <c:v>38147</c:v>
                </c:pt>
                <c:pt idx="1111">
                  <c:v>38148</c:v>
                </c:pt>
                <c:pt idx="1112">
                  <c:v>38152</c:v>
                </c:pt>
                <c:pt idx="1113">
                  <c:v>38153</c:v>
                </c:pt>
                <c:pt idx="1114">
                  <c:v>38154</c:v>
                </c:pt>
                <c:pt idx="1115">
                  <c:v>38155</c:v>
                </c:pt>
                <c:pt idx="1116">
                  <c:v>38156</c:v>
                </c:pt>
                <c:pt idx="1117">
                  <c:v>38159</c:v>
                </c:pt>
                <c:pt idx="1118">
                  <c:v>38160</c:v>
                </c:pt>
                <c:pt idx="1119">
                  <c:v>38161</c:v>
                </c:pt>
                <c:pt idx="1120">
                  <c:v>38162</c:v>
                </c:pt>
                <c:pt idx="1121">
                  <c:v>38163</c:v>
                </c:pt>
                <c:pt idx="1122">
                  <c:v>38166</c:v>
                </c:pt>
                <c:pt idx="1123">
                  <c:v>38167</c:v>
                </c:pt>
                <c:pt idx="1124">
                  <c:v>38168</c:v>
                </c:pt>
                <c:pt idx="1125">
                  <c:v>38169</c:v>
                </c:pt>
                <c:pt idx="1126">
                  <c:v>38170</c:v>
                </c:pt>
                <c:pt idx="1127">
                  <c:v>38174</c:v>
                </c:pt>
                <c:pt idx="1128">
                  <c:v>38175</c:v>
                </c:pt>
                <c:pt idx="1129">
                  <c:v>38176</c:v>
                </c:pt>
                <c:pt idx="1130">
                  <c:v>38177</c:v>
                </c:pt>
                <c:pt idx="1131">
                  <c:v>38180</c:v>
                </c:pt>
                <c:pt idx="1132">
                  <c:v>38181</c:v>
                </c:pt>
                <c:pt idx="1133">
                  <c:v>38182</c:v>
                </c:pt>
                <c:pt idx="1134">
                  <c:v>38183</c:v>
                </c:pt>
                <c:pt idx="1135">
                  <c:v>38184</c:v>
                </c:pt>
                <c:pt idx="1136">
                  <c:v>38187</c:v>
                </c:pt>
                <c:pt idx="1137">
                  <c:v>38188</c:v>
                </c:pt>
                <c:pt idx="1138">
                  <c:v>38189</c:v>
                </c:pt>
                <c:pt idx="1139">
                  <c:v>38190</c:v>
                </c:pt>
                <c:pt idx="1140">
                  <c:v>38191</c:v>
                </c:pt>
                <c:pt idx="1141">
                  <c:v>38194</c:v>
                </c:pt>
                <c:pt idx="1142">
                  <c:v>38195</c:v>
                </c:pt>
                <c:pt idx="1143">
                  <c:v>38196</c:v>
                </c:pt>
                <c:pt idx="1144">
                  <c:v>38197</c:v>
                </c:pt>
                <c:pt idx="1145">
                  <c:v>38198</c:v>
                </c:pt>
                <c:pt idx="1146">
                  <c:v>38201</c:v>
                </c:pt>
                <c:pt idx="1147">
                  <c:v>38202</c:v>
                </c:pt>
                <c:pt idx="1148">
                  <c:v>38203</c:v>
                </c:pt>
                <c:pt idx="1149">
                  <c:v>38204</c:v>
                </c:pt>
                <c:pt idx="1150">
                  <c:v>38205</c:v>
                </c:pt>
                <c:pt idx="1151">
                  <c:v>38208</c:v>
                </c:pt>
                <c:pt idx="1152">
                  <c:v>38209</c:v>
                </c:pt>
                <c:pt idx="1153">
                  <c:v>38210</c:v>
                </c:pt>
                <c:pt idx="1154">
                  <c:v>38211</c:v>
                </c:pt>
                <c:pt idx="1155">
                  <c:v>38212</c:v>
                </c:pt>
                <c:pt idx="1156">
                  <c:v>38215</c:v>
                </c:pt>
                <c:pt idx="1157">
                  <c:v>38216</c:v>
                </c:pt>
                <c:pt idx="1158">
                  <c:v>38217</c:v>
                </c:pt>
                <c:pt idx="1159">
                  <c:v>38218</c:v>
                </c:pt>
                <c:pt idx="1160">
                  <c:v>38219</c:v>
                </c:pt>
                <c:pt idx="1161">
                  <c:v>38222</c:v>
                </c:pt>
                <c:pt idx="1162">
                  <c:v>38223</c:v>
                </c:pt>
                <c:pt idx="1163">
                  <c:v>38224</c:v>
                </c:pt>
                <c:pt idx="1164">
                  <c:v>38225</c:v>
                </c:pt>
                <c:pt idx="1165">
                  <c:v>38226</c:v>
                </c:pt>
                <c:pt idx="1166">
                  <c:v>38229</c:v>
                </c:pt>
                <c:pt idx="1167">
                  <c:v>38230</c:v>
                </c:pt>
                <c:pt idx="1168">
                  <c:v>38231</c:v>
                </c:pt>
                <c:pt idx="1169">
                  <c:v>38232</c:v>
                </c:pt>
                <c:pt idx="1170">
                  <c:v>38233</c:v>
                </c:pt>
                <c:pt idx="1171">
                  <c:v>38237</c:v>
                </c:pt>
                <c:pt idx="1172">
                  <c:v>38238</c:v>
                </c:pt>
                <c:pt idx="1173">
                  <c:v>38239</c:v>
                </c:pt>
                <c:pt idx="1174">
                  <c:v>38240</c:v>
                </c:pt>
                <c:pt idx="1175">
                  <c:v>38243</c:v>
                </c:pt>
                <c:pt idx="1176">
                  <c:v>38244</c:v>
                </c:pt>
                <c:pt idx="1177">
                  <c:v>38245</c:v>
                </c:pt>
                <c:pt idx="1178">
                  <c:v>38246</c:v>
                </c:pt>
                <c:pt idx="1179">
                  <c:v>38247</c:v>
                </c:pt>
                <c:pt idx="1180">
                  <c:v>38250</c:v>
                </c:pt>
                <c:pt idx="1181">
                  <c:v>38251</c:v>
                </c:pt>
                <c:pt idx="1182">
                  <c:v>38252</c:v>
                </c:pt>
                <c:pt idx="1183">
                  <c:v>38253</c:v>
                </c:pt>
                <c:pt idx="1184">
                  <c:v>38254</c:v>
                </c:pt>
                <c:pt idx="1185">
                  <c:v>38257</c:v>
                </c:pt>
                <c:pt idx="1186">
                  <c:v>38258</c:v>
                </c:pt>
                <c:pt idx="1187">
                  <c:v>38259</c:v>
                </c:pt>
                <c:pt idx="1188">
                  <c:v>38260</c:v>
                </c:pt>
                <c:pt idx="1189">
                  <c:v>38261</c:v>
                </c:pt>
                <c:pt idx="1190">
                  <c:v>38264</c:v>
                </c:pt>
                <c:pt idx="1191">
                  <c:v>38265</c:v>
                </c:pt>
                <c:pt idx="1192">
                  <c:v>38266</c:v>
                </c:pt>
                <c:pt idx="1193">
                  <c:v>38267</c:v>
                </c:pt>
                <c:pt idx="1194">
                  <c:v>38268</c:v>
                </c:pt>
                <c:pt idx="1195">
                  <c:v>38272</c:v>
                </c:pt>
                <c:pt idx="1196">
                  <c:v>38273</c:v>
                </c:pt>
                <c:pt idx="1197">
                  <c:v>38274</c:v>
                </c:pt>
                <c:pt idx="1198">
                  <c:v>38275</c:v>
                </c:pt>
                <c:pt idx="1199">
                  <c:v>38278</c:v>
                </c:pt>
                <c:pt idx="1200">
                  <c:v>38279</c:v>
                </c:pt>
                <c:pt idx="1201">
                  <c:v>38280</c:v>
                </c:pt>
                <c:pt idx="1202">
                  <c:v>38281</c:v>
                </c:pt>
                <c:pt idx="1203">
                  <c:v>38282</c:v>
                </c:pt>
                <c:pt idx="1204">
                  <c:v>38285</c:v>
                </c:pt>
                <c:pt idx="1205">
                  <c:v>38286</c:v>
                </c:pt>
                <c:pt idx="1206">
                  <c:v>38287</c:v>
                </c:pt>
                <c:pt idx="1207">
                  <c:v>38288</c:v>
                </c:pt>
                <c:pt idx="1208">
                  <c:v>38289</c:v>
                </c:pt>
                <c:pt idx="1209">
                  <c:v>38292</c:v>
                </c:pt>
                <c:pt idx="1210">
                  <c:v>38293</c:v>
                </c:pt>
                <c:pt idx="1211">
                  <c:v>38294</c:v>
                </c:pt>
                <c:pt idx="1212">
                  <c:v>38295</c:v>
                </c:pt>
                <c:pt idx="1213">
                  <c:v>38296</c:v>
                </c:pt>
                <c:pt idx="1214">
                  <c:v>38299</c:v>
                </c:pt>
                <c:pt idx="1215">
                  <c:v>38300</c:v>
                </c:pt>
                <c:pt idx="1216">
                  <c:v>38301</c:v>
                </c:pt>
                <c:pt idx="1217">
                  <c:v>38303</c:v>
                </c:pt>
                <c:pt idx="1218">
                  <c:v>38306</c:v>
                </c:pt>
                <c:pt idx="1219">
                  <c:v>38307</c:v>
                </c:pt>
                <c:pt idx="1220">
                  <c:v>38308</c:v>
                </c:pt>
                <c:pt idx="1221">
                  <c:v>38309</c:v>
                </c:pt>
                <c:pt idx="1222">
                  <c:v>38310</c:v>
                </c:pt>
                <c:pt idx="1223">
                  <c:v>38313</c:v>
                </c:pt>
                <c:pt idx="1224">
                  <c:v>38314</c:v>
                </c:pt>
                <c:pt idx="1225">
                  <c:v>38315</c:v>
                </c:pt>
                <c:pt idx="1226">
                  <c:v>38317</c:v>
                </c:pt>
                <c:pt idx="1227">
                  <c:v>38320</c:v>
                </c:pt>
                <c:pt idx="1228">
                  <c:v>38321</c:v>
                </c:pt>
                <c:pt idx="1229">
                  <c:v>38322</c:v>
                </c:pt>
                <c:pt idx="1230">
                  <c:v>38323</c:v>
                </c:pt>
                <c:pt idx="1231">
                  <c:v>38324</c:v>
                </c:pt>
                <c:pt idx="1232">
                  <c:v>38327</c:v>
                </c:pt>
                <c:pt idx="1233">
                  <c:v>38328</c:v>
                </c:pt>
                <c:pt idx="1234">
                  <c:v>38329</c:v>
                </c:pt>
                <c:pt idx="1235">
                  <c:v>38330</c:v>
                </c:pt>
                <c:pt idx="1236">
                  <c:v>38331</c:v>
                </c:pt>
                <c:pt idx="1237">
                  <c:v>38334</c:v>
                </c:pt>
                <c:pt idx="1238">
                  <c:v>38335</c:v>
                </c:pt>
                <c:pt idx="1239">
                  <c:v>38336</c:v>
                </c:pt>
                <c:pt idx="1240">
                  <c:v>38337</c:v>
                </c:pt>
                <c:pt idx="1241">
                  <c:v>38338</c:v>
                </c:pt>
                <c:pt idx="1242">
                  <c:v>38341</c:v>
                </c:pt>
                <c:pt idx="1243">
                  <c:v>38342</c:v>
                </c:pt>
                <c:pt idx="1244">
                  <c:v>38343</c:v>
                </c:pt>
                <c:pt idx="1245">
                  <c:v>38344</c:v>
                </c:pt>
                <c:pt idx="1246">
                  <c:v>38348</c:v>
                </c:pt>
                <c:pt idx="1247">
                  <c:v>38349</c:v>
                </c:pt>
                <c:pt idx="1248">
                  <c:v>38350</c:v>
                </c:pt>
                <c:pt idx="1249">
                  <c:v>38351</c:v>
                </c:pt>
                <c:pt idx="1250">
                  <c:v>38352</c:v>
                </c:pt>
                <c:pt idx="1251">
                  <c:v>38355</c:v>
                </c:pt>
                <c:pt idx="1252">
                  <c:v>38356</c:v>
                </c:pt>
                <c:pt idx="1253">
                  <c:v>38357</c:v>
                </c:pt>
                <c:pt idx="1254">
                  <c:v>38358</c:v>
                </c:pt>
                <c:pt idx="1255">
                  <c:v>38359</c:v>
                </c:pt>
                <c:pt idx="1256">
                  <c:v>38362</c:v>
                </c:pt>
                <c:pt idx="1257">
                  <c:v>38363</c:v>
                </c:pt>
                <c:pt idx="1258">
                  <c:v>38364</c:v>
                </c:pt>
                <c:pt idx="1259">
                  <c:v>38365</c:v>
                </c:pt>
                <c:pt idx="1260">
                  <c:v>38366</c:v>
                </c:pt>
                <c:pt idx="1261">
                  <c:v>38370</c:v>
                </c:pt>
                <c:pt idx="1262">
                  <c:v>38371</c:v>
                </c:pt>
                <c:pt idx="1263">
                  <c:v>38372</c:v>
                </c:pt>
                <c:pt idx="1264">
                  <c:v>38373</c:v>
                </c:pt>
                <c:pt idx="1265">
                  <c:v>38376</c:v>
                </c:pt>
                <c:pt idx="1266">
                  <c:v>38377</c:v>
                </c:pt>
                <c:pt idx="1267">
                  <c:v>38378</c:v>
                </c:pt>
                <c:pt idx="1268">
                  <c:v>38379</c:v>
                </c:pt>
                <c:pt idx="1269">
                  <c:v>38380</c:v>
                </c:pt>
                <c:pt idx="1270">
                  <c:v>38383</c:v>
                </c:pt>
                <c:pt idx="1271">
                  <c:v>38384</c:v>
                </c:pt>
                <c:pt idx="1272">
                  <c:v>38385</c:v>
                </c:pt>
                <c:pt idx="1273">
                  <c:v>38386</c:v>
                </c:pt>
                <c:pt idx="1274">
                  <c:v>38387</c:v>
                </c:pt>
                <c:pt idx="1275">
                  <c:v>38390</c:v>
                </c:pt>
                <c:pt idx="1276">
                  <c:v>38391</c:v>
                </c:pt>
                <c:pt idx="1277">
                  <c:v>38392</c:v>
                </c:pt>
                <c:pt idx="1278">
                  <c:v>38393</c:v>
                </c:pt>
                <c:pt idx="1279">
                  <c:v>38394</c:v>
                </c:pt>
                <c:pt idx="1280">
                  <c:v>38397</c:v>
                </c:pt>
                <c:pt idx="1281">
                  <c:v>38398</c:v>
                </c:pt>
                <c:pt idx="1282">
                  <c:v>38399</c:v>
                </c:pt>
                <c:pt idx="1283">
                  <c:v>38400</c:v>
                </c:pt>
                <c:pt idx="1284">
                  <c:v>38401</c:v>
                </c:pt>
                <c:pt idx="1285">
                  <c:v>38405</c:v>
                </c:pt>
                <c:pt idx="1286">
                  <c:v>38406</c:v>
                </c:pt>
                <c:pt idx="1287">
                  <c:v>38407</c:v>
                </c:pt>
                <c:pt idx="1288">
                  <c:v>38408</c:v>
                </c:pt>
                <c:pt idx="1289">
                  <c:v>38411</c:v>
                </c:pt>
                <c:pt idx="1290">
                  <c:v>38412</c:v>
                </c:pt>
                <c:pt idx="1291">
                  <c:v>38413</c:v>
                </c:pt>
                <c:pt idx="1292">
                  <c:v>38414</c:v>
                </c:pt>
                <c:pt idx="1293">
                  <c:v>38415</c:v>
                </c:pt>
                <c:pt idx="1294">
                  <c:v>38418</c:v>
                </c:pt>
                <c:pt idx="1295">
                  <c:v>38419</c:v>
                </c:pt>
                <c:pt idx="1296">
                  <c:v>38420</c:v>
                </c:pt>
                <c:pt idx="1297">
                  <c:v>38421</c:v>
                </c:pt>
                <c:pt idx="1298">
                  <c:v>38422</c:v>
                </c:pt>
                <c:pt idx="1299">
                  <c:v>38425</c:v>
                </c:pt>
                <c:pt idx="1300">
                  <c:v>38426</c:v>
                </c:pt>
                <c:pt idx="1301">
                  <c:v>38427</c:v>
                </c:pt>
                <c:pt idx="1302">
                  <c:v>38428</c:v>
                </c:pt>
                <c:pt idx="1303">
                  <c:v>38429</c:v>
                </c:pt>
                <c:pt idx="1304">
                  <c:v>38432</c:v>
                </c:pt>
                <c:pt idx="1305">
                  <c:v>38433</c:v>
                </c:pt>
                <c:pt idx="1306">
                  <c:v>38434</c:v>
                </c:pt>
                <c:pt idx="1307">
                  <c:v>38435</c:v>
                </c:pt>
                <c:pt idx="1308">
                  <c:v>38439</c:v>
                </c:pt>
                <c:pt idx="1309">
                  <c:v>38440</c:v>
                </c:pt>
                <c:pt idx="1310">
                  <c:v>38441</c:v>
                </c:pt>
                <c:pt idx="1311">
                  <c:v>38442</c:v>
                </c:pt>
                <c:pt idx="1312">
                  <c:v>38443</c:v>
                </c:pt>
                <c:pt idx="1313">
                  <c:v>38446</c:v>
                </c:pt>
                <c:pt idx="1314">
                  <c:v>38447</c:v>
                </c:pt>
                <c:pt idx="1315">
                  <c:v>38448</c:v>
                </c:pt>
                <c:pt idx="1316">
                  <c:v>38449</c:v>
                </c:pt>
                <c:pt idx="1317">
                  <c:v>38450</c:v>
                </c:pt>
                <c:pt idx="1318">
                  <c:v>38453</c:v>
                </c:pt>
                <c:pt idx="1319">
                  <c:v>38454</c:v>
                </c:pt>
                <c:pt idx="1320">
                  <c:v>38455</c:v>
                </c:pt>
                <c:pt idx="1321">
                  <c:v>38456</c:v>
                </c:pt>
                <c:pt idx="1322">
                  <c:v>38457</c:v>
                </c:pt>
                <c:pt idx="1323">
                  <c:v>38460</c:v>
                </c:pt>
                <c:pt idx="1324">
                  <c:v>38461</c:v>
                </c:pt>
                <c:pt idx="1325">
                  <c:v>38462</c:v>
                </c:pt>
                <c:pt idx="1326">
                  <c:v>38463</c:v>
                </c:pt>
                <c:pt idx="1327">
                  <c:v>38464</c:v>
                </c:pt>
                <c:pt idx="1328">
                  <c:v>38467</c:v>
                </c:pt>
                <c:pt idx="1329">
                  <c:v>38468</c:v>
                </c:pt>
                <c:pt idx="1330">
                  <c:v>38469</c:v>
                </c:pt>
                <c:pt idx="1331">
                  <c:v>38470</c:v>
                </c:pt>
                <c:pt idx="1332">
                  <c:v>38471</c:v>
                </c:pt>
                <c:pt idx="1333">
                  <c:v>38474</c:v>
                </c:pt>
                <c:pt idx="1334">
                  <c:v>38475</c:v>
                </c:pt>
                <c:pt idx="1335">
                  <c:v>38476</c:v>
                </c:pt>
                <c:pt idx="1336">
                  <c:v>38477</c:v>
                </c:pt>
                <c:pt idx="1337">
                  <c:v>38478</c:v>
                </c:pt>
                <c:pt idx="1338">
                  <c:v>38481</c:v>
                </c:pt>
                <c:pt idx="1339">
                  <c:v>38482</c:v>
                </c:pt>
                <c:pt idx="1340">
                  <c:v>38483</c:v>
                </c:pt>
                <c:pt idx="1341">
                  <c:v>38484</c:v>
                </c:pt>
                <c:pt idx="1342">
                  <c:v>38485</c:v>
                </c:pt>
                <c:pt idx="1343">
                  <c:v>38488</c:v>
                </c:pt>
                <c:pt idx="1344">
                  <c:v>38489</c:v>
                </c:pt>
                <c:pt idx="1345">
                  <c:v>38490</c:v>
                </c:pt>
                <c:pt idx="1346">
                  <c:v>38491</c:v>
                </c:pt>
                <c:pt idx="1347">
                  <c:v>38492</c:v>
                </c:pt>
                <c:pt idx="1348">
                  <c:v>38495</c:v>
                </c:pt>
                <c:pt idx="1349">
                  <c:v>38496</c:v>
                </c:pt>
                <c:pt idx="1350">
                  <c:v>38497</c:v>
                </c:pt>
                <c:pt idx="1351">
                  <c:v>38498</c:v>
                </c:pt>
                <c:pt idx="1352">
                  <c:v>38499</c:v>
                </c:pt>
                <c:pt idx="1353">
                  <c:v>38503</c:v>
                </c:pt>
                <c:pt idx="1354">
                  <c:v>38504</c:v>
                </c:pt>
                <c:pt idx="1355">
                  <c:v>38505</c:v>
                </c:pt>
                <c:pt idx="1356">
                  <c:v>38506</c:v>
                </c:pt>
                <c:pt idx="1357">
                  <c:v>38509</c:v>
                </c:pt>
                <c:pt idx="1358">
                  <c:v>38510</c:v>
                </c:pt>
                <c:pt idx="1359">
                  <c:v>38511</c:v>
                </c:pt>
                <c:pt idx="1360">
                  <c:v>38512</c:v>
                </c:pt>
                <c:pt idx="1361">
                  <c:v>38513</c:v>
                </c:pt>
                <c:pt idx="1362">
                  <c:v>38516</c:v>
                </c:pt>
                <c:pt idx="1363">
                  <c:v>38517</c:v>
                </c:pt>
                <c:pt idx="1364">
                  <c:v>38518</c:v>
                </c:pt>
                <c:pt idx="1365">
                  <c:v>38519</c:v>
                </c:pt>
                <c:pt idx="1366">
                  <c:v>38520</c:v>
                </c:pt>
                <c:pt idx="1367">
                  <c:v>38523</c:v>
                </c:pt>
                <c:pt idx="1368">
                  <c:v>38524</c:v>
                </c:pt>
                <c:pt idx="1369">
                  <c:v>38525</c:v>
                </c:pt>
                <c:pt idx="1370">
                  <c:v>38526</c:v>
                </c:pt>
                <c:pt idx="1371">
                  <c:v>38527</c:v>
                </c:pt>
                <c:pt idx="1372">
                  <c:v>38530</c:v>
                </c:pt>
                <c:pt idx="1373">
                  <c:v>38531</c:v>
                </c:pt>
                <c:pt idx="1374">
                  <c:v>38532</c:v>
                </c:pt>
                <c:pt idx="1375">
                  <c:v>38533</c:v>
                </c:pt>
                <c:pt idx="1376">
                  <c:v>38534</c:v>
                </c:pt>
                <c:pt idx="1377">
                  <c:v>38538</c:v>
                </c:pt>
                <c:pt idx="1378">
                  <c:v>38539</c:v>
                </c:pt>
                <c:pt idx="1379">
                  <c:v>38540</c:v>
                </c:pt>
                <c:pt idx="1380">
                  <c:v>38541</c:v>
                </c:pt>
                <c:pt idx="1381">
                  <c:v>38544</c:v>
                </c:pt>
                <c:pt idx="1382">
                  <c:v>38545</c:v>
                </c:pt>
                <c:pt idx="1383">
                  <c:v>38546</c:v>
                </c:pt>
                <c:pt idx="1384">
                  <c:v>38547</c:v>
                </c:pt>
                <c:pt idx="1385">
                  <c:v>38548</c:v>
                </c:pt>
                <c:pt idx="1386">
                  <c:v>38551</c:v>
                </c:pt>
                <c:pt idx="1387">
                  <c:v>38552</c:v>
                </c:pt>
                <c:pt idx="1388">
                  <c:v>38553</c:v>
                </c:pt>
                <c:pt idx="1389">
                  <c:v>38554</c:v>
                </c:pt>
                <c:pt idx="1390">
                  <c:v>38555</c:v>
                </c:pt>
                <c:pt idx="1391">
                  <c:v>38558</c:v>
                </c:pt>
                <c:pt idx="1392">
                  <c:v>38559</c:v>
                </c:pt>
                <c:pt idx="1393">
                  <c:v>38560</c:v>
                </c:pt>
                <c:pt idx="1394">
                  <c:v>38561</c:v>
                </c:pt>
                <c:pt idx="1395">
                  <c:v>38562</c:v>
                </c:pt>
                <c:pt idx="1396">
                  <c:v>38565</c:v>
                </c:pt>
                <c:pt idx="1397">
                  <c:v>38566</c:v>
                </c:pt>
                <c:pt idx="1398">
                  <c:v>38567</c:v>
                </c:pt>
                <c:pt idx="1399">
                  <c:v>38568</c:v>
                </c:pt>
                <c:pt idx="1400">
                  <c:v>38569</c:v>
                </c:pt>
                <c:pt idx="1401">
                  <c:v>38572</c:v>
                </c:pt>
                <c:pt idx="1402">
                  <c:v>38573</c:v>
                </c:pt>
                <c:pt idx="1403">
                  <c:v>38574</c:v>
                </c:pt>
                <c:pt idx="1404">
                  <c:v>38575</c:v>
                </c:pt>
                <c:pt idx="1405">
                  <c:v>38576</c:v>
                </c:pt>
                <c:pt idx="1406">
                  <c:v>38579</c:v>
                </c:pt>
                <c:pt idx="1407">
                  <c:v>38580</c:v>
                </c:pt>
                <c:pt idx="1408">
                  <c:v>38581</c:v>
                </c:pt>
                <c:pt idx="1409">
                  <c:v>38582</c:v>
                </c:pt>
                <c:pt idx="1410">
                  <c:v>38583</c:v>
                </c:pt>
                <c:pt idx="1411">
                  <c:v>38586</c:v>
                </c:pt>
                <c:pt idx="1412">
                  <c:v>38587</c:v>
                </c:pt>
                <c:pt idx="1413">
                  <c:v>38588</c:v>
                </c:pt>
                <c:pt idx="1414">
                  <c:v>38589</c:v>
                </c:pt>
                <c:pt idx="1415">
                  <c:v>38590</c:v>
                </c:pt>
                <c:pt idx="1416">
                  <c:v>38593</c:v>
                </c:pt>
                <c:pt idx="1417">
                  <c:v>38594</c:v>
                </c:pt>
                <c:pt idx="1418">
                  <c:v>38595</c:v>
                </c:pt>
                <c:pt idx="1419">
                  <c:v>38596</c:v>
                </c:pt>
                <c:pt idx="1420">
                  <c:v>38597</c:v>
                </c:pt>
                <c:pt idx="1421">
                  <c:v>38601</c:v>
                </c:pt>
                <c:pt idx="1422">
                  <c:v>38602</c:v>
                </c:pt>
                <c:pt idx="1423">
                  <c:v>38603</c:v>
                </c:pt>
                <c:pt idx="1424">
                  <c:v>38604</c:v>
                </c:pt>
                <c:pt idx="1425">
                  <c:v>38607</c:v>
                </c:pt>
                <c:pt idx="1426">
                  <c:v>38608</c:v>
                </c:pt>
                <c:pt idx="1427">
                  <c:v>38609</c:v>
                </c:pt>
                <c:pt idx="1428">
                  <c:v>38610</c:v>
                </c:pt>
                <c:pt idx="1429">
                  <c:v>38611</c:v>
                </c:pt>
                <c:pt idx="1430">
                  <c:v>38614</c:v>
                </c:pt>
                <c:pt idx="1431">
                  <c:v>38615</c:v>
                </c:pt>
                <c:pt idx="1432">
                  <c:v>38616</c:v>
                </c:pt>
                <c:pt idx="1433">
                  <c:v>38617</c:v>
                </c:pt>
                <c:pt idx="1434">
                  <c:v>38618</c:v>
                </c:pt>
                <c:pt idx="1435">
                  <c:v>38621</c:v>
                </c:pt>
                <c:pt idx="1436">
                  <c:v>38622</c:v>
                </c:pt>
                <c:pt idx="1437">
                  <c:v>38623</c:v>
                </c:pt>
                <c:pt idx="1438">
                  <c:v>38624</c:v>
                </c:pt>
                <c:pt idx="1439">
                  <c:v>38625</c:v>
                </c:pt>
                <c:pt idx="1440">
                  <c:v>38628</c:v>
                </c:pt>
                <c:pt idx="1441">
                  <c:v>38629</c:v>
                </c:pt>
                <c:pt idx="1442">
                  <c:v>38630</c:v>
                </c:pt>
                <c:pt idx="1443">
                  <c:v>38631</c:v>
                </c:pt>
                <c:pt idx="1444">
                  <c:v>38632</c:v>
                </c:pt>
                <c:pt idx="1445">
                  <c:v>38636</c:v>
                </c:pt>
                <c:pt idx="1446">
                  <c:v>38637</c:v>
                </c:pt>
                <c:pt idx="1447">
                  <c:v>38638</c:v>
                </c:pt>
                <c:pt idx="1448">
                  <c:v>38639</c:v>
                </c:pt>
                <c:pt idx="1449">
                  <c:v>38642</c:v>
                </c:pt>
                <c:pt idx="1450">
                  <c:v>38643</c:v>
                </c:pt>
                <c:pt idx="1451">
                  <c:v>38644</c:v>
                </c:pt>
                <c:pt idx="1452">
                  <c:v>38645</c:v>
                </c:pt>
                <c:pt idx="1453">
                  <c:v>38646</c:v>
                </c:pt>
                <c:pt idx="1454">
                  <c:v>38649</c:v>
                </c:pt>
                <c:pt idx="1455">
                  <c:v>38650</c:v>
                </c:pt>
                <c:pt idx="1456">
                  <c:v>38651</c:v>
                </c:pt>
                <c:pt idx="1457">
                  <c:v>38652</c:v>
                </c:pt>
                <c:pt idx="1458">
                  <c:v>38653</c:v>
                </c:pt>
                <c:pt idx="1459">
                  <c:v>38656</c:v>
                </c:pt>
                <c:pt idx="1460">
                  <c:v>38657</c:v>
                </c:pt>
                <c:pt idx="1461">
                  <c:v>38658</c:v>
                </c:pt>
                <c:pt idx="1462">
                  <c:v>38659</c:v>
                </c:pt>
                <c:pt idx="1463">
                  <c:v>38660</c:v>
                </c:pt>
                <c:pt idx="1464">
                  <c:v>38663</c:v>
                </c:pt>
                <c:pt idx="1465">
                  <c:v>38664</c:v>
                </c:pt>
                <c:pt idx="1466">
                  <c:v>38665</c:v>
                </c:pt>
                <c:pt idx="1467">
                  <c:v>38666</c:v>
                </c:pt>
                <c:pt idx="1468">
                  <c:v>38670</c:v>
                </c:pt>
                <c:pt idx="1469">
                  <c:v>38671</c:v>
                </c:pt>
                <c:pt idx="1470">
                  <c:v>38672</c:v>
                </c:pt>
                <c:pt idx="1471">
                  <c:v>38673</c:v>
                </c:pt>
                <c:pt idx="1472">
                  <c:v>38674</c:v>
                </c:pt>
                <c:pt idx="1473">
                  <c:v>38677</c:v>
                </c:pt>
                <c:pt idx="1474">
                  <c:v>38678</c:v>
                </c:pt>
                <c:pt idx="1475">
                  <c:v>38679</c:v>
                </c:pt>
                <c:pt idx="1476">
                  <c:v>38681</c:v>
                </c:pt>
                <c:pt idx="1477">
                  <c:v>38684</c:v>
                </c:pt>
                <c:pt idx="1478">
                  <c:v>38685</c:v>
                </c:pt>
                <c:pt idx="1479">
                  <c:v>38686</c:v>
                </c:pt>
                <c:pt idx="1480">
                  <c:v>38687</c:v>
                </c:pt>
                <c:pt idx="1481">
                  <c:v>38688</c:v>
                </c:pt>
                <c:pt idx="1482">
                  <c:v>38691</c:v>
                </c:pt>
                <c:pt idx="1483">
                  <c:v>38692</c:v>
                </c:pt>
                <c:pt idx="1484">
                  <c:v>38693</c:v>
                </c:pt>
                <c:pt idx="1485">
                  <c:v>38694</c:v>
                </c:pt>
                <c:pt idx="1486">
                  <c:v>38695</c:v>
                </c:pt>
                <c:pt idx="1487">
                  <c:v>38698</c:v>
                </c:pt>
                <c:pt idx="1488">
                  <c:v>38699</c:v>
                </c:pt>
                <c:pt idx="1489">
                  <c:v>38700</c:v>
                </c:pt>
                <c:pt idx="1490">
                  <c:v>38701</c:v>
                </c:pt>
                <c:pt idx="1491">
                  <c:v>38702</c:v>
                </c:pt>
                <c:pt idx="1492">
                  <c:v>38705</c:v>
                </c:pt>
                <c:pt idx="1493">
                  <c:v>38706</c:v>
                </c:pt>
                <c:pt idx="1494">
                  <c:v>38707</c:v>
                </c:pt>
                <c:pt idx="1495">
                  <c:v>38708</c:v>
                </c:pt>
                <c:pt idx="1496">
                  <c:v>38709</c:v>
                </c:pt>
                <c:pt idx="1497">
                  <c:v>38713</c:v>
                </c:pt>
                <c:pt idx="1498">
                  <c:v>38714</c:v>
                </c:pt>
                <c:pt idx="1499">
                  <c:v>38715</c:v>
                </c:pt>
                <c:pt idx="1500">
                  <c:v>38716</c:v>
                </c:pt>
                <c:pt idx="1501">
                  <c:v>38720</c:v>
                </c:pt>
                <c:pt idx="1502">
                  <c:v>38721</c:v>
                </c:pt>
                <c:pt idx="1503">
                  <c:v>38722</c:v>
                </c:pt>
                <c:pt idx="1504">
                  <c:v>38723</c:v>
                </c:pt>
                <c:pt idx="1505">
                  <c:v>38726</c:v>
                </c:pt>
                <c:pt idx="1506">
                  <c:v>38727</c:v>
                </c:pt>
                <c:pt idx="1507">
                  <c:v>38728</c:v>
                </c:pt>
                <c:pt idx="1508">
                  <c:v>38729</c:v>
                </c:pt>
                <c:pt idx="1509">
                  <c:v>38730</c:v>
                </c:pt>
                <c:pt idx="1510">
                  <c:v>38734</c:v>
                </c:pt>
                <c:pt idx="1511">
                  <c:v>38735</c:v>
                </c:pt>
                <c:pt idx="1512">
                  <c:v>38736</c:v>
                </c:pt>
                <c:pt idx="1513">
                  <c:v>38737</c:v>
                </c:pt>
                <c:pt idx="1514">
                  <c:v>38740</c:v>
                </c:pt>
                <c:pt idx="1515">
                  <c:v>38741</c:v>
                </c:pt>
                <c:pt idx="1516">
                  <c:v>38742</c:v>
                </c:pt>
                <c:pt idx="1517">
                  <c:v>38743</c:v>
                </c:pt>
                <c:pt idx="1518">
                  <c:v>38744</c:v>
                </c:pt>
                <c:pt idx="1519">
                  <c:v>38747</c:v>
                </c:pt>
                <c:pt idx="1520">
                  <c:v>38748</c:v>
                </c:pt>
                <c:pt idx="1521">
                  <c:v>38749</c:v>
                </c:pt>
                <c:pt idx="1522">
                  <c:v>38750</c:v>
                </c:pt>
                <c:pt idx="1523">
                  <c:v>38751</c:v>
                </c:pt>
                <c:pt idx="1524">
                  <c:v>38754</c:v>
                </c:pt>
                <c:pt idx="1525">
                  <c:v>38755</c:v>
                </c:pt>
                <c:pt idx="1526">
                  <c:v>38756</c:v>
                </c:pt>
                <c:pt idx="1527">
                  <c:v>38757</c:v>
                </c:pt>
                <c:pt idx="1528">
                  <c:v>38758</c:v>
                </c:pt>
                <c:pt idx="1529">
                  <c:v>38761</c:v>
                </c:pt>
                <c:pt idx="1530">
                  <c:v>38762</c:v>
                </c:pt>
                <c:pt idx="1531">
                  <c:v>38763</c:v>
                </c:pt>
                <c:pt idx="1532">
                  <c:v>38764</c:v>
                </c:pt>
                <c:pt idx="1533">
                  <c:v>38765</c:v>
                </c:pt>
                <c:pt idx="1534">
                  <c:v>38769</c:v>
                </c:pt>
                <c:pt idx="1535">
                  <c:v>38770</c:v>
                </c:pt>
                <c:pt idx="1536">
                  <c:v>38771</c:v>
                </c:pt>
                <c:pt idx="1537">
                  <c:v>38772</c:v>
                </c:pt>
                <c:pt idx="1538">
                  <c:v>38775</c:v>
                </c:pt>
                <c:pt idx="1539">
                  <c:v>38776</c:v>
                </c:pt>
                <c:pt idx="1540">
                  <c:v>38777</c:v>
                </c:pt>
                <c:pt idx="1541">
                  <c:v>38778</c:v>
                </c:pt>
                <c:pt idx="1542">
                  <c:v>38779</c:v>
                </c:pt>
                <c:pt idx="1543">
                  <c:v>38782</c:v>
                </c:pt>
                <c:pt idx="1544">
                  <c:v>38783</c:v>
                </c:pt>
                <c:pt idx="1545">
                  <c:v>38784</c:v>
                </c:pt>
                <c:pt idx="1546">
                  <c:v>38785</c:v>
                </c:pt>
                <c:pt idx="1547">
                  <c:v>38786</c:v>
                </c:pt>
                <c:pt idx="1548">
                  <c:v>38789</c:v>
                </c:pt>
                <c:pt idx="1549">
                  <c:v>38790</c:v>
                </c:pt>
                <c:pt idx="1550">
                  <c:v>38791</c:v>
                </c:pt>
                <c:pt idx="1551">
                  <c:v>38792</c:v>
                </c:pt>
                <c:pt idx="1552">
                  <c:v>38793</c:v>
                </c:pt>
                <c:pt idx="1553">
                  <c:v>38796</c:v>
                </c:pt>
                <c:pt idx="1554">
                  <c:v>38797</c:v>
                </c:pt>
                <c:pt idx="1555">
                  <c:v>38798</c:v>
                </c:pt>
                <c:pt idx="1556">
                  <c:v>38799</c:v>
                </c:pt>
                <c:pt idx="1557">
                  <c:v>38800</c:v>
                </c:pt>
                <c:pt idx="1558">
                  <c:v>38803</c:v>
                </c:pt>
                <c:pt idx="1559">
                  <c:v>38804</c:v>
                </c:pt>
                <c:pt idx="1560">
                  <c:v>38805</c:v>
                </c:pt>
                <c:pt idx="1561">
                  <c:v>38806</c:v>
                </c:pt>
                <c:pt idx="1562">
                  <c:v>38807</c:v>
                </c:pt>
                <c:pt idx="1563">
                  <c:v>38810</c:v>
                </c:pt>
                <c:pt idx="1564">
                  <c:v>38811</c:v>
                </c:pt>
                <c:pt idx="1565">
                  <c:v>38812</c:v>
                </c:pt>
                <c:pt idx="1566">
                  <c:v>38813</c:v>
                </c:pt>
                <c:pt idx="1567">
                  <c:v>38814</c:v>
                </c:pt>
                <c:pt idx="1568">
                  <c:v>38817</c:v>
                </c:pt>
                <c:pt idx="1569">
                  <c:v>38818</c:v>
                </c:pt>
                <c:pt idx="1570">
                  <c:v>38819</c:v>
                </c:pt>
                <c:pt idx="1571">
                  <c:v>38820</c:v>
                </c:pt>
                <c:pt idx="1572">
                  <c:v>38824</c:v>
                </c:pt>
                <c:pt idx="1573">
                  <c:v>38825</c:v>
                </c:pt>
                <c:pt idx="1574">
                  <c:v>38826</c:v>
                </c:pt>
                <c:pt idx="1575">
                  <c:v>38827</c:v>
                </c:pt>
                <c:pt idx="1576">
                  <c:v>38828</c:v>
                </c:pt>
                <c:pt idx="1577">
                  <c:v>38831</c:v>
                </c:pt>
                <c:pt idx="1578">
                  <c:v>38832</c:v>
                </c:pt>
                <c:pt idx="1579">
                  <c:v>38833</c:v>
                </c:pt>
                <c:pt idx="1580">
                  <c:v>38834</c:v>
                </c:pt>
                <c:pt idx="1581">
                  <c:v>38835</c:v>
                </c:pt>
                <c:pt idx="1582">
                  <c:v>38838</c:v>
                </c:pt>
                <c:pt idx="1583">
                  <c:v>38839</c:v>
                </c:pt>
                <c:pt idx="1584">
                  <c:v>38840</c:v>
                </c:pt>
                <c:pt idx="1585">
                  <c:v>38841</c:v>
                </c:pt>
                <c:pt idx="1586">
                  <c:v>38842</c:v>
                </c:pt>
                <c:pt idx="1587">
                  <c:v>38845</c:v>
                </c:pt>
                <c:pt idx="1588">
                  <c:v>38846</c:v>
                </c:pt>
                <c:pt idx="1589">
                  <c:v>38847</c:v>
                </c:pt>
                <c:pt idx="1590">
                  <c:v>38848</c:v>
                </c:pt>
                <c:pt idx="1591">
                  <c:v>38849</c:v>
                </c:pt>
                <c:pt idx="1592">
                  <c:v>38852</c:v>
                </c:pt>
                <c:pt idx="1593">
                  <c:v>38853</c:v>
                </c:pt>
                <c:pt idx="1594">
                  <c:v>38854</c:v>
                </c:pt>
                <c:pt idx="1595">
                  <c:v>38855</c:v>
                </c:pt>
                <c:pt idx="1596">
                  <c:v>38856</c:v>
                </c:pt>
                <c:pt idx="1597">
                  <c:v>38859</c:v>
                </c:pt>
                <c:pt idx="1598">
                  <c:v>38860</c:v>
                </c:pt>
                <c:pt idx="1599">
                  <c:v>38861</c:v>
                </c:pt>
                <c:pt idx="1600">
                  <c:v>38862</c:v>
                </c:pt>
                <c:pt idx="1601">
                  <c:v>38863</c:v>
                </c:pt>
                <c:pt idx="1602">
                  <c:v>38867</c:v>
                </c:pt>
                <c:pt idx="1603">
                  <c:v>38868</c:v>
                </c:pt>
                <c:pt idx="1604">
                  <c:v>38869</c:v>
                </c:pt>
                <c:pt idx="1605">
                  <c:v>38870</c:v>
                </c:pt>
                <c:pt idx="1606">
                  <c:v>38873</c:v>
                </c:pt>
                <c:pt idx="1607">
                  <c:v>38874</c:v>
                </c:pt>
                <c:pt idx="1608">
                  <c:v>38875</c:v>
                </c:pt>
                <c:pt idx="1609">
                  <c:v>38876</c:v>
                </c:pt>
                <c:pt idx="1610">
                  <c:v>38877</c:v>
                </c:pt>
                <c:pt idx="1611">
                  <c:v>38880</c:v>
                </c:pt>
                <c:pt idx="1612">
                  <c:v>38881</c:v>
                </c:pt>
                <c:pt idx="1613">
                  <c:v>38882</c:v>
                </c:pt>
                <c:pt idx="1614">
                  <c:v>38883</c:v>
                </c:pt>
                <c:pt idx="1615">
                  <c:v>38884</c:v>
                </c:pt>
                <c:pt idx="1616">
                  <c:v>38887</c:v>
                </c:pt>
                <c:pt idx="1617">
                  <c:v>38888</c:v>
                </c:pt>
                <c:pt idx="1618">
                  <c:v>38889</c:v>
                </c:pt>
                <c:pt idx="1619">
                  <c:v>38890</c:v>
                </c:pt>
                <c:pt idx="1620">
                  <c:v>38891</c:v>
                </c:pt>
                <c:pt idx="1621">
                  <c:v>38894</c:v>
                </c:pt>
                <c:pt idx="1622">
                  <c:v>38895</c:v>
                </c:pt>
                <c:pt idx="1623">
                  <c:v>38896</c:v>
                </c:pt>
                <c:pt idx="1624">
                  <c:v>38897</c:v>
                </c:pt>
                <c:pt idx="1625">
                  <c:v>38898</c:v>
                </c:pt>
                <c:pt idx="1626">
                  <c:v>38901</c:v>
                </c:pt>
                <c:pt idx="1627">
                  <c:v>38903</c:v>
                </c:pt>
                <c:pt idx="1628">
                  <c:v>38904</c:v>
                </c:pt>
                <c:pt idx="1629">
                  <c:v>38905</c:v>
                </c:pt>
                <c:pt idx="1630">
                  <c:v>38908</c:v>
                </c:pt>
                <c:pt idx="1631">
                  <c:v>38909</c:v>
                </c:pt>
                <c:pt idx="1632">
                  <c:v>38910</c:v>
                </c:pt>
                <c:pt idx="1633">
                  <c:v>38911</c:v>
                </c:pt>
                <c:pt idx="1634">
                  <c:v>38912</c:v>
                </c:pt>
                <c:pt idx="1635">
                  <c:v>38915</c:v>
                </c:pt>
                <c:pt idx="1636">
                  <c:v>38916</c:v>
                </c:pt>
                <c:pt idx="1637">
                  <c:v>38917</c:v>
                </c:pt>
                <c:pt idx="1638">
                  <c:v>38918</c:v>
                </c:pt>
                <c:pt idx="1639">
                  <c:v>38919</c:v>
                </c:pt>
                <c:pt idx="1640">
                  <c:v>38922</c:v>
                </c:pt>
                <c:pt idx="1641">
                  <c:v>38923</c:v>
                </c:pt>
                <c:pt idx="1642">
                  <c:v>38924</c:v>
                </c:pt>
                <c:pt idx="1643">
                  <c:v>38925</c:v>
                </c:pt>
                <c:pt idx="1644">
                  <c:v>38926</c:v>
                </c:pt>
                <c:pt idx="1645">
                  <c:v>38929</c:v>
                </c:pt>
                <c:pt idx="1646">
                  <c:v>38930</c:v>
                </c:pt>
                <c:pt idx="1647">
                  <c:v>38931</c:v>
                </c:pt>
                <c:pt idx="1648">
                  <c:v>38932</c:v>
                </c:pt>
                <c:pt idx="1649">
                  <c:v>38933</c:v>
                </c:pt>
                <c:pt idx="1650">
                  <c:v>38936</c:v>
                </c:pt>
                <c:pt idx="1651">
                  <c:v>38937</c:v>
                </c:pt>
                <c:pt idx="1652">
                  <c:v>38938</c:v>
                </c:pt>
                <c:pt idx="1653">
                  <c:v>38939</c:v>
                </c:pt>
                <c:pt idx="1654">
                  <c:v>38940</c:v>
                </c:pt>
                <c:pt idx="1655">
                  <c:v>38943</c:v>
                </c:pt>
                <c:pt idx="1656">
                  <c:v>38944</c:v>
                </c:pt>
                <c:pt idx="1657">
                  <c:v>38945</c:v>
                </c:pt>
                <c:pt idx="1658">
                  <c:v>38946</c:v>
                </c:pt>
                <c:pt idx="1659">
                  <c:v>38947</c:v>
                </c:pt>
                <c:pt idx="1660">
                  <c:v>38950</c:v>
                </c:pt>
                <c:pt idx="1661">
                  <c:v>38951</c:v>
                </c:pt>
                <c:pt idx="1662">
                  <c:v>38952</c:v>
                </c:pt>
                <c:pt idx="1663">
                  <c:v>38953</c:v>
                </c:pt>
                <c:pt idx="1664">
                  <c:v>38954</c:v>
                </c:pt>
                <c:pt idx="1665">
                  <c:v>38957</c:v>
                </c:pt>
                <c:pt idx="1666">
                  <c:v>38958</c:v>
                </c:pt>
                <c:pt idx="1667">
                  <c:v>38959</c:v>
                </c:pt>
                <c:pt idx="1668">
                  <c:v>38960</c:v>
                </c:pt>
                <c:pt idx="1669">
                  <c:v>38961</c:v>
                </c:pt>
                <c:pt idx="1670">
                  <c:v>38965</c:v>
                </c:pt>
                <c:pt idx="1671">
                  <c:v>38966</c:v>
                </c:pt>
                <c:pt idx="1672">
                  <c:v>38967</c:v>
                </c:pt>
                <c:pt idx="1673">
                  <c:v>38968</c:v>
                </c:pt>
                <c:pt idx="1674">
                  <c:v>38971</c:v>
                </c:pt>
                <c:pt idx="1675">
                  <c:v>38972</c:v>
                </c:pt>
                <c:pt idx="1676">
                  <c:v>38973</c:v>
                </c:pt>
                <c:pt idx="1677">
                  <c:v>38974</c:v>
                </c:pt>
                <c:pt idx="1678">
                  <c:v>38975</c:v>
                </c:pt>
                <c:pt idx="1679">
                  <c:v>38978</c:v>
                </c:pt>
                <c:pt idx="1680">
                  <c:v>38979</c:v>
                </c:pt>
                <c:pt idx="1681">
                  <c:v>38980</c:v>
                </c:pt>
                <c:pt idx="1682">
                  <c:v>38981</c:v>
                </c:pt>
                <c:pt idx="1683">
                  <c:v>38982</c:v>
                </c:pt>
                <c:pt idx="1684">
                  <c:v>38985</c:v>
                </c:pt>
                <c:pt idx="1685">
                  <c:v>38986</c:v>
                </c:pt>
                <c:pt idx="1686">
                  <c:v>38987</c:v>
                </c:pt>
                <c:pt idx="1687">
                  <c:v>38988</c:v>
                </c:pt>
                <c:pt idx="1688">
                  <c:v>38989</c:v>
                </c:pt>
                <c:pt idx="1689">
                  <c:v>38992</c:v>
                </c:pt>
                <c:pt idx="1690">
                  <c:v>38993</c:v>
                </c:pt>
                <c:pt idx="1691">
                  <c:v>38994</c:v>
                </c:pt>
                <c:pt idx="1692">
                  <c:v>38995</c:v>
                </c:pt>
                <c:pt idx="1693">
                  <c:v>38996</c:v>
                </c:pt>
                <c:pt idx="1694">
                  <c:v>39000</c:v>
                </c:pt>
                <c:pt idx="1695">
                  <c:v>39001</c:v>
                </c:pt>
                <c:pt idx="1696">
                  <c:v>39002</c:v>
                </c:pt>
                <c:pt idx="1697">
                  <c:v>39003</c:v>
                </c:pt>
                <c:pt idx="1698">
                  <c:v>39006</c:v>
                </c:pt>
                <c:pt idx="1699">
                  <c:v>39007</c:v>
                </c:pt>
                <c:pt idx="1700">
                  <c:v>39008</c:v>
                </c:pt>
                <c:pt idx="1701">
                  <c:v>39009</c:v>
                </c:pt>
                <c:pt idx="1702">
                  <c:v>39010</c:v>
                </c:pt>
                <c:pt idx="1703">
                  <c:v>39013</c:v>
                </c:pt>
                <c:pt idx="1704">
                  <c:v>39014</c:v>
                </c:pt>
                <c:pt idx="1705">
                  <c:v>39015</c:v>
                </c:pt>
                <c:pt idx="1706">
                  <c:v>39016</c:v>
                </c:pt>
                <c:pt idx="1707">
                  <c:v>39017</c:v>
                </c:pt>
                <c:pt idx="1708">
                  <c:v>39020</c:v>
                </c:pt>
                <c:pt idx="1709">
                  <c:v>39021</c:v>
                </c:pt>
                <c:pt idx="1710">
                  <c:v>39022</c:v>
                </c:pt>
                <c:pt idx="1711">
                  <c:v>39023</c:v>
                </c:pt>
                <c:pt idx="1712">
                  <c:v>39024</c:v>
                </c:pt>
                <c:pt idx="1713">
                  <c:v>39027</c:v>
                </c:pt>
                <c:pt idx="1714">
                  <c:v>39028</c:v>
                </c:pt>
                <c:pt idx="1715">
                  <c:v>39029</c:v>
                </c:pt>
                <c:pt idx="1716">
                  <c:v>39030</c:v>
                </c:pt>
                <c:pt idx="1717">
                  <c:v>39031</c:v>
                </c:pt>
                <c:pt idx="1718">
                  <c:v>39034</c:v>
                </c:pt>
                <c:pt idx="1719">
                  <c:v>39035</c:v>
                </c:pt>
                <c:pt idx="1720">
                  <c:v>39036</c:v>
                </c:pt>
                <c:pt idx="1721">
                  <c:v>39037</c:v>
                </c:pt>
                <c:pt idx="1722">
                  <c:v>39038</c:v>
                </c:pt>
                <c:pt idx="1723">
                  <c:v>39041</c:v>
                </c:pt>
                <c:pt idx="1724">
                  <c:v>39042</c:v>
                </c:pt>
                <c:pt idx="1725">
                  <c:v>39043</c:v>
                </c:pt>
                <c:pt idx="1726">
                  <c:v>39045</c:v>
                </c:pt>
                <c:pt idx="1727">
                  <c:v>39048</c:v>
                </c:pt>
                <c:pt idx="1728">
                  <c:v>39049</c:v>
                </c:pt>
                <c:pt idx="1729">
                  <c:v>39050</c:v>
                </c:pt>
                <c:pt idx="1730">
                  <c:v>39051</c:v>
                </c:pt>
                <c:pt idx="1731">
                  <c:v>39052</c:v>
                </c:pt>
                <c:pt idx="1732">
                  <c:v>39055</c:v>
                </c:pt>
                <c:pt idx="1733">
                  <c:v>39056</c:v>
                </c:pt>
                <c:pt idx="1734">
                  <c:v>39057</c:v>
                </c:pt>
                <c:pt idx="1735">
                  <c:v>39058</c:v>
                </c:pt>
                <c:pt idx="1736">
                  <c:v>39059</c:v>
                </c:pt>
                <c:pt idx="1737">
                  <c:v>39062</c:v>
                </c:pt>
                <c:pt idx="1738">
                  <c:v>39063</c:v>
                </c:pt>
                <c:pt idx="1739">
                  <c:v>39064</c:v>
                </c:pt>
                <c:pt idx="1740">
                  <c:v>39065</c:v>
                </c:pt>
                <c:pt idx="1741">
                  <c:v>39066</c:v>
                </c:pt>
                <c:pt idx="1742">
                  <c:v>39069</c:v>
                </c:pt>
                <c:pt idx="1743">
                  <c:v>39070</c:v>
                </c:pt>
                <c:pt idx="1744">
                  <c:v>39071</c:v>
                </c:pt>
                <c:pt idx="1745">
                  <c:v>39072</c:v>
                </c:pt>
                <c:pt idx="1746">
                  <c:v>39073</c:v>
                </c:pt>
                <c:pt idx="1747">
                  <c:v>39077</c:v>
                </c:pt>
                <c:pt idx="1748">
                  <c:v>39078</c:v>
                </c:pt>
                <c:pt idx="1749">
                  <c:v>39079</c:v>
                </c:pt>
                <c:pt idx="1750">
                  <c:v>39080</c:v>
                </c:pt>
                <c:pt idx="1751">
                  <c:v>39084</c:v>
                </c:pt>
                <c:pt idx="1752">
                  <c:v>39085</c:v>
                </c:pt>
                <c:pt idx="1753">
                  <c:v>39086</c:v>
                </c:pt>
                <c:pt idx="1754">
                  <c:v>39087</c:v>
                </c:pt>
                <c:pt idx="1755">
                  <c:v>39090</c:v>
                </c:pt>
                <c:pt idx="1756">
                  <c:v>39091</c:v>
                </c:pt>
                <c:pt idx="1757">
                  <c:v>39092</c:v>
                </c:pt>
                <c:pt idx="1758">
                  <c:v>39093</c:v>
                </c:pt>
                <c:pt idx="1759">
                  <c:v>39094</c:v>
                </c:pt>
                <c:pt idx="1760">
                  <c:v>39098</c:v>
                </c:pt>
                <c:pt idx="1761">
                  <c:v>39099</c:v>
                </c:pt>
                <c:pt idx="1762">
                  <c:v>39100</c:v>
                </c:pt>
                <c:pt idx="1763">
                  <c:v>39101</c:v>
                </c:pt>
                <c:pt idx="1764">
                  <c:v>39104</c:v>
                </c:pt>
                <c:pt idx="1765">
                  <c:v>39105</c:v>
                </c:pt>
                <c:pt idx="1766">
                  <c:v>39106</c:v>
                </c:pt>
                <c:pt idx="1767">
                  <c:v>39107</c:v>
                </c:pt>
                <c:pt idx="1768">
                  <c:v>39108</c:v>
                </c:pt>
                <c:pt idx="1769">
                  <c:v>39111</c:v>
                </c:pt>
                <c:pt idx="1770">
                  <c:v>39112</c:v>
                </c:pt>
                <c:pt idx="1771">
                  <c:v>39113</c:v>
                </c:pt>
                <c:pt idx="1772">
                  <c:v>39114</c:v>
                </c:pt>
                <c:pt idx="1773">
                  <c:v>39115</c:v>
                </c:pt>
                <c:pt idx="1774">
                  <c:v>39118</c:v>
                </c:pt>
                <c:pt idx="1775">
                  <c:v>39119</c:v>
                </c:pt>
                <c:pt idx="1776">
                  <c:v>39120</c:v>
                </c:pt>
                <c:pt idx="1777">
                  <c:v>39121</c:v>
                </c:pt>
                <c:pt idx="1778">
                  <c:v>39122</c:v>
                </c:pt>
                <c:pt idx="1779">
                  <c:v>39125</c:v>
                </c:pt>
                <c:pt idx="1780">
                  <c:v>39126</c:v>
                </c:pt>
                <c:pt idx="1781">
                  <c:v>39127</c:v>
                </c:pt>
                <c:pt idx="1782">
                  <c:v>39128</c:v>
                </c:pt>
                <c:pt idx="1783">
                  <c:v>39129</c:v>
                </c:pt>
                <c:pt idx="1784">
                  <c:v>39133</c:v>
                </c:pt>
                <c:pt idx="1785">
                  <c:v>39134</c:v>
                </c:pt>
                <c:pt idx="1786">
                  <c:v>39135</c:v>
                </c:pt>
                <c:pt idx="1787">
                  <c:v>39136</c:v>
                </c:pt>
                <c:pt idx="1788">
                  <c:v>39139</c:v>
                </c:pt>
                <c:pt idx="1789">
                  <c:v>39140</c:v>
                </c:pt>
                <c:pt idx="1790">
                  <c:v>39141</c:v>
                </c:pt>
                <c:pt idx="1791">
                  <c:v>39142</c:v>
                </c:pt>
                <c:pt idx="1792">
                  <c:v>39143</c:v>
                </c:pt>
                <c:pt idx="1793">
                  <c:v>39146</c:v>
                </c:pt>
                <c:pt idx="1794">
                  <c:v>39147</c:v>
                </c:pt>
                <c:pt idx="1795">
                  <c:v>39148</c:v>
                </c:pt>
                <c:pt idx="1796">
                  <c:v>39149</c:v>
                </c:pt>
                <c:pt idx="1797">
                  <c:v>39150</c:v>
                </c:pt>
                <c:pt idx="1798">
                  <c:v>39153</c:v>
                </c:pt>
                <c:pt idx="1799">
                  <c:v>39154</c:v>
                </c:pt>
                <c:pt idx="1800">
                  <c:v>39155</c:v>
                </c:pt>
                <c:pt idx="1801">
                  <c:v>39156</c:v>
                </c:pt>
                <c:pt idx="1802">
                  <c:v>39157</c:v>
                </c:pt>
                <c:pt idx="1803">
                  <c:v>39160</c:v>
                </c:pt>
                <c:pt idx="1804">
                  <c:v>39161</c:v>
                </c:pt>
                <c:pt idx="1805">
                  <c:v>39162</c:v>
                </c:pt>
                <c:pt idx="1806">
                  <c:v>39163</c:v>
                </c:pt>
                <c:pt idx="1807">
                  <c:v>39164</c:v>
                </c:pt>
                <c:pt idx="1808">
                  <c:v>39167</c:v>
                </c:pt>
                <c:pt idx="1809">
                  <c:v>39168</c:v>
                </c:pt>
                <c:pt idx="1810">
                  <c:v>39169</c:v>
                </c:pt>
                <c:pt idx="1811">
                  <c:v>39170</c:v>
                </c:pt>
                <c:pt idx="1812">
                  <c:v>39171</c:v>
                </c:pt>
                <c:pt idx="1813">
                  <c:v>39174</c:v>
                </c:pt>
                <c:pt idx="1814">
                  <c:v>39175</c:v>
                </c:pt>
                <c:pt idx="1815">
                  <c:v>39176</c:v>
                </c:pt>
                <c:pt idx="1816">
                  <c:v>39177</c:v>
                </c:pt>
                <c:pt idx="1817">
                  <c:v>39178</c:v>
                </c:pt>
                <c:pt idx="1818">
                  <c:v>39181</c:v>
                </c:pt>
                <c:pt idx="1819">
                  <c:v>39182</c:v>
                </c:pt>
                <c:pt idx="1820">
                  <c:v>39183</c:v>
                </c:pt>
                <c:pt idx="1821">
                  <c:v>39184</c:v>
                </c:pt>
                <c:pt idx="1822">
                  <c:v>39185</c:v>
                </c:pt>
                <c:pt idx="1823">
                  <c:v>39188</c:v>
                </c:pt>
                <c:pt idx="1824">
                  <c:v>39189</c:v>
                </c:pt>
                <c:pt idx="1825">
                  <c:v>39190</c:v>
                </c:pt>
                <c:pt idx="1826">
                  <c:v>39191</c:v>
                </c:pt>
                <c:pt idx="1827">
                  <c:v>39192</c:v>
                </c:pt>
                <c:pt idx="1828">
                  <c:v>39195</c:v>
                </c:pt>
                <c:pt idx="1829">
                  <c:v>39196</c:v>
                </c:pt>
                <c:pt idx="1830">
                  <c:v>39197</c:v>
                </c:pt>
                <c:pt idx="1831">
                  <c:v>39198</c:v>
                </c:pt>
                <c:pt idx="1832">
                  <c:v>39199</c:v>
                </c:pt>
                <c:pt idx="1833">
                  <c:v>39202</c:v>
                </c:pt>
                <c:pt idx="1834">
                  <c:v>39203</c:v>
                </c:pt>
                <c:pt idx="1835">
                  <c:v>39204</c:v>
                </c:pt>
                <c:pt idx="1836">
                  <c:v>39205</c:v>
                </c:pt>
                <c:pt idx="1837">
                  <c:v>39206</c:v>
                </c:pt>
                <c:pt idx="1838">
                  <c:v>39209</c:v>
                </c:pt>
                <c:pt idx="1839">
                  <c:v>39210</c:v>
                </c:pt>
                <c:pt idx="1840">
                  <c:v>39211</c:v>
                </c:pt>
                <c:pt idx="1841">
                  <c:v>39212</c:v>
                </c:pt>
                <c:pt idx="1842">
                  <c:v>39213</c:v>
                </c:pt>
                <c:pt idx="1843">
                  <c:v>39216</c:v>
                </c:pt>
                <c:pt idx="1844">
                  <c:v>39217</c:v>
                </c:pt>
                <c:pt idx="1845">
                  <c:v>39218</c:v>
                </c:pt>
                <c:pt idx="1846">
                  <c:v>39219</c:v>
                </c:pt>
                <c:pt idx="1847">
                  <c:v>39220</c:v>
                </c:pt>
                <c:pt idx="1848">
                  <c:v>39223</c:v>
                </c:pt>
                <c:pt idx="1849">
                  <c:v>39224</c:v>
                </c:pt>
                <c:pt idx="1850">
                  <c:v>39225</c:v>
                </c:pt>
                <c:pt idx="1851">
                  <c:v>39226</c:v>
                </c:pt>
                <c:pt idx="1852">
                  <c:v>39227</c:v>
                </c:pt>
                <c:pt idx="1853">
                  <c:v>39231</c:v>
                </c:pt>
                <c:pt idx="1854">
                  <c:v>39232</c:v>
                </c:pt>
                <c:pt idx="1855">
                  <c:v>39233</c:v>
                </c:pt>
                <c:pt idx="1856">
                  <c:v>39234</c:v>
                </c:pt>
                <c:pt idx="1857">
                  <c:v>39237</c:v>
                </c:pt>
                <c:pt idx="1858">
                  <c:v>39238</c:v>
                </c:pt>
                <c:pt idx="1859">
                  <c:v>39239</c:v>
                </c:pt>
                <c:pt idx="1860">
                  <c:v>39240</c:v>
                </c:pt>
                <c:pt idx="1861">
                  <c:v>39241</c:v>
                </c:pt>
                <c:pt idx="1862">
                  <c:v>39244</c:v>
                </c:pt>
                <c:pt idx="1863">
                  <c:v>39245</c:v>
                </c:pt>
                <c:pt idx="1864">
                  <c:v>39246</c:v>
                </c:pt>
                <c:pt idx="1865">
                  <c:v>39247</c:v>
                </c:pt>
                <c:pt idx="1866">
                  <c:v>39248</c:v>
                </c:pt>
                <c:pt idx="1867">
                  <c:v>39251</c:v>
                </c:pt>
                <c:pt idx="1868">
                  <c:v>39252</c:v>
                </c:pt>
                <c:pt idx="1869">
                  <c:v>39253</c:v>
                </c:pt>
                <c:pt idx="1870">
                  <c:v>39254</c:v>
                </c:pt>
                <c:pt idx="1871">
                  <c:v>39255</c:v>
                </c:pt>
                <c:pt idx="1872">
                  <c:v>39258</c:v>
                </c:pt>
                <c:pt idx="1873">
                  <c:v>39259</c:v>
                </c:pt>
                <c:pt idx="1874">
                  <c:v>39260</c:v>
                </c:pt>
                <c:pt idx="1875">
                  <c:v>39261</c:v>
                </c:pt>
                <c:pt idx="1876">
                  <c:v>39262</c:v>
                </c:pt>
                <c:pt idx="1877">
                  <c:v>39265</c:v>
                </c:pt>
                <c:pt idx="1878">
                  <c:v>39266</c:v>
                </c:pt>
                <c:pt idx="1879">
                  <c:v>39268</c:v>
                </c:pt>
                <c:pt idx="1880">
                  <c:v>39269</c:v>
                </c:pt>
                <c:pt idx="1881">
                  <c:v>39272</c:v>
                </c:pt>
                <c:pt idx="1882">
                  <c:v>39273</c:v>
                </c:pt>
                <c:pt idx="1883">
                  <c:v>39274</c:v>
                </c:pt>
                <c:pt idx="1884">
                  <c:v>39275</c:v>
                </c:pt>
                <c:pt idx="1885">
                  <c:v>39276</c:v>
                </c:pt>
                <c:pt idx="1886">
                  <c:v>39279</c:v>
                </c:pt>
                <c:pt idx="1887">
                  <c:v>39280</c:v>
                </c:pt>
                <c:pt idx="1888">
                  <c:v>39281</c:v>
                </c:pt>
                <c:pt idx="1889">
                  <c:v>39282</c:v>
                </c:pt>
                <c:pt idx="1890">
                  <c:v>39283</c:v>
                </c:pt>
                <c:pt idx="1891">
                  <c:v>39286</c:v>
                </c:pt>
                <c:pt idx="1892">
                  <c:v>39287</c:v>
                </c:pt>
                <c:pt idx="1893">
                  <c:v>39288</c:v>
                </c:pt>
                <c:pt idx="1894">
                  <c:v>39289</c:v>
                </c:pt>
                <c:pt idx="1895">
                  <c:v>39290</c:v>
                </c:pt>
                <c:pt idx="1896">
                  <c:v>39293</c:v>
                </c:pt>
                <c:pt idx="1897">
                  <c:v>39294</c:v>
                </c:pt>
                <c:pt idx="1898">
                  <c:v>39295</c:v>
                </c:pt>
                <c:pt idx="1899">
                  <c:v>39296</c:v>
                </c:pt>
                <c:pt idx="1900">
                  <c:v>39297</c:v>
                </c:pt>
                <c:pt idx="1901">
                  <c:v>39300</c:v>
                </c:pt>
                <c:pt idx="1902">
                  <c:v>39301</c:v>
                </c:pt>
                <c:pt idx="1903">
                  <c:v>39302</c:v>
                </c:pt>
                <c:pt idx="1904">
                  <c:v>39303</c:v>
                </c:pt>
                <c:pt idx="1905">
                  <c:v>39304</c:v>
                </c:pt>
                <c:pt idx="1906">
                  <c:v>39307</c:v>
                </c:pt>
                <c:pt idx="1907">
                  <c:v>39308</c:v>
                </c:pt>
                <c:pt idx="1908">
                  <c:v>39309</c:v>
                </c:pt>
                <c:pt idx="1909">
                  <c:v>39310</c:v>
                </c:pt>
                <c:pt idx="1910">
                  <c:v>39311</c:v>
                </c:pt>
                <c:pt idx="1911">
                  <c:v>39314</c:v>
                </c:pt>
                <c:pt idx="1912">
                  <c:v>39315</c:v>
                </c:pt>
                <c:pt idx="1913">
                  <c:v>39316</c:v>
                </c:pt>
                <c:pt idx="1914">
                  <c:v>39317</c:v>
                </c:pt>
                <c:pt idx="1915">
                  <c:v>39318</c:v>
                </c:pt>
                <c:pt idx="1916">
                  <c:v>39321</c:v>
                </c:pt>
                <c:pt idx="1917">
                  <c:v>39322</c:v>
                </c:pt>
                <c:pt idx="1918">
                  <c:v>39323</c:v>
                </c:pt>
                <c:pt idx="1919">
                  <c:v>39324</c:v>
                </c:pt>
                <c:pt idx="1920">
                  <c:v>39325</c:v>
                </c:pt>
                <c:pt idx="1921">
                  <c:v>39329</c:v>
                </c:pt>
                <c:pt idx="1922">
                  <c:v>39330</c:v>
                </c:pt>
                <c:pt idx="1923">
                  <c:v>39331</c:v>
                </c:pt>
                <c:pt idx="1924">
                  <c:v>39332</c:v>
                </c:pt>
                <c:pt idx="1925">
                  <c:v>39335</c:v>
                </c:pt>
                <c:pt idx="1926">
                  <c:v>39336</c:v>
                </c:pt>
                <c:pt idx="1927">
                  <c:v>39337</c:v>
                </c:pt>
                <c:pt idx="1928">
                  <c:v>39338</c:v>
                </c:pt>
                <c:pt idx="1929">
                  <c:v>39339</c:v>
                </c:pt>
                <c:pt idx="1930">
                  <c:v>39342</c:v>
                </c:pt>
                <c:pt idx="1931">
                  <c:v>39343</c:v>
                </c:pt>
                <c:pt idx="1932">
                  <c:v>39344</c:v>
                </c:pt>
                <c:pt idx="1933">
                  <c:v>39345</c:v>
                </c:pt>
                <c:pt idx="1934">
                  <c:v>39346</c:v>
                </c:pt>
                <c:pt idx="1935">
                  <c:v>39349</c:v>
                </c:pt>
                <c:pt idx="1936">
                  <c:v>39350</c:v>
                </c:pt>
                <c:pt idx="1937">
                  <c:v>39351</c:v>
                </c:pt>
                <c:pt idx="1938">
                  <c:v>39352</c:v>
                </c:pt>
                <c:pt idx="1939">
                  <c:v>39353</c:v>
                </c:pt>
                <c:pt idx="1940">
                  <c:v>39356</c:v>
                </c:pt>
                <c:pt idx="1941">
                  <c:v>39357</c:v>
                </c:pt>
                <c:pt idx="1942">
                  <c:v>39358</c:v>
                </c:pt>
                <c:pt idx="1943">
                  <c:v>39359</c:v>
                </c:pt>
                <c:pt idx="1944">
                  <c:v>39360</c:v>
                </c:pt>
                <c:pt idx="1945">
                  <c:v>39364</c:v>
                </c:pt>
                <c:pt idx="1946">
                  <c:v>39365</c:v>
                </c:pt>
                <c:pt idx="1947">
                  <c:v>39366</c:v>
                </c:pt>
                <c:pt idx="1948">
                  <c:v>39367</c:v>
                </c:pt>
                <c:pt idx="1949">
                  <c:v>39370</c:v>
                </c:pt>
                <c:pt idx="1950">
                  <c:v>39371</c:v>
                </c:pt>
                <c:pt idx="1951">
                  <c:v>39372</c:v>
                </c:pt>
                <c:pt idx="1952">
                  <c:v>39373</c:v>
                </c:pt>
                <c:pt idx="1953">
                  <c:v>39374</c:v>
                </c:pt>
                <c:pt idx="1954">
                  <c:v>39377</c:v>
                </c:pt>
                <c:pt idx="1955">
                  <c:v>39378</c:v>
                </c:pt>
                <c:pt idx="1956">
                  <c:v>39379</c:v>
                </c:pt>
                <c:pt idx="1957">
                  <c:v>39380</c:v>
                </c:pt>
                <c:pt idx="1958">
                  <c:v>39381</c:v>
                </c:pt>
                <c:pt idx="1959">
                  <c:v>39384</c:v>
                </c:pt>
                <c:pt idx="1960">
                  <c:v>39385</c:v>
                </c:pt>
                <c:pt idx="1961">
                  <c:v>39386</c:v>
                </c:pt>
                <c:pt idx="1962">
                  <c:v>39387</c:v>
                </c:pt>
                <c:pt idx="1963">
                  <c:v>39388</c:v>
                </c:pt>
                <c:pt idx="1964">
                  <c:v>39391</c:v>
                </c:pt>
                <c:pt idx="1965">
                  <c:v>39392</c:v>
                </c:pt>
                <c:pt idx="1966">
                  <c:v>39393</c:v>
                </c:pt>
                <c:pt idx="1967">
                  <c:v>39394</c:v>
                </c:pt>
                <c:pt idx="1968">
                  <c:v>39395</c:v>
                </c:pt>
                <c:pt idx="1969">
                  <c:v>39399</c:v>
                </c:pt>
                <c:pt idx="1970">
                  <c:v>39400</c:v>
                </c:pt>
                <c:pt idx="1971">
                  <c:v>39401</c:v>
                </c:pt>
                <c:pt idx="1972">
                  <c:v>39402</c:v>
                </c:pt>
                <c:pt idx="1973">
                  <c:v>39405</c:v>
                </c:pt>
                <c:pt idx="1974">
                  <c:v>39406</c:v>
                </c:pt>
                <c:pt idx="1975">
                  <c:v>39407</c:v>
                </c:pt>
                <c:pt idx="1976">
                  <c:v>39409</c:v>
                </c:pt>
                <c:pt idx="1977">
                  <c:v>39412</c:v>
                </c:pt>
                <c:pt idx="1978">
                  <c:v>39413</c:v>
                </c:pt>
                <c:pt idx="1979">
                  <c:v>39414</c:v>
                </c:pt>
                <c:pt idx="1980">
                  <c:v>39415</c:v>
                </c:pt>
                <c:pt idx="1981">
                  <c:v>39416</c:v>
                </c:pt>
                <c:pt idx="1982">
                  <c:v>39419</c:v>
                </c:pt>
                <c:pt idx="1983">
                  <c:v>39420</c:v>
                </c:pt>
                <c:pt idx="1984">
                  <c:v>39421</c:v>
                </c:pt>
                <c:pt idx="1985">
                  <c:v>39422</c:v>
                </c:pt>
                <c:pt idx="1986">
                  <c:v>39423</c:v>
                </c:pt>
                <c:pt idx="1987">
                  <c:v>39426</c:v>
                </c:pt>
                <c:pt idx="1988">
                  <c:v>39427</c:v>
                </c:pt>
                <c:pt idx="1989">
                  <c:v>39428</c:v>
                </c:pt>
                <c:pt idx="1990">
                  <c:v>39429</c:v>
                </c:pt>
                <c:pt idx="1991">
                  <c:v>39430</c:v>
                </c:pt>
                <c:pt idx="1992">
                  <c:v>39433</c:v>
                </c:pt>
                <c:pt idx="1993">
                  <c:v>39434</c:v>
                </c:pt>
                <c:pt idx="1994">
                  <c:v>39435</c:v>
                </c:pt>
                <c:pt idx="1995">
                  <c:v>39436</c:v>
                </c:pt>
                <c:pt idx="1996">
                  <c:v>39437</c:v>
                </c:pt>
                <c:pt idx="1997">
                  <c:v>39440</c:v>
                </c:pt>
                <c:pt idx="1998">
                  <c:v>39442</c:v>
                </c:pt>
                <c:pt idx="1999">
                  <c:v>39443</c:v>
                </c:pt>
                <c:pt idx="2000">
                  <c:v>39444</c:v>
                </c:pt>
                <c:pt idx="2001">
                  <c:v>39447</c:v>
                </c:pt>
                <c:pt idx="2002">
                  <c:v>39449</c:v>
                </c:pt>
                <c:pt idx="2003">
                  <c:v>39450</c:v>
                </c:pt>
                <c:pt idx="2004">
                  <c:v>39451</c:v>
                </c:pt>
                <c:pt idx="2005">
                  <c:v>39454</c:v>
                </c:pt>
                <c:pt idx="2006">
                  <c:v>39455</c:v>
                </c:pt>
                <c:pt idx="2007">
                  <c:v>39456</c:v>
                </c:pt>
                <c:pt idx="2008">
                  <c:v>39457</c:v>
                </c:pt>
                <c:pt idx="2009">
                  <c:v>39458</c:v>
                </c:pt>
                <c:pt idx="2010">
                  <c:v>39461</c:v>
                </c:pt>
                <c:pt idx="2011">
                  <c:v>39462</c:v>
                </c:pt>
                <c:pt idx="2012">
                  <c:v>39463</c:v>
                </c:pt>
                <c:pt idx="2013">
                  <c:v>39464</c:v>
                </c:pt>
                <c:pt idx="2014">
                  <c:v>39465</c:v>
                </c:pt>
                <c:pt idx="2015">
                  <c:v>39469</c:v>
                </c:pt>
                <c:pt idx="2016">
                  <c:v>39470</c:v>
                </c:pt>
                <c:pt idx="2017">
                  <c:v>39471</c:v>
                </c:pt>
                <c:pt idx="2018">
                  <c:v>39472</c:v>
                </c:pt>
                <c:pt idx="2019">
                  <c:v>39475</c:v>
                </c:pt>
                <c:pt idx="2020">
                  <c:v>39476</c:v>
                </c:pt>
                <c:pt idx="2021">
                  <c:v>39477</c:v>
                </c:pt>
                <c:pt idx="2022">
                  <c:v>39478</c:v>
                </c:pt>
                <c:pt idx="2023">
                  <c:v>39479</c:v>
                </c:pt>
                <c:pt idx="2024">
                  <c:v>39482</c:v>
                </c:pt>
                <c:pt idx="2025">
                  <c:v>39483</c:v>
                </c:pt>
                <c:pt idx="2026">
                  <c:v>39484</c:v>
                </c:pt>
                <c:pt idx="2027">
                  <c:v>39485</c:v>
                </c:pt>
                <c:pt idx="2028">
                  <c:v>39486</c:v>
                </c:pt>
                <c:pt idx="2029">
                  <c:v>39489</c:v>
                </c:pt>
                <c:pt idx="2030">
                  <c:v>39490</c:v>
                </c:pt>
                <c:pt idx="2031">
                  <c:v>39491</c:v>
                </c:pt>
                <c:pt idx="2032">
                  <c:v>39492</c:v>
                </c:pt>
                <c:pt idx="2033">
                  <c:v>39493</c:v>
                </c:pt>
                <c:pt idx="2034">
                  <c:v>39497</c:v>
                </c:pt>
                <c:pt idx="2035">
                  <c:v>39498</c:v>
                </c:pt>
                <c:pt idx="2036">
                  <c:v>39499</c:v>
                </c:pt>
                <c:pt idx="2037">
                  <c:v>39500</c:v>
                </c:pt>
                <c:pt idx="2038">
                  <c:v>39503</c:v>
                </c:pt>
                <c:pt idx="2039">
                  <c:v>39504</c:v>
                </c:pt>
                <c:pt idx="2040">
                  <c:v>39505</c:v>
                </c:pt>
                <c:pt idx="2041">
                  <c:v>39506</c:v>
                </c:pt>
                <c:pt idx="2042">
                  <c:v>39507</c:v>
                </c:pt>
                <c:pt idx="2043">
                  <c:v>39510</c:v>
                </c:pt>
                <c:pt idx="2044">
                  <c:v>39511</c:v>
                </c:pt>
                <c:pt idx="2045">
                  <c:v>39512</c:v>
                </c:pt>
                <c:pt idx="2046">
                  <c:v>39513</c:v>
                </c:pt>
                <c:pt idx="2047">
                  <c:v>39514</c:v>
                </c:pt>
                <c:pt idx="2048">
                  <c:v>39517</c:v>
                </c:pt>
                <c:pt idx="2049">
                  <c:v>39518</c:v>
                </c:pt>
                <c:pt idx="2050">
                  <c:v>39519</c:v>
                </c:pt>
                <c:pt idx="2051">
                  <c:v>39520</c:v>
                </c:pt>
                <c:pt idx="2052">
                  <c:v>39521</c:v>
                </c:pt>
                <c:pt idx="2053">
                  <c:v>39524</c:v>
                </c:pt>
                <c:pt idx="2054">
                  <c:v>39525</c:v>
                </c:pt>
                <c:pt idx="2055">
                  <c:v>39526</c:v>
                </c:pt>
                <c:pt idx="2056">
                  <c:v>39527</c:v>
                </c:pt>
                <c:pt idx="2057">
                  <c:v>39531</c:v>
                </c:pt>
                <c:pt idx="2058">
                  <c:v>39532</c:v>
                </c:pt>
                <c:pt idx="2059">
                  <c:v>39533</c:v>
                </c:pt>
                <c:pt idx="2060">
                  <c:v>39534</c:v>
                </c:pt>
                <c:pt idx="2061">
                  <c:v>39535</c:v>
                </c:pt>
                <c:pt idx="2062">
                  <c:v>39538</c:v>
                </c:pt>
                <c:pt idx="2063">
                  <c:v>39539</c:v>
                </c:pt>
                <c:pt idx="2064">
                  <c:v>39540</c:v>
                </c:pt>
                <c:pt idx="2065">
                  <c:v>39541</c:v>
                </c:pt>
                <c:pt idx="2066">
                  <c:v>39542</c:v>
                </c:pt>
                <c:pt idx="2067">
                  <c:v>39545</c:v>
                </c:pt>
                <c:pt idx="2068">
                  <c:v>39546</c:v>
                </c:pt>
                <c:pt idx="2069">
                  <c:v>39547</c:v>
                </c:pt>
                <c:pt idx="2070">
                  <c:v>39548</c:v>
                </c:pt>
                <c:pt idx="2071">
                  <c:v>39549</c:v>
                </c:pt>
                <c:pt idx="2072">
                  <c:v>39552</c:v>
                </c:pt>
                <c:pt idx="2073">
                  <c:v>39553</c:v>
                </c:pt>
                <c:pt idx="2074">
                  <c:v>39554</c:v>
                </c:pt>
                <c:pt idx="2075">
                  <c:v>39555</c:v>
                </c:pt>
                <c:pt idx="2076">
                  <c:v>39556</c:v>
                </c:pt>
                <c:pt idx="2077">
                  <c:v>39559</c:v>
                </c:pt>
                <c:pt idx="2078">
                  <c:v>39560</c:v>
                </c:pt>
                <c:pt idx="2079">
                  <c:v>39561</c:v>
                </c:pt>
                <c:pt idx="2080">
                  <c:v>39562</c:v>
                </c:pt>
                <c:pt idx="2081">
                  <c:v>39563</c:v>
                </c:pt>
                <c:pt idx="2082">
                  <c:v>39566</c:v>
                </c:pt>
                <c:pt idx="2083">
                  <c:v>39567</c:v>
                </c:pt>
                <c:pt idx="2084">
                  <c:v>39568</c:v>
                </c:pt>
                <c:pt idx="2085">
                  <c:v>39569</c:v>
                </c:pt>
                <c:pt idx="2086">
                  <c:v>39570</c:v>
                </c:pt>
                <c:pt idx="2087">
                  <c:v>39573</c:v>
                </c:pt>
                <c:pt idx="2088">
                  <c:v>39574</c:v>
                </c:pt>
                <c:pt idx="2089">
                  <c:v>39575</c:v>
                </c:pt>
                <c:pt idx="2090">
                  <c:v>39576</c:v>
                </c:pt>
                <c:pt idx="2091">
                  <c:v>39577</c:v>
                </c:pt>
                <c:pt idx="2092">
                  <c:v>39580</c:v>
                </c:pt>
                <c:pt idx="2093">
                  <c:v>39581</c:v>
                </c:pt>
                <c:pt idx="2094">
                  <c:v>39582</c:v>
                </c:pt>
                <c:pt idx="2095">
                  <c:v>39583</c:v>
                </c:pt>
                <c:pt idx="2096">
                  <c:v>39584</c:v>
                </c:pt>
                <c:pt idx="2097">
                  <c:v>39587</c:v>
                </c:pt>
                <c:pt idx="2098">
                  <c:v>39588</c:v>
                </c:pt>
                <c:pt idx="2099">
                  <c:v>39589</c:v>
                </c:pt>
                <c:pt idx="2100">
                  <c:v>39590</c:v>
                </c:pt>
                <c:pt idx="2101">
                  <c:v>39591</c:v>
                </c:pt>
                <c:pt idx="2102">
                  <c:v>39595</c:v>
                </c:pt>
                <c:pt idx="2103">
                  <c:v>39596</c:v>
                </c:pt>
                <c:pt idx="2104">
                  <c:v>39597</c:v>
                </c:pt>
                <c:pt idx="2105">
                  <c:v>39598</c:v>
                </c:pt>
                <c:pt idx="2106">
                  <c:v>39601</c:v>
                </c:pt>
                <c:pt idx="2107">
                  <c:v>39602</c:v>
                </c:pt>
                <c:pt idx="2108">
                  <c:v>39603</c:v>
                </c:pt>
                <c:pt idx="2109">
                  <c:v>39604</c:v>
                </c:pt>
                <c:pt idx="2110">
                  <c:v>39605</c:v>
                </c:pt>
                <c:pt idx="2111">
                  <c:v>39608</c:v>
                </c:pt>
                <c:pt idx="2112">
                  <c:v>39609</c:v>
                </c:pt>
                <c:pt idx="2113">
                  <c:v>39610</c:v>
                </c:pt>
                <c:pt idx="2114">
                  <c:v>39611</c:v>
                </c:pt>
                <c:pt idx="2115">
                  <c:v>39612</c:v>
                </c:pt>
                <c:pt idx="2116">
                  <c:v>39615</c:v>
                </c:pt>
                <c:pt idx="2117">
                  <c:v>39616</c:v>
                </c:pt>
                <c:pt idx="2118">
                  <c:v>39617</c:v>
                </c:pt>
                <c:pt idx="2119">
                  <c:v>39618</c:v>
                </c:pt>
                <c:pt idx="2120">
                  <c:v>39619</c:v>
                </c:pt>
                <c:pt idx="2121">
                  <c:v>39622</c:v>
                </c:pt>
                <c:pt idx="2122">
                  <c:v>39623</c:v>
                </c:pt>
                <c:pt idx="2123">
                  <c:v>39624</c:v>
                </c:pt>
                <c:pt idx="2124">
                  <c:v>39625</c:v>
                </c:pt>
                <c:pt idx="2125">
                  <c:v>39626</c:v>
                </c:pt>
                <c:pt idx="2126">
                  <c:v>39629</c:v>
                </c:pt>
                <c:pt idx="2127">
                  <c:v>39630</c:v>
                </c:pt>
                <c:pt idx="2128">
                  <c:v>39631</c:v>
                </c:pt>
                <c:pt idx="2129">
                  <c:v>39632</c:v>
                </c:pt>
                <c:pt idx="2130">
                  <c:v>39636</c:v>
                </c:pt>
                <c:pt idx="2131">
                  <c:v>39637</c:v>
                </c:pt>
                <c:pt idx="2132">
                  <c:v>39638</c:v>
                </c:pt>
                <c:pt idx="2133">
                  <c:v>39639</c:v>
                </c:pt>
                <c:pt idx="2134">
                  <c:v>39640</c:v>
                </c:pt>
                <c:pt idx="2135">
                  <c:v>39643</c:v>
                </c:pt>
                <c:pt idx="2136">
                  <c:v>39644</c:v>
                </c:pt>
                <c:pt idx="2137">
                  <c:v>39645</c:v>
                </c:pt>
                <c:pt idx="2138">
                  <c:v>39646</c:v>
                </c:pt>
                <c:pt idx="2139">
                  <c:v>39647</c:v>
                </c:pt>
                <c:pt idx="2140">
                  <c:v>39650</c:v>
                </c:pt>
                <c:pt idx="2141">
                  <c:v>39651</c:v>
                </c:pt>
                <c:pt idx="2142">
                  <c:v>39652</c:v>
                </c:pt>
                <c:pt idx="2143">
                  <c:v>39653</c:v>
                </c:pt>
                <c:pt idx="2144">
                  <c:v>39654</c:v>
                </c:pt>
                <c:pt idx="2145">
                  <c:v>39657</c:v>
                </c:pt>
                <c:pt idx="2146">
                  <c:v>39658</c:v>
                </c:pt>
                <c:pt idx="2147">
                  <c:v>39659</c:v>
                </c:pt>
                <c:pt idx="2148">
                  <c:v>39660</c:v>
                </c:pt>
                <c:pt idx="2149">
                  <c:v>39661</c:v>
                </c:pt>
                <c:pt idx="2150">
                  <c:v>39664</c:v>
                </c:pt>
                <c:pt idx="2151">
                  <c:v>39665</c:v>
                </c:pt>
                <c:pt idx="2152">
                  <c:v>39666</c:v>
                </c:pt>
                <c:pt idx="2153">
                  <c:v>39667</c:v>
                </c:pt>
                <c:pt idx="2154">
                  <c:v>39668</c:v>
                </c:pt>
                <c:pt idx="2155">
                  <c:v>39671</c:v>
                </c:pt>
                <c:pt idx="2156">
                  <c:v>39672</c:v>
                </c:pt>
                <c:pt idx="2157">
                  <c:v>39673</c:v>
                </c:pt>
                <c:pt idx="2158">
                  <c:v>39674</c:v>
                </c:pt>
                <c:pt idx="2159">
                  <c:v>39675</c:v>
                </c:pt>
                <c:pt idx="2160">
                  <c:v>39678</c:v>
                </c:pt>
                <c:pt idx="2161">
                  <c:v>39679</c:v>
                </c:pt>
                <c:pt idx="2162">
                  <c:v>39680</c:v>
                </c:pt>
                <c:pt idx="2163">
                  <c:v>39681</c:v>
                </c:pt>
                <c:pt idx="2164">
                  <c:v>39682</c:v>
                </c:pt>
                <c:pt idx="2165">
                  <c:v>39685</c:v>
                </c:pt>
                <c:pt idx="2166">
                  <c:v>39686</c:v>
                </c:pt>
                <c:pt idx="2167">
                  <c:v>39687</c:v>
                </c:pt>
                <c:pt idx="2168">
                  <c:v>39688</c:v>
                </c:pt>
                <c:pt idx="2169">
                  <c:v>39689</c:v>
                </c:pt>
                <c:pt idx="2170">
                  <c:v>39693</c:v>
                </c:pt>
                <c:pt idx="2171">
                  <c:v>39694</c:v>
                </c:pt>
                <c:pt idx="2172">
                  <c:v>39695</c:v>
                </c:pt>
                <c:pt idx="2173">
                  <c:v>39696</c:v>
                </c:pt>
                <c:pt idx="2174">
                  <c:v>39699</c:v>
                </c:pt>
                <c:pt idx="2175">
                  <c:v>39700</c:v>
                </c:pt>
                <c:pt idx="2176">
                  <c:v>39701</c:v>
                </c:pt>
                <c:pt idx="2177">
                  <c:v>39702</c:v>
                </c:pt>
                <c:pt idx="2178">
                  <c:v>39703</c:v>
                </c:pt>
                <c:pt idx="2179">
                  <c:v>39706</c:v>
                </c:pt>
                <c:pt idx="2180">
                  <c:v>39707</c:v>
                </c:pt>
                <c:pt idx="2181">
                  <c:v>39708</c:v>
                </c:pt>
                <c:pt idx="2182">
                  <c:v>39709</c:v>
                </c:pt>
                <c:pt idx="2183">
                  <c:v>39710</c:v>
                </c:pt>
                <c:pt idx="2184">
                  <c:v>39713</c:v>
                </c:pt>
                <c:pt idx="2185">
                  <c:v>39714</c:v>
                </c:pt>
                <c:pt idx="2186">
                  <c:v>39715</c:v>
                </c:pt>
                <c:pt idx="2187">
                  <c:v>39716</c:v>
                </c:pt>
                <c:pt idx="2188">
                  <c:v>39717</c:v>
                </c:pt>
                <c:pt idx="2189">
                  <c:v>39720</c:v>
                </c:pt>
                <c:pt idx="2190">
                  <c:v>39721</c:v>
                </c:pt>
                <c:pt idx="2191">
                  <c:v>39722</c:v>
                </c:pt>
                <c:pt idx="2192">
                  <c:v>39723</c:v>
                </c:pt>
                <c:pt idx="2193">
                  <c:v>39724</c:v>
                </c:pt>
                <c:pt idx="2194">
                  <c:v>39727</c:v>
                </c:pt>
                <c:pt idx="2195">
                  <c:v>39728</c:v>
                </c:pt>
                <c:pt idx="2196">
                  <c:v>39729</c:v>
                </c:pt>
                <c:pt idx="2197">
                  <c:v>39730</c:v>
                </c:pt>
                <c:pt idx="2198">
                  <c:v>39731</c:v>
                </c:pt>
                <c:pt idx="2199">
                  <c:v>39735</c:v>
                </c:pt>
                <c:pt idx="2200">
                  <c:v>39736</c:v>
                </c:pt>
                <c:pt idx="2201">
                  <c:v>39737</c:v>
                </c:pt>
                <c:pt idx="2202">
                  <c:v>39738</c:v>
                </c:pt>
                <c:pt idx="2203">
                  <c:v>39741</c:v>
                </c:pt>
                <c:pt idx="2204">
                  <c:v>39742</c:v>
                </c:pt>
                <c:pt idx="2205">
                  <c:v>39743</c:v>
                </c:pt>
                <c:pt idx="2206">
                  <c:v>39744</c:v>
                </c:pt>
                <c:pt idx="2207">
                  <c:v>39745</c:v>
                </c:pt>
                <c:pt idx="2208">
                  <c:v>39748</c:v>
                </c:pt>
                <c:pt idx="2209">
                  <c:v>39749</c:v>
                </c:pt>
                <c:pt idx="2210">
                  <c:v>39750</c:v>
                </c:pt>
                <c:pt idx="2211">
                  <c:v>39751</c:v>
                </c:pt>
                <c:pt idx="2212">
                  <c:v>39752</c:v>
                </c:pt>
                <c:pt idx="2213">
                  <c:v>39755</c:v>
                </c:pt>
                <c:pt idx="2214">
                  <c:v>39756</c:v>
                </c:pt>
                <c:pt idx="2215">
                  <c:v>39757</c:v>
                </c:pt>
                <c:pt idx="2216">
                  <c:v>39758</c:v>
                </c:pt>
                <c:pt idx="2217">
                  <c:v>39759</c:v>
                </c:pt>
                <c:pt idx="2218">
                  <c:v>39762</c:v>
                </c:pt>
                <c:pt idx="2219">
                  <c:v>39764</c:v>
                </c:pt>
                <c:pt idx="2220">
                  <c:v>39765</c:v>
                </c:pt>
                <c:pt idx="2221">
                  <c:v>39766</c:v>
                </c:pt>
                <c:pt idx="2222">
                  <c:v>39769</c:v>
                </c:pt>
                <c:pt idx="2223">
                  <c:v>39770</c:v>
                </c:pt>
                <c:pt idx="2224">
                  <c:v>39771</c:v>
                </c:pt>
                <c:pt idx="2225">
                  <c:v>39772</c:v>
                </c:pt>
                <c:pt idx="2226">
                  <c:v>39773</c:v>
                </c:pt>
                <c:pt idx="2227">
                  <c:v>39776</c:v>
                </c:pt>
                <c:pt idx="2228">
                  <c:v>39777</c:v>
                </c:pt>
                <c:pt idx="2229">
                  <c:v>39778</c:v>
                </c:pt>
                <c:pt idx="2230">
                  <c:v>39780</c:v>
                </c:pt>
                <c:pt idx="2231">
                  <c:v>39783</c:v>
                </c:pt>
                <c:pt idx="2232">
                  <c:v>39784</c:v>
                </c:pt>
                <c:pt idx="2233">
                  <c:v>39785</c:v>
                </c:pt>
                <c:pt idx="2234">
                  <c:v>39786</c:v>
                </c:pt>
                <c:pt idx="2235">
                  <c:v>39787</c:v>
                </c:pt>
                <c:pt idx="2236">
                  <c:v>39790</c:v>
                </c:pt>
                <c:pt idx="2237">
                  <c:v>39791</c:v>
                </c:pt>
                <c:pt idx="2238">
                  <c:v>39792</c:v>
                </c:pt>
                <c:pt idx="2239">
                  <c:v>39793</c:v>
                </c:pt>
                <c:pt idx="2240">
                  <c:v>39794</c:v>
                </c:pt>
                <c:pt idx="2241">
                  <c:v>39797</c:v>
                </c:pt>
                <c:pt idx="2242">
                  <c:v>39798</c:v>
                </c:pt>
                <c:pt idx="2243">
                  <c:v>39799</c:v>
                </c:pt>
                <c:pt idx="2244">
                  <c:v>39800</c:v>
                </c:pt>
                <c:pt idx="2245">
                  <c:v>39801</c:v>
                </c:pt>
                <c:pt idx="2246">
                  <c:v>39804</c:v>
                </c:pt>
                <c:pt idx="2247">
                  <c:v>39805</c:v>
                </c:pt>
                <c:pt idx="2248">
                  <c:v>39806</c:v>
                </c:pt>
                <c:pt idx="2249">
                  <c:v>39808</c:v>
                </c:pt>
                <c:pt idx="2250">
                  <c:v>39811</c:v>
                </c:pt>
                <c:pt idx="2251">
                  <c:v>39812</c:v>
                </c:pt>
                <c:pt idx="2252">
                  <c:v>39813</c:v>
                </c:pt>
                <c:pt idx="2253">
                  <c:v>39815</c:v>
                </c:pt>
                <c:pt idx="2254">
                  <c:v>39818</c:v>
                </c:pt>
                <c:pt idx="2255">
                  <c:v>39819</c:v>
                </c:pt>
                <c:pt idx="2256">
                  <c:v>39820</c:v>
                </c:pt>
                <c:pt idx="2257">
                  <c:v>39821</c:v>
                </c:pt>
                <c:pt idx="2258">
                  <c:v>39822</c:v>
                </c:pt>
                <c:pt idx="2259">
                  <c:v>39825</c:v>
                </c:pt>
                <c:pt idx="2260">
                  <c:v>39826</c:v>
                </c:pt>
                <c:pt idx="2261">
                  <c:v>39827</c:v>
                </c:pt>
                <c:pt idx="2262">
                  <c:v>39828</c:v>
                </c:pt>
                <c:pt idx="2263">
                  <c:v>39829</c:v>
                </c:pt>
                <c:pt idx="2264">
                  <c:v>39833</c:v>
                </c:pt>
                <c:pt idx="2265">
                  <c:v>39834</c:v>
                </c:pt>
                <c:pt idx="2266">
                  <c:v>39835</c:v>
                </c:pt>
                <c:pt idx="2267">
                  <c:v>39836</c:v>
                </c:pt>
                <c:pt idx="2268">
                  <c:v>39839</c:v>
                </c:pt>
                <c:pt idx="2269">
                  <c:v>39840</c:v>
                </c:pt>
                <c:pt idx="2270">
                  <c:v>39841</c:v>
                </c:pt>
                <c:pt idx="2271">
                  <c:v>39842</c:v>
                </c:pt>
                <c:pt idx="2272">
                  <c:v>39843</c:v>
                </c:pt>
                <c:pt idx="2273">
                  <c:v>39846</c:v>
                </c:pt>
                <c:pt idx="2274">
                  <c:v>39847</c:v>
                </c:pt>
                <c:pt idx="2275">
                  <c:v>39848</c:v>
                </c:pt>
                <c:pt idx="2276">
                  <c:v>39849</c:v>
                </c:pt>
                <c:pt idx="2277">
                  <c:v>39850</c:v>
                </c:pt>
                <c:pt idx="2278">
                  <c:v>39853</c:v>
                </c:pt>
                <c:pt idx="2279">
                  <c:v>39854</c:v>
                </c:pt>
                <c:pt idx="2280">
                  <c:v>39855</c:v>
                </c:pt>
                <c:pt idx="2281">
                  <c:v>39856</c:v>
                </c:pt>
                <c:pt idx="2282">
                  <c:v>39857</c:v>
                </c:pt>
                <c:pt idx="2283">
                  <c:v>39861</c:v>
                </c:pt>
                <c:pt idx="2284">
                  <c:v>39862</c:v>
                </c:pt>
                <c:pt idx="2285">
                  <c:v>39863</c:v>
                </c:pt>
                <c:pt idx="2286">
                  <c:v>39864</c:v>
                </c:pt>
                <c:pt idx="2287">
                  <c:v>39867</c:v>
                </c:pt>
                <c:pt idx="2288">
                  <c:v>39868</c:v>
                </c:pt>
                <c:pt idx="2289">
                  <c:v>39869</c:v>
                </c:pt>
                <c:pt idx="2290">
                  <c:v>39870</c:v>
                </c:pt>
                <c:pt idx="2291">
                  <c:v>39871</c:v>
                </c:pt>
                <c:pt idx="2292">
                  <c:v>39874</c:v>
                </c:pt>
                <c:pt idx="2293">
                  <c:v>39875</c:v>
                </c:pt>
                <c:pt idx="2294">
                  <c:v>39876</c:v>
                </c:pt>
                <c:pt idx="2295">
                  <c:v>39877</c:v>
                </c:pt>
                <c:pt idx="2296">
                  <c:v>39878</c:v>
                </c:pt>
                <c:pt idx="2297">
                  <c:v>39881</c:v>
                </c:pt>
                <c:pt idx="2298">
                  <c:v>39882</c:v>
                </c:pt>
                <c:pt idx="2299">
                  <c:v>39883</c:v>
                </c:pt>
                <c:pt idx="2300">
                  <c:v>39884</c:v>
                </c:pt>
                <c:pt idx="2301">
                  <c:v>39885</c:v>
                </c:pt>
                <c:pt idx="2302">
                  <c:v>39888</c:v>
                </c:pt>
                <c:pt idx="2303">
                  <c:v>39889</c:v>
                </c:pt>
                <c:pt idx="2304">
                  <c:v>39890</c:v>
                </c:pt>
                <c:pt idx="2305">
                  <c:v>39891</c:v>
                </c:pt>
                <c:pt idx="2306">
                  <c:v>39892</c:v>
                </c:pt>
                <c:pt idx="2307">
                  <c:v>39895</c:v>
                </c:pt>
                <c:pt idx="2308">
                  <c:v>39896</c:v>
                </c:pt>
                <c:pt idx="2309">
                  <c:v>39897</c:v>
                </c:pt>
                <c:pt idx="2310">
                  <c:v>39898</c:v>
                </c:pt>
                <c:pt idx="2311">
                  <c:v>39899</c:v>
                </c:pt>
                <c:pt idx="2312">
                  <c:v>39902</c:v>
                </c:pt>
                <c:pt idx="2313">
                  <c:v>39903</c:v>
                </c:pt>
                <c:pt idx="2314">
                  <c:v>39904</c:v>
                </c:pt>
                <c:pt idx="2315">
                  <c:v>39905</c:v>
                </c:pt>
                <c:pt idx="2316">
                  <c:v>39906</c:v>
                </c:pt>
                <c:pt idx="2317">
                  <c:v>39909</c:v>
                </c:pt>
                <c:pt idx="2318">
                  <c:v>39910</c:v>
                </c:pt>
                <c:pt idx="2319">
                  <c:v>39911</c:v>
                </c:pt>
                <c:pt idx="2320">
                  <c:v>39912</c:v>
                </c:pt>
                <c:pt idx="2321">
                  <c:v>39916</c:v>
                </c:pt>
                <c:pt idx="2322">
                  <c:v>39917</c:v>
                </c:pt>
                <c:pt idx="2323">
                  <c:v>39918</c:v>
                </c:pt>
                <c:pt idx="2324">
                  <c:v>39919</c:v>
                </c:pt>
                <c:pt idx="2325">
                  <c:v>39920</c:v>
                </c:pt>
                <c:pt idx="2326">
                  <c:v>39923</c:v>
                </c:pt>
                <c:pt idx="2327">
                  <c:v>39924</c:v>
                </c:pt>
                <c:pt idx="2328">
                  <c:v>39925</c:v>
                </c:pt>
                <c:pt idx="2329">
                  <c:v>39926</c:v>
                </c:pt>
                <c:pt idx="2330">
                  <c:v>39927</c:v>
                </c:pt>
                <c:pt idx="2331">
                  <c:v>39930</c:v>
                </c:pt>
                <c:pt idx="2332">
                  <c:v>39931</c:v>
                </c:pt>
                <c:pt idx="2333">
                  <c:v>39932</c:v>
                </c:pt>
                <c:pt idx="2334">
                  <c:v>39933</c:v>
                </c:pt>
                <c:pt idx="2335">
                  <c:v>39934</c:v>
                </c:pt>
                <c:pt idx="2336">
                  <c:v>39937</c:v>
                </c:pt>
                <c:pt idx="2337">
                  <c:v>39938</c:v>
                </c:pt>
                <c:pt idx="2338">
                  <c:v>39939</c:v>
                </c:pt>
                <c:pt idx="2339">
                  <c:v>39940</c:v>
                </c:pt>
                <c:pt idx="2340">
                  <c:v>39941</c:v>
                </c:pt>
                <c:pt idx="2341">
                  <c:v>39944</c:v>
                </c:pt>
                <c:pt idx="2342">
                  <c:v>39945</c:v>
                </c:pt>
                <c:pt idx="2343">
                  <c:v>39946</c:v>
                </c:pt>
                <c:pt idx="2344">
                  <c:v>39947</c:v>
                </c:pt>
                <c:pt idx="2345">
                  <c:v>39948</c:v>
                </c:pt>
                <c:pt idx="2346">
                  <c:v>39951</c:v>
                </c:pt>
                <c:pt idx="2347">
                  <c:v>39952</c:v>
                </c:pt>
                <c:pt idx="2348">
                  <c:v>39953</c:v>
                </c:pt>
                <c:pt idx="2349">
                  <c:v>39954</c:v>
                </c:pt>
                <c:pt idx="2350">
                  <c:v>39955</c:v>
                </c:pt>
                <c:pt idx="2351">
                  <c:v>39959</c:v>
                </c:pt>
                <c:pt idx="2352">
                  <c:v>39960</c:v>
                </c:pt>
                <c:pt idx="2353">
                  <c:v>39961</c:v>
                </c:pt>
                <c:pt idx="2354">
                  <c:v>39962</c:v>
                </c:pt>
                <c:pt idx="2355">
                  <c:v>39965</c:v>
                </c:pt>
                <c:pt idx="2356">
                  <c:v>39966</c:v>
                </c:pt>
                <c:pt idx="2357">
                  <c:v>39967</c:v>
                </c:pt>
                <c:pt idx="2358">
                  <c:v>39968</c:v>
                </c:pt>
                <c:pt idx="2359">
                  <c:v>39969</c:v>
                </c:pt>
                <c:pt idx="2360">
                  <c:v>39972</c:v>
                </c:pt>
                <c:pt idx="2361">
                  <c:v>39973</c:v>
                </c:pt>
                <c:pt idx="2362">
                  <c:v>39974</c:v>
                </c:pt>
                <c:pt idx="2363">
                  <c:v>39975</c:v>
                </c:pt>
                <c:pt idx="2364">
                  <c:v>39976</c:v>
                </c:pt>
                <c:pt idx="2365">
                  <c:v>39979</c:v>
                </c:pt>
                <c:pt idx="2366">
                  <c:v>39980</c:v>
                </c:pt>
                <c:pt idx="2367">
                  <c:v>39981</c:v>
                </c:pt>
                <c:pt idx="2368">
                  <c:v>39982</c:v>
                </c:pt>
                <c:pt idx="2369">
                  <c:v>39983</c:v>
                </c:pt>
                <c:pt idx="2370">
                  <c:v>39986</c:v>
                </c:pt>
                <c:pt idx="2371">
                  <c:v>39987</c:v>
                </c:pt>
                <c:pt idx="2372">
                  <c:v>39988</c:v>
                </c:pt>
                <c:pt idx="2373">
                  <c:v>39989</c:v>
                </c:pt>
                <c:pt idx="2374">
                  <c:v>39990</c:v>
                </c:pt>
                <c:pt idx="2375">
                  <c:v>39993</c:v>
                </c:pt>
                <c:pt idx="2376">
                  <c:v>39994</c:v>
                </c:pt>
                <c:pt idx="2377">
                  <c:v>39995</c:v>
                </c:pt>
                <c:pt idx="2378">
                  <c:v>39996</c:v>
                </c:pt>
                <c:pt idx="2379">
                  <c:v>40000</c:v>
                </c:pt>
                <c:pt idx="2380">
                  <c:v>40001</c:v>
                </c:pt>
                <c:pt idx="2381">
                  <c:v>40002</c:v>
                </c:pt>
                <c:pt idx="2382">
                  <c:v>40003</c:v>
                </c:pt>
                <c:pt idx="2383">
                  <c:v>40004</c:v>
                </c:pt>
                <c:pt idx="2384">
                  <c:v>40007</c:v>
                </c:pt>
                <c:pt idx="2385">
                  <c:v>40008</c:v>
                </c:pt>
                <c:pt idx="2386">
                  <c:v>40009</c:v>
                </c:pt>
                <c:pt idx="2387">
                  <c:v>40010</c:v>
                </c:pt>
                <c:pt idx="2388">
                  <c:v>40011</c:v>
                </c:pt>
                <c:pt idx="2389">
                  <c:v>40014</c:v>
                </c:pt>
                <c:pt idx="2390">
                  <c:v>40015</c:v>
                </c:pt>
                <c:pt idx="2391">
                  <c:v>40016</c:v>
                </c:pt>
                <c:pt idx="2392">
                  <c:v>40017</c:v>
                </c:pt>
                <c:pt idx="2393">
                  <c:v>40018</c:v>
                </c:pt>
                <c:pt idx="2394">
                  <c:v>40021</c:v>
                </c:pt>
                <c:pt idx="2395">
                  <c:v>40022</c:v>
                </c:pt>
                <c:pt idx="2396">
                  <c:v>40023</c:v>
                </c:pt>
                <c:pt idx="2397">
                  <c:v>40024</c:v>
                </c:pt>
                <c:pt idx="2398">
                  <c:v>40025</c:v>
                </c:pt>
                <c:pt idx="2399">
                  <c:v>40028</c:v>
                </c:pt>
                <c:pt idx="2400">
                  <c:v>40029</c:v>
                </c:pt>
                <c:pt idx="2401">
                  <c:v>40030</c:v>
                </c:pt>
                <c:pt idx="2402">
                  <c:v>40031</c:v>
                </c:pt>
                <c:pt idx="2403">
                  <c:v>40032</c:v>
                </c:pt>
                <c:pt idx="2404">
                  <c:v>40035</c:v>
                </c:pt>
                <c:pt idx="2405">
                  <c:v>40036</c:v>
                </c:pt>
                <c:pt idx="2406">
                  <c:v>40037</c:v>
                </c:pt>
                <c:pt idx="2407">
                  <c:v>40038</c:v>
                </c:pt>
                <c:pt idx="2408">
                  <c:v>40039</c:v>
                </c:pt>
                <c:pt idx="2409">
                  <c:v>40042</c:v>
                </c:pt>
                <c:pt idx="2410">
                  <c:v>40043</c:v>
                </c:pt>
                <c:pt idx="2411">
                  <c:v>40044</c:v>
                </c:pt>
                <c:pt idx="2412">
                  <c:v>40045</c:v>
                </c:pt>
                <c:pt idx="2413">
                  <c:v>40046</c:v>
                </c:pt>
                <c:pt idx="2414">
                  <c:v>40049</c:v>
                </c:pt>
                <c:pt idx="2415">
                  <c:v>40050</c:v>
                </c:pt>
                <c:pt idx="2416">
                  <c:v>40051</c:v>
                </c:pt>
                <c:pt idx="2417">
                  <c:v>40052</c:v>
                </c:pt>
                <c:pt idx="2418">
                  <c:v>40053</c:v>
                </c:pt>
                <c:pt idx="2419">
                  <c:v>40056</c:v>
                </c:pt>
                <c:pt idx="2420">
                  <c:v>40057</c:v>
                </c:pt>
                <c:pt idx="2421">
                  <c:v>40058</c:v>
                </c:pt>
                <c:pt idx="2422">
                  <c:v>40059</c:v>
                </c:pt>
                <c:pt idx="2423">
                  <c:v>40060</c:v>
                </c:pt>
                <c:pt idx="2424">
                  <c:v>40064</c:v>
                </c:pt>
                <c:pt idx="2425">
                  <c:v>40065</c:v>
                </c:pt>
                <c:pt idx="2426">
                  <c:v>40066</c:v>
                </c:pt>
                <c:pt idx="2427">
                  <c:v>40067</c:v>
                </c:pt>
                <c:pt idx="2428">
                  <c:v>40070</c:v>
                </c:pt>
                <c:pt idx="2429">
                  <c:v>40071</c:v>
                </c:pt>
                <c:pt idx="2430">
                  <c:v>40072</c:v>
                </c:pt>
                <c:pt idx="2431">
                  <c:v>40073</c:v>
                </c:pt>
                <c:pt idx="2432">
                  <c:v>40074</c:v>
                </c:pt>
                <c:pt idx="2433">
                  <c:v>40077</c:v>
                </c:pt>
                <c:pt idx="2434">
                  <c:v>40078</c:v>
                </c:pt>
                <c:pt idx="2435">
                  <c:v>40079</c:v>
                </c:pt>
                <c:pt idx="2436">
                  <c:v>40080</c:v>
                </c:pt>
                <c:pt idx="2437">
                  <c:v>40081</c:v>
                </c:pt>
                <c:pt idx="2438">
                  <c:v>40084</c:v>
                </c:pt>
                <c:pt idx="2439">
                  <c:v>40085</c:v>
                </c:pt>
                <c:pt idx="2440">
                  <c:v>40086</c:v>
                </c:pt>
                <c:pt idx="2441">
                  <c:v>40087</c:v>
                </c:pt>
                <c:pt idx="2442">
                  <c:v>40088</c:v>
                </c:pt>
                <c:pt idx="2443">
                  <c:v>40091</c:v>
                </c:pt>
                <c:pt idx="2444">
                  <c:v>40092</c:v>
                </c:pt>
                <c:pt idx="2445">
                  <c:v>40093</c:v>
                </c:pt>
                <c:pt idx="2446">
                  <c:v>40094</c:v>
                </c:pt>
                <c:pt idx="2447">
                  <c:v>40095</c:v>
                </c:pt>
                <c:pt idx="2448">
                  <c:v>40099</c:v>
                </c:pt>
                <c:pt idx="2449">
                  <c:v>40100</c:v>
                </c:pt>
                <c:pt idx="2450">
                  <c:v>40101</c:v>
                </c:pt>
                <c:pt idx="2451">
                  <c:v>40102</c:v>
                </c:pt>
                <c:pt idx="2452">
                  <c:v>40105</c:v>
                </c:pt>
                <c:pt idx="2453">
                  <c:v>40106</c:v>
                </c:pt>
                <c:pt idx="2454">
                  <c:v>40107</c:v>
                </c:pt>
                <c:pt idx="2455">
                  <c:v>40108</c:v>
                </c:pt>
                <c:pt idx="2456">
                  <c:v>40109</c:v>
                </c:pt>
                <c:pt idx="2457">
                  <c:v>40112</c:v>
                </c:pt>
                <c:pt idx="2458">
                  <c:v>40113</c:v>
                </c:pt>
                <c:pt idx="2459">
                  <c:v>40114</c:v>
                </c:pt>
                <c:pt idx="2460">
                  <c:v>40115</c:v>
                </c:pt>
                <c:pt idx="2461">
                  <c:v>40116</c:v>
                </c:pt>
                <c:pt idx="2462">
                  <c:v>40119</c:v>
                </c:pt>
                <c:pt idx="2463">
                  <c:v>40120</c:v>
                </c:pt>
                <c:pt idx="2464">
                  <c:v>40121</c:v>
                </c:pt>
                <c:pt idx="2465">
                  <c:v>40122</c:v>
                </c:pt>
                <c:pt idx="2466">
                  <c:v>40123</c:v>
                </c:pt>
                <c:pt idx="2467">
                  <c:v>40126</c:v>
                </c:pt>
                <c:pt idx="2468">
                  <c:v>40127</c:v>
                </c:pt>
                <c:pt idx="2469">
                  <c:v>40129</c:v>
                </c:pt>
                <c:pt idx="2470">
                  <c:v>40130</c:v>
                </c:pt>
                <c:pt idx="2471">
                  <c:v>40133</c:v>
                </c:pt>
                <c:pt idx="2472">
                  <c:v>40134</c:v>
                </c:pt>
                <c:pt idx="2473">
                  <c:v>40135</c:v>
                </c:pt>
                <c:pt idx="2474">
                  <c:v>40136</c:v>
                </c:pt>
                <c:pt idx="2475">
                  <c:v>40137</c:v>
                </c:pt>
                <c:pt idx="2476">
                  <c:v>40140</c:v>
                </c:pt>
                <c:pt idx="2477">
                  <c:v>40141</c:v>
                </c:pt>
                <c:pt idx="2478">
                  <c:v>40142</c:v>
                </c:pt>
                <c:pt idx="2479">
                  <c:v>40144</c:v>
                </c:pt>
                <c:pt idx="2480">
                  <c:v>40147</c:v>
                </c:pt>
                <c:pt idx="2481">
                  <c:v>40148</c:v>
                </c:pt>
                <c:pt idx="2482">
                  <c:v>40149</c:v>
                </c:pt>
                <c:pt idx="2483">
                  <c:v>40150</c:v>
                </c:pt>
                <c:pt idx="2484">
                  <c:v>40151</c:v>
                </c:pt>
                <c:pt idx="2485">
                  <c:v>40154</c:v>
                </c:pt>
                <c:pt idx="2486">
                  <c:v>40155</c:v>
                </c:pt>
                <c:pt idx="2487">
                  <c:v>40156</c:v>
                </c:pt>
                <c:pt idx="2488">
                  <c:v>40157</c:v>
                </c:pt>
                <c:pt idx="2489">
                  <c:v>40158</c:v>
                </c:pt>
                <c:pt idx="2490">
                  <c:v>40161</c:v>
                </c:pt>
                <c:pt idx="2491">
                  <c:v>40162</c:v>
                </c:pt>
                <c:pt idx="2492">
                  <c:v>40163</c:v>
                </c:pt>
                <c:pt idx="2493">
                  <c:v>40164</c:v>
                </c:pt>
                <c:pt idx="2494">
                  <c:v>40165</c:v>
                </c:pt>
                <c:pt idx="2495">
                  <c:v>40168</c:v>
                </c:pt>
                <c:pt idx="2496">
                  <c:v>40169</c:v>
                </c:pt>
                <c:pt idx="2497">
                  <c:v>40170</c:v>
                </c:pt>
                <c:pt idx="2498">
                  <c:v>40171</c:v>
                </c:pt>
                <c:pt idx="2499">
                  <c:v>40175</c:v>
                </c:pt>
                <c:pt idx="2500">
                  <c:v>40176</c:v>
                </c:pt>
                <c:pt idx="2501">
                  <c:v>40177</c:v>
                </c:pt>
                <c:pt idx="2502">
                  <c:v>40178</c:v>
                </c:pt>
                <c:pt idx="2503">
                  <c:v>40182</c:v>
                </c:pt>
                <c:pt idx="2504">
                  <c:v>40183</c:v>
                </c:pt>
                <c:pt idx="2505">
                  <c:v>40184</c:v>
                </c:pt>
                <c:pt idx="2506">
                  <c:v>40185</c:v>
                </c:pt>
                <c:pt idx="2507">
                  <c:v>40186</c:v>
                </c:pt>
                <c:pt idx="2508">
                  <c:v>40189</c:v>
                </c:pt>
                <c:pt idx="2509">
                  <c:v>40190</c:v>
                </c:pt>
                <c:pt idx="2510">
                  <c:v>40191</c:v>
                </c:pt>
                <c:pt idx="2511">
                  <c:v>40192</c:v>
                </c:pt>
                <c:pt idx="2512">
                  <c:v>40193</c:v>
                </c:pt>
                <c:pt idx="2513">
                  <c:v>40197</c:v>
                </c:pt>
                <c:pt idx="2514">
                  <c:v>40198</c:v>
                </c:pt>
                <c:pt idx="2515">
                  <c:v>40199</c:v>
                </c:pt>
                <c:pt idx="2516">
                  <c:v>40200</c:v>
                </c:pt>
                <c:pt idx="2517">
                  <c:v>40203</c:v>
                </c:pt>
                <c:pt idx="2518">
                  <c:v>40204</c:v>
                </c:pt>
                <c:pt idx="2519">
                  <c:v>40205</c:v>
                </c:pt>
                <c:pt idx="2520">
                  <c:v>40206</c:v>
                </c:pt>
                <c:pt idx="2521">
                  <c:v>40207</c:v>
                </c:pt>
                <c:pt idx="2522">
                  <c:v>40210</c:v>
                </c:pt>
                <c:pt idx="2523">
                  <c:v>40211</c:v>
                </c:pt>
                <c:pt idx="2524">
                  <c:v>40212</c:v>
                </c:pt>
                <c:pt idx="2525">
                  <c:v>40213</c:v>
                </c:pt>
                <c:pt idx="2526">
                  <c:v>40214</c:v>
                </c:pt>
                <c:pt idx="2527">
                  <c:v>40217</c:v>
                </c:pt>
                <c:pt idx="2528">
                  <c:v>40218</c:v>
                </c:pt>
                <c:pt idx="2529">
                  <c:v>40219</c:v>
                </c:pt>
                <c:pt idx="2530">
                  <c:v>40220</c:v>
                </c:pt>
                <c:pt idx="2531">
                  <c:v>40221</c:v>
                </c:pt>
                <c:pt idx="2532">
                  <c:v>40225</c:v>
                </c:pt>
                <c:pt idx="2533">
                  <c:v>40226</c:v>
                </c:pt>
                <c:pt idx="2534">
                  <c:v>40227</c:v>
                </c:pt>
                <c:pt idx="2535">
                  <c:v>40228</c:v>
                </c:pt>
                <c:pt idx="2536">
                  <c:v>40231</c:v>
                </c:pt>
                <c:pt idx="2537">
                  <c:v>40232</c:v>
                </c:pt>
                <c:pt idx="2538">
                  <c:v>40233</c:v>
                </c:pt>
                <c:pt idx="2539">
                  <c:v>40234</c:v>
                </c:pt>
                <c:pt idx="2540">
                  <c:v>40235</c:v>
                </c:pt>
                <c:pt idx="2541">
                  <c:v>40238</c:v>
                </c:pt>
                <c:pt idx="2542">
                  <c:v>40239</c:v>
                </c:pt>
                <c:pt idx="2543">
                  <c:v>40240</c:v>
                </c:pt>
                <c:pt idx="2544">
                  <c:v>40241</c:v>
                </c:pt>
                <c:pt idx="2545">
                  <c:v>40242</c:v>
                </c:pt>
                <c:pt idx="2546">
                  <c:v>40245</c:v>
                </c:pt>
                <c:pt idx="2547">
                  <c:v>40246</c:v>
                </c:pt>
                <c:pt idx="2548">
                  <c:v>40247</c:v>
                </c:pt>
                <c:pt idx="2549">
                  <c:v>40248</c:v>
                </c:pt>
                <c:pt idx="2550">
                  <c:v>40249</c:v>
                </c:pt>
                <c:pt idx="2551">
                  <c:v>40252</c:v>
                </c:pt>
                <c:pt idx="2552">
                  <c:v>40253</c:v>
                </c:pt>
                <c:pt idx="2553">
                  <c:v>40254</c:v>
                </c:pt>
                <c:pt idx="2554">
                  <c:v>40255</c:v>
                </c:pt>
                <c:pt idx="2555">
                  <c:v>40256</c:v>
                </c:pt>
                <c:pt idx="2556">
                  <c:v>40259</c:v>
                </c:pt>
                <c:pt idx="2557">
                  <c:v>40260</c:v>
                </c:pt>
                <c:pt idx="2558">
                  <c:v>40261</c:v>
                </c:pt>
                <c:pt idx="2559">
                  <c:v>40262</c:v>
                </c:pt>
                <c:pt idx="2560">
                  <c:v>40263</c:v>
                </c:pt>
                <c:pt idx="2561">
                  <c:v>40266</c:v>
                </c:pt>
                <c:pt idx="2562">
                  <c:v>40267</c:v>
                </c:pt>
                <c:pt idx="2563">
                  <c:v>40268</c:v>
                </c:pt>
                <c:pt idx="2564">
                  <c:v>40269</c:v>
                </c:pt>
                <c:pt idx="2565">
                  <c:v>40273</c:v>
                </c:pt>
                <c:pt idx="2566">
                  <c:v>40274</c:v>
                </c:pt>
                <c:pt idx="2567">
                  <c:v>40275</c:v>
                </c:pt>
                <c:pt idx="2568">
                  <c:v>40276</c:v>
                </c:pt>
                <c:pt idx="2569">
                  <c:v>40277</c:v>
                </c:pt>
                <c:pt idx="2570">
                  <c:v>40280</c:v>
                </c:pt>
                <c:pt idx="2571">
                  <c:v>40281</c:v>
                </c:pt>
                <c:pt idx="2572">
                  <c:v>40282</c:v>
                </c:pt>
                <c:pt idx="2573">
                  <c:v>40283</c:v>
                </c:pt>
                <c:pt idx="2574">
                  <c:v>40284</c:v>
                </c:pt>
                <c:pt idx="2575">
                  <c:v>40287</c:v>
                </c:pt>
                <c:pt idx="2576">
                  <c:v>40288</c:v>
                </c:pt>
                <c:pt idx="2577">
                  <c:v>40289</c:v>
                </c:pt>
                <c:pt idx="2578">
                  <c:v>40290</c:v>
                </c:pt>
                <c:pt idx="2579">
                  <c:v>40291</c:v>
                </c:pt>
                <c:pt idx="2580">
                  <c:v>40294</c:v>
                </c:pt>
                <c:pt idx="2581">
                  <c:v>40295</c:v>
                </c:pt>
                <c:pt idx="2582">
                  <c:v>40296</c:v>
                </c:pt>
                <c:pt idx="2583">
                  <c:v>40297</c:v>
                </c:pt>
                <c:pt idx="2584">
                  <c:v>40298</c:v>
                </c:pt>
                <c:pt idx="2585">
                  <c:v>40301</c:v>
                </c:pt>
                <c:pt idx="2586">
                  <c:v>40302</c:v>
                </c:pt>
                <c:pt idx="2587">
                  <c:v>40303</c:v>
                </c:pt>
                <c:pt idx="2588">
                  <c:v>40304</c:v>
                </c:pt>
                <c:pt idx="2589">
                  <c:v>40305</c:v>
                </c:pt>
                <c:pt idx="2590">
                  <c:v>40308</c:v>
                </c:pt>
                <c:pt idx="2591">
                  <c:v>40309</c:v>
                </c:pt>
                <c:pt idx="2592">
                  <c:v>40310</c:v>
                </c:pt>
                <c:pt idx="2593">
                  <c:v>40311</c:v>
                </c:pt>
                <c:pt idx="2594">
                  <c:v>40312</c:v>
                </c:pt>
                <c:pt idx="2595">
                  <c:v>40315</c:v>
                </c:pt>
                <c:pt idx="2596">
                  <c:v>40316</c:v>
                </c:pt>
                <c:pt idx="2597">
                  <c:v>40317</c:v>
                </c:pt>
                <c:pt idx="2598">
                  <c:v>40318</c:v>
                </c:pt>
                <c:pt idx="2599">
                  <c:v>40319</c:v>
                </c:pt>
                <c:pt idx="2600">
                  <c:v>40322</c:v>
                </c:pt>
                <c:pt idx="2601">
                  <c:v>40323</c:v>
                </c:pt>
                <c:pt idx="2602">
                  <c:v>40324</c:v>
                </c:pt>
                <c:pt idx="2603">
                  <c:v>40325</c:v>
                </c:pt>
                <c:pt idx="2604">
                  <c:v>40326</c:v>
                </c:pt>
                <c:pt idx="2605">
                  <c:v>40330</c:v>
                </c:pt>
                <c:pt idx="2606">
                  <c:v>40331</c:v>
                </c:pt>
                <c:pt idx="2607">
                  <c:v>40332</c:v>
                </c:pt>
                <c:pt idx="2608">
                  <c:v>40333</c:v>
                </c:pt>
                <c:pt idx="2609">
                  <c:v>40336</c:v>
                </c:pt>
                <c:pt idx="2610">
                  <c:v>40337</c:v>
                </c:pt>
                <c:pt idx="2611">
                  <c:v>40338</c:v>
                </c:pt>
                <c:pt idx="2612">
                  <c:v>40339</c:v>
                </c:pt>
                <c:pt idx="2613">
                  <c:v>40340</c:v>
                </c:pt>
                <c:pt idx="2614">
                  <c:v>40343</c:v>
                </c:pt>
                <c:pt idx="2615">
                  <c:v>40344</c:v>
                </c:pt>
                <c:pt idx="2616">
                  <c:v>40345</c:v>
                </c:pt>
                <c:pt idx="2617">
                  <c:v>40346</c:v>
                </c:pt>
                <c:pt idx="2618">
                  <c:v>40347</c:v>
                </c:pt>
                <c:pt idx="2619">
                  <c:v>40350</c:v>
                </c:pt>
                <c:pt idx="2620">
                  <c:v>40351</c:v>
                </c:pt>
                <c:pt idx="2621">
                  <c:v>40352</c:v>
                </c:pt>
                <c:pt idx="2622">
                  <c:v>40353</c:v>
                </c:pt>
                <c:pt idx="2623">
                  <c:v>40354</c:v>
                </c:pt>
                <c:pt idx="2624">
                  <c:v>40357</c:v>
                </c:pt>
                <c:pt idx="2625">
                  <c:v>40358</c:v>
                </c:pt>
                <c:pt idx="2626">
                  <c:v>40359</c:v>
                </c:pt>
                <c:pt idx="2627">
                  <c:v>40360</c:v>
                </c:pt>
                <c:pt idx="2628">
                  <c:v>40361</c:v>
                </c:pt>
                <c:pt idx="2629">
                  <c:v>40365</c:v>
                </c:pt>
                <c:pt idx="2630">
                  <c:v>40366</c:v>
                </c:pt>
                <c:pt idx="2631">
                  <c:v>40367</c:v>
                </c:pt>
                <c:pt idx="2632">
                  <c:v>40368</c:v>
                </c:pt>
                <c:pt idx="2633">
                  <c:v>40371</c:v>
                </c:pt>
                <c:pt idx="2634">
                  <c:v>40372</c:v>
                </c:pt>
                <c:pt idx="2635">
                  <c:v>40373</c:v>
                </c:pt>
                <c:pt idx="2636">
                  <c:v>40374</c:v>
                </c:pt>
                <c:pt idx="2637">
                  <c:v>40375</c:v>
                </c:pt>
                <c:pt idx="2638">
                  <c:v>40378</c:v>
                </c:pt>
                <c:pt idx="2639">
                  <c:v>40379</c:v>
                </c:pt>
                <c:pt idx="2640">
                  <c:v>40380</c:v>
                </c:pt>
                <c:pt idx="2641">
                  <c:v>40381</c:v>
                </c:pt>
                <c:pt idx="2642">
                  <c:v>40382</c:v>
                </c:pt>
                <c:pt idx="2643">
                  <c:v>40385</c:v>
                </c:pt>
                <c:pt idx="2644">
                  <c:v>40386</c:v>
                </c:pt>
                <c:pt idx="2645">
                  <c:v>40387</c:v>
                </c:pt>
                <c:pt idx="2646">
                  <c:v>40388</c:v>
                </c:pt>
                <c:pt idx="2647">
                  <c:v>40389</c:v>
                </c:pt>
                <c:pt idx="2648">
                  <c:v>40392</c:v>
                </c:pt>
                <c:pt idx="2649">
                  <c:v>40393</c:v>
                </c:pt>
                <c:pt idx="2650">
                  <c:v>40394</c:v>
                </c:pt>
                <c:pt idx="2651">
                  <c:v>40395</c:v>
                </c:pt>
                <c:pt idx="2652">
                  <c:v>40396</c:v>
                </c:pt>
                <c:pt idx="2653">
                  <c:v>40399</c:v>
                </c:pt>
                <c:pt idx="2654">
                  <c:v>40400</c:v>
                </c:pt>
                <c:pt idx="2655">
                  <c:v>40401</c:v>
                </c:pt>
                <c:pt idx="2656">
                  <c:v>40402</c:v>
                </c:pt>
                <c:pt idx="2657">
                  <c:v>40403</c:v>
                </c:pt>
                <c:pt idx="2658">
                  <c:v>40406</c:v>
                </c:pt>
                <c:pt idx="2659">
                  <c:v>40407</c:v>
                </c:pt>
                <c:pt idx="2660">
                  <c:v>40408</c:v>
                </c:pt>
                <c:pt idx="2661">
                  <c:v>40409</c:v>
                </c:pt>
                <c:pt idx="2662">
                  <c:v>40410</c:v>
                </c:pt>
                <c:pt idx="2663">
                  <c:v>40413</c:v>
                </c:pt>
                <c:pt idx="2664">
                  <c:v>40414</c:v>
                </c:pt>
                <c:pt idx="2665">
                  <c:v>40415</c:v>
                </c:pt>
                <c:pt idx="2666">
                  <c:v>40416</c:v>
                </c:pt>
                <c:pt idx="2667">
                  <c:v>40417</c:v>
                </c:pt>
                <c:pt idx="2668">
                  <c:v>40420</c:v>
                </c:pt>
                <c:pt idx="2669">
                  <c:v>40421</c:v>
                </c:pt>
                <c:pt idx="2670">
                  <c:v>40422</c:v>
                </c:pt>
                <c:pt idx="2671">
                  <c:v>40423</c:v>
                </c:pt>
                <c:pt idx="2672">
                  <c:v>40424</c:v>
                </c:pt>
                <c:pt idx="2673">
                  <c:v>40428</c:v>
                </c:pt>
                <c:pt idx="2674">
                  <c:v>40429</c:v>
                </c:pt>
                <c:pt idx="2675">
                  <c:v>40430</c:v>
                </c:pt>
                <c:pt idx="2676">
                  <c:v>40431</c:v>
                </c:pt>
                <c:pt idx="2677">
                  <c:v>40434</c:v>
                </c:pt>
                <c:pt idx="2678">
                  <c:v>40435</c:v>
                </c:pt>
                <c:pt idx="2679">
                  <c:v>40436</c:v>
                </c:pt>
                <c:pt idx="2680">
                  <c:v>40437</c:v>
                </c:pt>
                <c:pt idx="2681">
                  <c:v>40438</c:v>
                </c:pt>
                <c:pt idx="2682">
                  <c:v>40441</c:v>
                </c:pt>
                <c:pt idx="2683">
                  <c:v>40442</c:v>
                </c:pt>
                <c:pt idx="2684">
                  <c:v>40443</c:v>
                </c:pt>
                <c:pt idx="2685">
                  <c:v>40444</c:v>
                </c:pt>
                <c:pt idx="2686">
                  <c:v>40445</c:v>
                </c:pt>
                <c:pt idx="2687">
                  <c:v>40448</c:v>
                </c:pt>
                <c:pt idx="2688">
                  <c:v>40449</c:v>
                </c:pt>
                <c:pt idx="2689">
                  <c:v>40450</c:v>
                </c:pt>
                <c:pt idx="2690">
                  <c:v>40451</c:v>
                </c:pt>
                <c:pt idx="2691">
                  <c:v>40452</c:v>
                </c:pt>
                <c:pt idx="2692">
                  <c:v>40455</c:v>
                </c:pt>
                <c:pt idx="2693">
                  <c:v>40456</c:v>
                </c:pt>
                <c:pt idx="2694">
                  <c:v>40457</c:v>
                </c:pt>
                <c:pt idx="2695">
                  <c:v>40458</c:v>
                </c:pt>
                <c:pt idx="2696">
                  <c:v>40459</c:v>
                </c:pt>
                <c:pt idx="2697">
                  <c:v>40463</c:v>
                </c:pt>
                <c:pt idx="2698">
                  <c:v>40464</c:v>
                </c:pt>
                <c:pt idx="2699">
                  <c:v>40465</c:v>
                </c:pt>
                <c:pt idx="2700">
                  <c:v>40466</c:v>
                </c:pt>
                <c:pt idx="2701">
                  <c:v>40469</c:v>
                </c:pt>
                <c:pt idx="2702">
                  <c:v>40470</c:v>
                </c:pt>
                <c:pt idx="2703">
                  <c:v>40471</c:v>
                </c:pt>
                <c:pt idx="2704">
                  <c:v>40472</c:v>
                </c:pt>
                <c:pt idx="2705">
                  <c:v>40473</c:v>
                </c:pt>
                <c:pt idx="2706">
                  <c:v>40476</c:v>
                </c:pt>
                <c:pt idx="2707">
                  <c:v>40477</c:v>
                </c:pt>
                <c:pt idx="2708">
                  <c:v>40478</c:v>
                </c:pt>
                <c:pt idx="2709">
                  <c:v>40479</c:v>
                </c:pt>
                <c:pt idx="2710">
                  <c:v>40480</c:v>
                </c:pt>
                <c:pt idx="2711">
                  <c:v>40483</c:v>
                </c:pt>
                <c:pt idx="2712">
                  <c:v>40484</c:v>
                </c:pt>
                <c:pt idx="2713">
                  <c:v>40485</c:v>
                </c:pt>
                <c:pt idx="2714">
                  <c:v>40486</c:v>
                </c:pt>
                <c:pt idx="2715">
                  <c:v>40487</c:v>
                </c:pt>
                <c:pt idx="2716">
                  <c:v>40490</c:v>
                </c:pt>
                <c:pt idx="2717">
                  <c:v>40491</c:v>
                </c:pt>
                <c:pt idx="2718">
                  <c:v>40492</c:v>
                </c:pt>
                <c:pt idx="2719">
                  <c:v>40494</c:v>
                </c:pt>
                <c:pt idx="2720">
                  <c:v>40497</c:v>
                </c:pt>
                <c:pt idx="2721">
                  <c:v>40498</c:v>
                </c:pt>
                <c:pt idx="2722">
                  <c:v>40499</c:v>
                </c:pt>
                <c:pt idx="2723">
                  <c:v>40500</c:v>
                </c:pt>
                <c:pt idx="2724">
                  <c:v>40501</c:v>
                </c:pt>
                <c:pt idx="2725">
                  <c:v>40504</c:v>
                </c:pt>
                <c:pt idx="2726">
                  <c:v>40505</c:v>
                </c:pt>
                <c:pt idx="2727">
                  <c:v>40506</c:v>
                </c:pt>
                <c:pt idx="2728">
                  <c:v>40508</c:v>
                </c:pt>
                <c:pt idx="2729">
                  <c:v>40511</c:v>
                </c:pt>
                <c:pt idx="2730">
                  <c:v>40512</c:v>
                </c:pt>
                <c:pt idx="2731">
                  <c:v>40513</c:v>
                </c:pt>
                <c:pt idx="2732">
                  <c:v>40514</c:v>
                </c:pt>
                <c:pt idx="2733">
                  <c:v>40515</c:v>
                </c:pt>
                <c:pt idx="2734">
                  <c:v>40518</c:v>
                </c:pt>
                <c:pt idx="2735">
                  <c:v>40519</c:v>
                </c:pt>
                <c:pt idx="2736">
                  <c:v>40520</c:v>
                </c:pt>
                <c:pt idx="2737">
                  <c:v>40521</c:v>
                </c:pt>
                <c:pt idx="2738">
                  <c:v>40522</c:v>
                </c:pt>
                <c:pt idx="2739">
                  <c:v>40525</c:v>
                </c:pt>
                <c:pt idx="2740">
                  <c:v>40526</c:v>
                </c:pt>
                <c:pt idx="2741">
                  <c:v>40527</c:v>
                </c:pt>
                <c:pt idx="2742">
                  <c:v>40528</c:v>
                </c:pt>
                <c:pt idx="2743">
                  <c:v>40529</c:v>
                </c:pt>
                <c:pt idx="2744">
                  <c:v>40532</c:v>
                </c:pt>
                <c:pt idx="2745">
                  <c:v>40533</c:v>
                </c:pt>
                <c:pt idx="2746">
                  <c:v>40534</c:v>
                </c:pt>
                <c:pt idx="2747">
                  <c:v>40535</c:v>
                </c:pt>
                <c:pt idx="2748">
                  <c:v>40539</c:v>
                </c:pt>
                <c:pt idx="2749">
                  <c:v>40540</c:v>
                </c:pt>
                <c:pt idx="2750">
                  <c:v>40541</c:v>
                </c:pt>
                <c:pt idx="2751">
                  <c:v>40542</c:v>
                </c:pt>
                <c:pt idx="2752">
                  <c:v>40543</c:v>
                </c:pt>
                <c:pt idx="2753">
                  <c:v>40546</c:v>
                </c:pt>
                <c:pt idx="2754">
                  <c:v>40547</c:v>
                </c:pt>
                <c:pt idx="2755">
                  <c:v>40548</c:v>
                </c:pt>
                <c:pt idx="2756">
                  <c:v>40549</c:v>
                </c:pt>
                <c:pt idx="2757">
                  <c:v>40550</c:v>
                </c:pt>
                <c:pt idx="2758">
                  <c:v>40553</c:v>
                </c:pt>
                <c:pt idx="2759">
                  <c:v>40554</c:v>
                </c:pt>
                <c:pt idx="2760">
                  <c:v>40555</c:v>
                </c:pt>
                <c:pt idx="2761">
                  <c:v>40556</c:v>
                </c:pt>
                <c:pt idx="2762">
                  <c:v>40557</c:v>
                </c:pt>
                <c:pt idx="2763">
                  <c:v>40561</c:v>
                </c:pt>
                <c:pt idx="2764">
                  <c:v>40562</c:v>
                </c:pt>
                <c:pt idx="2765">
                  <c:v>40563</c:v>
                </c:pt>
                <c:pt idx="2766">
                  <c:v>40564</c:v>
                </c:pt>
                <c:pt idx="2767">
                  <c:v>40567</c:v>
                </c:pt>
                <c:pt idx="2768">
                  <c:v>40568</c:v>
                </c:pt>
                <c:pt idx="2769">
                  <c:v>40569</c:v>
                </c:pt>
                <c:pt idx="2770">
                  <c:v>40570</c:v>
                </c:pt>
                <c:pt idx="2771">
                  <c:v>40571</c:v>
                </c:pt>
                <c:pt idx="2772">
                  <c:v>40574</c:v>
                </c:pt>
                <c:pt idx="2773">
                  <c:v>40575</c:v>
                </c:pt>
                <c:pt idx="2774">
                  <c:v>40576</c:v>
                </c:pt>
                <c:pt idx="2775">
                  <c:v>40577</c:v>
                </c:pt>
                <c:pt idx="2776">
                  <c:v>40578</c:v>
                </c:pt>
                <c:pt idx="2777">
                  <c:v>40581</c:v>
                </c:pt>
                <c:pt idx="2778">
                  <c:v>40582</c:v>
                </c:pt>
                <c:pt idx="2779">
                  <c:v>40583</c:v>
                </c:pt>
                <c:pt idx="2780">
                  <c:v>40584</c:v>
                </c:pt>
                <c:pt idx="2781">
                  <c:v>40585</c:v>
                </c:pt>
                <c:pt idx="2782">
                  <c:v>40588</c:v>
                </c:pt>
                <c:pt idx="2783">
                  <c:v>40589</c:v>
                </c:pt>
                <c:pt idx="2784">
                  <c:v>40590</c:v>
                </c:pt>
                <c:pt idx="2785">
                  <c:v>40591</c:v>
                </c:pt>
                <c:pt idx="2786">
                  <c:v>40592</c:v>
                </c:pt>
                <c:pt idx="2787">
                  <c:v>40596</c:v>
                </c:pt>
                <c:pt idx="2788">
                  <c:v>40597</c:v>
                </c:pt>
                <c:pt idx="2789">
                  <c:v>40598</c:v>
                </c:pt>
                <c:pt idx="2790">
                  <c:v>40599</c:v>
                </c:pt>
                <c:pt idx="2791">
                  <c:v>40602</c:v>
                </c:pt>
                <c:pt idx="2792">
                  <c:v>40603</c:v>
                </c:pt>
                <c:pt idx="2793">
                  <c:v>40604</c:v>
                </c:pt>
                <c:pt idx="2794">
                  <c:v>40605</c:v>
                </c:pt>
                <c:pt idx="2795">
                  <c:v>40606</c:v>
                </c:pt>
                <c:pt idx="2796">
                  <c:v>40609</c:v>
                </c:pt>
                <c:pt idx="2797">
                  <c:v>40610</c:v>
                </c:pt>
                <c:pt idx="2798">
                  <c:v>40611</c:v>
                </c:pt>
                <c:pt idx="2799">
                  <c:v>40612</c:v>
                </c:pt>
                <c:pt idx="2800">
                  <c:v>40613</c:v>
                </c:pt>
                <c:pt idx="2801">
                  <c:v>40616</c:v>
                </c:pt>
                <c:pt idx="2802">
                  <c:v>40617</c:v>
                </c:pt>
                <c:pt idx="2803">
                  <c:v>40618</c:v>
                </c:pt>
                <c:pt idx="2804">
                  <c:v>40619</c:v>
                </c:pt>
                <c:pt idx="2805">
                  <c:v>40620</c:v>
                </c:pt>
                <c:pt idx="2806">
                  <c:v>40623</c:v>
                </c:pt>
                <c:pt idx="2807">
                  <c:v>40624</c:v>
                </c:pt>
                <c:pt idx="2808">
                  <c:v>40625</c:v>
                </c:pt>
                <c:pt idx="2809">
                  <c:v>40626</c:v>
                </c:pt>
                <c:pt idx="2810">
                  <c:v>40627</c:v>
                </c:pt>
                <c:pt idx="2811">
                  <c:v>40630</c:v>
                </c:pt>
                <c:pt idx="2812">
                  <c:v>40631</c:v>
                </c:pt>
                <c:pt idx="2813">
                  <c:v>40632</c:v>
                </c:pt>
                <c:pt idx="2814">
                  <c:v>40633</c:v>
                </c:pt>
                <c:pt idx="2815">
                  <c:v>40634</c:v>
                </c:pt>
                <c:pt idx="2816">
                  <c:v>40637</c:v>
                </c:pt>
                <c:pt idx="2817">
                  <c:v>40638</c:v>
                </c:pt>
                <c:pt idx="2818">
                  <c:v>40639</c:v>
                </c:pt>
                <c:pt idx="2819">
                  <c:v>40640</c:v>
                </c:pt>
                <c:pt idx="2820">
                  <c:v>40641</c:v>
                </c:pt>
                <c:pt idx="2821">
                  <c:v>40644</c:v>
                </c:pt>
                <c:pt idx="2822">
                  <c:v>40645</c:v>
                </c:pt>
                <c:pt idx="2823">
                  <c:v>40646</c:v>
                </c:pt>
                <c:pt idx="2824">
                  <c:v>40647</c:v>
                </c:pt>
                <c:pt idx="2825">
                  <c:v>40648</c:v>
                </c:pt>
                <c:pt idx="2826">
                  <c:v>40651</c:v>
                </c:pt>
                <c:pt idx="2827">
                  <c:v>40652</c:v>
                </c:pt>
                <c:pt idx="2828">
                  <c:v>40653</c:v>
                </c:pt>
                <c:pt idx="2829">
                  <c:v>40654</c:v>
                </c:pt>
                <c:pt idx="2830">
                  <c:v>40658</c:v>
                </c:pt>
                <c:pt idx="2831">
                  <c:v>40659</c:v>
                </c:pt>
                <c:pt idx="2832">
                  <c:v>40660</c:v>
                </c:pt>
                <c:pt idx="2833">
                  <c:v>40661</c:v>
                </c:pt>
                <c:pt idx="2834">
                  <c:v>40662</c:v>
                </c:pt>
                <c:pt idx="2835">
                  <c:v>40665</c:v>
                </c:pt>
                <c:pt idx="2836">
                  <c:v>40666</c:v>
                </c:pt>
                <c:pt idx="2837">
                  <c:v>40667</c:v>
                </c:pt>
                <c:pt idx="2838">
                  <c:v>40668</c:v>
                </c:pt>
                <c:pt idx="2839">
                  <c:v>40669</c:v>
                </c:pt>
                <c:pt idx="2840">
                  <c:v>40672</c:v>
                </c:pt>
                <c:pt idx="2841">
                  <c:v>40673</c:v>
                </c:pt>
                <c:pt idx="2842">
                  <c:v>40674</c:v>
                </c:pt>
                <c:pt idx="2843">
                  <c:v>40675</c:v>
                </c:pt>
                <c:pt idx="2844">
                  <c:v>40676</c:v>
                </c:pt>
                <c:pt idx="2845">
                  <c:v>40679</c:v>
                </c:pt>
                <c:pt idx="2846">
                  <c:v>40680</c:v>
                </c:pt>
                <c:pt idx="2847">
                  <c:v>40681</c:v>
                </c:pt>
                <c:pt idx="2848">
                  <c:v>40682</c:v>
                </c:pt>
                <c:pt idx="2849">
                  <c:v>40683</c:v>
                </c:pt>
                <c:pt idx="2850">
                  <c:v>40686</c:v>
                </c:pt>
                <c:pt idx="2851">
                  <c:v>40687</c:v>
                </c:pt>
                <c:pt idx="2852">
                  <c:v>40688</c:v>
                </c:pt>
                <c:pt idx="2853">
                  <c:v>40689</c:v>
                </c:pt>
                <c:pt idx="2854">
                  <c:v>40690</c:v>
                </c:pt>
                <c:pt idx="2855">
                  <c:v>40694</c:v>
                </c:pt>
                <c:pt idx="2856">
                  <c:v>40695</c:v>
                </c:pt>
                <c:pt idx="2857">
                  <c:v>40696</c:v>
                </c:pt>
                <c:pt idx="2858">
                  <c:v>40697</c:v>
                </c:pt>
                <c:pt idx="2859">
                  <c:v>40700</c:v>
                </c:pt>
                <c:pt idx="2860">
                  <c:v>40701</c:v>
                </c:pt>
                <c:pt idx="2861">
                  <c:v>40702</c:v>
                </c:pt>
                <c:pt idx="2862">
                  <c:v>40703</c:v>
                </c:pt>
                <c:pt idx="2863">
                  <c:v>40704</c:v>
                </c:pt>
                <c:pt idx="2864">
                  <c:v>40707</c:v>
                </c:pt>
                <c:pt idx="2865">
                  <c:v>40708</c:v>
                </c:pt>
                <c:pt idx="2866">
                  <c:v>40709</c:v>
                </c:pt>
                <c:pt idx="2867">
                  <c:v>40710</c:v>
                </c:pt>
                <c:pt idx="2868">
                  <c:v>40711</c:v>
                </c:pt>
                <c:pt idx="2869">
                  <c:v>40714</c:v>
                </c:pt>
                <c:pt idx="2870">
                  <c:v>40715</c:v>
                </c:pt>
                <c:pt idx="2871">
                  <c:v>40716</c:v>
                </c:pt>
                <c:pt idx="2872">
                  <c:v>40717</c:v>
                </c:pt>
                <c:pt idx="2873">
                  <c:v>40718</c:v>
                </c:pt>
                <c:pt idx="2874">
                  <c:v>40721</c:v>
                </c:pt>
                <c:pt idx="2875">
                  <c:v>40722</c:v>
                </c:pt>
                <c:pt idx="2876">
                  <c:v>40723</c:v>
                </c:pt>
                <c:pt idx="2877">
                  <c:v>40724</c:v>
                </c:pt>
                <c:pt idx="2878">
                  <c:v>40725</c:v>
                </c:pt>
                <c:pt idx="2879">
                  <c:v>40729</c:v>
                </c:pt>
                <c:pt idx="2880">
                  <c:v>40730</c:v>
                </c:pt>
                <c:pt idx="2881">
                  <c:v>40731</c:v>
                </c:pt>
                <c:pt idx="2882">
                  <c:v>40732</c:v>
                </c:pt>
                <c:pt idx="2883">
                  <c:v>40735</c:v>
                </c:pt>
                <c:pt idx="2884">
                  <c:v>40736</c:v>
                </c:pt>
                <c:pt idx="2885">
                  <c:v>40737</c:v>
                </c:pt>
                <c:pt idx="2886">
                  <c:v>40738</c:v>
                </c:pt>
                <c:pt idx="2887">
                  <c:v>40739</c:v>
                </c:pt>
                <c:pt idx="2888">
                  <c:v>40742</c:v>
                </c:pt>
                <c:pt idx="2889">
                  <c:v>40743</c:v>
                </c:pt>
                <c:pt idx="2890">
                  <c:v>40744</c:v>
                </c:pt>
                <c:pt idx="2891">
                  <c:v>40745</c:v>
                </c:pt>
                <c:pt idx="2892">
                  <c:v>40746</c:v>
                </c:pt>
                <c:pt idx="2893">
                  <c:v>40749</c:v>
                </c:pt>
                <c:pt idx="2894">
                  <c:v>40750</c:v>
                </c:pt>
                <c:pt idx="2895">
                  <c:v>40751</c:v>
                </c:pt>
                <c:pt idx="2896">
                  <c:v>40752</c:v>
                </c:pt>
                <c:pt idx="2897">
                  <c:v>40753</c:v>
                </c:pt>
                <c:pt idx="2898">
                  <c:v>40756</c:v>
                </c:pt>
                <c:pt idx="2899">
                  <c:v>40757</c:v>
                </c:pt>
                <c:pt idx="2900">
                  <c:v>40758</c:v>
                </c:pt>
                <c:pt idx="2901">
                  <c:v>40759</c:v>
                </c:pt>
                <c:pt idx="2902">
                  <c:v>40760</c:v>
                </c:pt>
                <c:pt idx="2903">
                  <c:v>40763</c:v>
                </c:pt>
                <c:pt idx="2904">
                  <c:v>40764</c:v>
                </c:pt>
                <c:pt idx="2905">
                  <c:v>40765</c:v>
                </c:pt>
                <c:pt idx="2906">
                  <c:v>40766</c:v>
                </c:pt>
                <c:pt idx="2907">
                  <c:v>40767</c:v>
                </c:pt>
                <c:pt idx="2908">
                  <c:v>40770</c:v>
                </c:pt>
                <c:pt idx="2909">
                  <c:v>40771</c:v>
                </c:pt>
                <c:pt idx="2910">
                  <c:v>40772</c:v>
                </c:pt>
                <c:pt idx="2911">
                  <c:v>40773</c:v>
                </c:pt>
                <c:pt idx="2912">
                  <c:v>40774</c:v>
                </c:pt>
                <c:pt idx="2913">
                  <c:v>40777</c:v>
                </c:pt>
                <c:pt idx="2914">
                  <c:v>40778</c:v>
                </c:pt>
                <c:pt idx="2915">
                  <c:v>40779</c:v>
                </c:pt>
                <c:pt idx="2916">
                  <c:v>40780</c:v>
                </c:pt>
                <c:pt idx="2917">
                  <c:v>40781</c:v>
                </c:pt>
                <c:pt idx="2918">
                  <c:v>40784</c:v>
                </c:pt>
                <c:pt idx="2919">
                  <c:v>40785</c:v>
                </c:pt>
                <c:pt idx="2920">
                  <c:v>40786</c:v>
                </c:pt>
                <c:pt idx="2921">
                  <c:v>40787</c:v>
                </c:pt>
                <c:pt idx="2922">
                  <c:v>40788</c:v>
                </c:pt>
                <c:pt idx="2923">
                  <c:v>40792</c:v>
                </c:pt>
                <c:pt idx="2924">
                  <c:v>40793</c:v>
                </c:pt>
                <c:pt idx="2925">
                  <c:v>40794</c:v>
                </c:pt>
                <c:pt idx="2926">
                  <c:v>40795</c:v>
                </c:pt>
                <c:pt idx="2927">
                  <c:v>40798</c:v>
                </c:pt>
                <c:pt idx="2928">
                  <c:v>40799</c:v>
                </c:pt>
                <c:pt idx="2929">
                  <c:v>40800</c:v>
                </c:pt>
                <c:pt idx="2930">
                  <c:v>40801</c:v>
                </c:pt>
                <c:pt idx="2931">
                  <c:v>40802</c:v>
                </c:pt>
                <c:pt idx="2932">
                  <c:v>40805</c:v>
                </c:pt>
                <c:pt idx="2933">
                  <c:v>40806</c:v>
                </c:pt>
                <c:pt idx="2934">
                  <c:v>40807</c:v>
                </c:pt>
                <c:pt idx="2935">
                  <c:v>40808</c:v>
                </c:pt>
                <c:pt idx="2936">
                  <c:v>40809</c:v>
                </c:pt>
                <c:pt idx="2937">
                  <c:v>40812</c:v>
                </c:pt>
                <c:pt idx="2938">
                  <c:v>40813</c:v>
                </c:pt>
                <c:pt idx="2939">
                  <c:v>40814</c:v>
                </c:pt>
                <c:pt idx="2940">
                  <c:v>40815</c:v>
                </c:pt>
                <c:pt idx="2941">
                  <c:v>40816</c:v>
                </c:pt>
                <c:pt idx="2942">
                  <c:v>40819</c:v>
                </c:pt>
                <c:pt idx="2943">
                  <c:v>40820</c:v>
                </c:pt>
                <c:pt idx="2944">
                  <c:v>40821</c:v>
                </c:pt>
                <c:pt idx="2945">
                  <c:v>40822</c:v>
                </c:pt>
                <c:pt idx="2946">
                  <c:v>40823</c:v>
                </c:pt>
                <c:pt idx="2947">
                  <c:v>40827</c:v>
                </c:pt>
                <c:pt idx="2948">
                  <c:v>40828</c:v>
                </c:pt>
                <c:pt idx="2949">
                  <c:v>40829</c:v>
                </c:pt>
                <c:pt idx="2950">
                  <c:v>40830</c:v>
                </c:pt>
                <c:pt idx="2951">
                  <c:v>40833</c:v>
                </c:pt>
                <c:pt idx="2952">
                  <c:v>40834</c:v>
                </c:pt>
                <c:pt idx="2953">
                  <c:v>40835</c:v>
                </c:pt>
                <c:pt idx="2954">
                  <c:v>40836</c:v>
                </c:pt>
                <c:pt idx="2955">
                  <c:v>40837</c:v>
                </c:pt>
                <c:pt idx="2956">
                  <c:v>40840</c:v>
                </c:pt>
                <c:pt idx="2957">
                  <c:v>40841</c:v>
                </c:pt>
                <c:pt idx="2958">
                  <c:v>40842</c:v>
                </c:pt>
                <c:pt idx="2959">
                  <c:v>40843</c:v>
                </c:pt>
                <c:pt idx="2960">
                  <c:v>40844</c:v>
                </c:pt>
                <c:pt idx="2961">
                  <c:v>40847</c:v>
                </c:pt>
                <c:pt idx="2962">
                  <c:v>40848</c:v>
                </c:pt>
                <c:pt idx="2963">
                  <c:v>40849</c:v>
                </c:pt>
                <c:pt idx="2964">
                  <c:v>40850</c:v>
                </c:pt>
                <c:pt idx="2965">
                  <c:v>40851</c:v>
                </c:pt>
                <c:pt idx="2966">
                  <c:v>40854</c:v>
                </c:pt>
                <c:pt idx="2967">
                  <c:v>40855</c:v>
                </c:pt>
                <c:pt idx="2968">
                  <c:v>40856</c:v>
                </c:pt>
                <c:pt idx="2969">
                  <c:v>40857</c:v>
                </c:pt>
                <c:pt idx="2970">
                  <c:v>40861</c:v>
                </c:pt>
                <c:pt idx="2971">
                  <c:v>40862</c:v>
                </c:pt>
                <c:pt idx="2972">
                  <c:v>40863</c:v>
                </c:pt>
                <c:pt idx="2973">
                  <c:v>40864</c:v>
                </c:pt>
                <c:pt idx="2974">
                  <c:v>40865</c:v>
                </c:pt>
                <c:pt idx="2975">
                  <c:v>40868</c:v>
                </c:pt>
                <c:pt idx="2976">
                  <c:v>40869</c:v>
                </c:pt>
                <c:pt idx="2977">
                  <c:v>40870</c:v>
                </c:pt>
                <c:pt idx="2978">
                  <c:v>40872</c:v>
                </c:pt>
                <c:pt idx="2979">
                  <c:v>40875</c:v>
                </c:pt>
                <c:pt idx="2980">
                  <c:v>40876</c:v>
                </c:pt>
                <c:pt idx="2981">
                  <c:v>40877</c:v>
                </c:pt>
                <c:pt idx="2982">
                  <c:v>40878</c:v>
                </c:pt>
                <c:pt idx="2983">
                  <c:v>40879</c:v>
                </c:pt>
                <c:pt idx="2984">
                  <c:v>40882</c:v>
                </c:pt>
                <c:pt idx="2985">
                  <c:v>40883</c:v>
                </c:pt>
                <c:pt idx="2986">
                  <c:v>40884</c:v>
                </c:pt>
                <c:pt idx="2987">
                  <c:v>40885</c:v>
                </c:pt>
                <c:pt idx="2988">
                  <c:v>40886</c:v>
                </c:pt>
                <c:pt idx="2989">
                  <c:v>40889</c:v>
                </c:pt>
                <c:pt idx="2990">
                  <c:v>40890</c:v>
                </c:pt>
                <c:pt idx="2991">
                  <c:v>40891</c:v>
                </c:pt>
                <c:pt idx="2992">
                  <c:v>40892</c:v>
                </c:pt>
                <c:pt idx="2993">
                  <c:v>40893</c:v>
                </c:pt>
                <c:pt idx="2994">
                  <c:v>40896</c:v>
                </c:pt>
                <c:pt idx="2995">
                  <c:v>40897</c:v>
                </c:pt>
                <c:pt idx="2996">
                  <c:v>40898</c:v>
                </c:pt>
                <c:pt idx="2997">
                  <c:v>40899</c:v>
                </c:pt>
                <c:pt idx="2998">
                  <c:v>40900</c:v>
                </c:pt>
                <c:pt idx="2999">
                  <c:v>40904</c:v>
                </c:pt>
                <c:pt idx="3000">
                  <c:v>40905</c:v>
                </c:pt>
                <c:pt idx="3001">
                  <c:v>40906</c:v>
                </c:pt>
                <c:pt idx="3002">
                  <c:v>40907</c:v>
                </c:pt>
                <c:pt idx="3003">
                  <c:v>40911</c:v>
                </c:pt>
                <c:pt idx="3004">
                  <c:v>40912</c:v>
                </c:pt>
                <c:pt idx="3005">
                  <c:v>40913</c:v>
                </c:pt>
                <c:pt idx="3006">
                  <c:v>40914</c:v>
                </c:pt>
                <c:pt idx="3007">
                  <c:v>40917</c:v>
                </c:pt>
                <c:pt idx="3008">
                  <c:v>40918</c:v>
                </c:pt>
                <c:pt idx="3009">
                  <c:v>40919</c:v>
                </c:pt>
                <c:pt idx="3010">
                  <c:v>40920</c:v>
                </c:pt>
                <c:pt idx="3011">
                  <c:v>40921</c:v>
                </c:pt>
                <c:pt idx="3012">
                  <c:v>40925</c:v>
                </c:pt>
                <c:pt idx="3013">
                  <c:v>40926</c:v>
                </c:pt>
                <c:pt idx="3014">
                  <c:v>40927</c:v>
                </c:pt>
                <c:pt idx="3015">
                  <c:v>40928</c:v>
                </c:pt>
                <c:pt idx="3016">
                  <c:v>40931</c:v>
                </c:pt>
                <c:pt idx="3017">
                  <c:v>40932</c:v>
                </c:pt>
                <c:pt idx="3018">
                  <c:v>40933</c:v>
                </c:pt>
                <c:pt idx="3019">
                  <c:v>40934</c:v>
                </c:pt>
                <c:pt idx="3020">
                  <c:v>40935</c:v>
                </c:pt>
                <c:pt idx="3021">
                  <c:v>40938</c:v>
                </c:pt>
                <c:pt idx="3022">
                  <c:v>40939</c:v>
                </c:pt>
                <c:pt idx="3023">
                  <c:v>40940</c:v>
                </c:pt>
                <c:pt idx="3024">
                  <c:v>40941</c:v>
                </c:pt>
                <c:pt idx="3025">
                  <c:v>40942</c:v>
                </c:pt>
                <c:pt idx="3026">
                  <c:v>40945</c:v>
                </c:pt>
                <c:pt idx="3027">
                  <c:v>40946</c:v>
                </c:pt>
                <c:pt idx="3028">
                  <c:v>40947</c:v>
                </c:pt>
                <c:pt idx="3029">
                  <c:v>40948</c:v>
                </c:pt>
                <c:pt idx="3030">
                  <c:v>40949</c:v>
                </c:pt>
                <c:pt idx="3031">
                  <c:v>40952</c:v>
                </c:pt>
                <c:pt idx="3032">
                  <c:v>40953</c:v>
                </c:pt>
                <c:pt idx="3033">
                  <c:v>40954</c:v>
                </c:pt>
                <c:pt idx="3034">
                  <c:v>40955</c:v>
                </c:pt>
                <c:pt idx="3035">
                  <c:v>40956</c:v>
                </c:pt>
                <c:pt idx="3036">
                  <c:v>40960</c:v>
                </c:pt>
                <c:pt idx="3037">
                  <c:v>40961</c:v>
                </c:pt>
                <c:pt idx="3038">
                  <c:v>40962</c:v>
                </c:pt>
                <c:pt idx="3039">
                  <c:v>40963</c:v>
                </c:pt>
                <c:pt idx="3040">
                  <c:v>40966</c:v>
                </c:pt>
                <c:pt idx="3041">
                  <c:v>40967</c:v>
                </c:pt>
                <c:pt idx="3042">
                  <c:v>40968</c:v>
                </c:pt>
                <c:pt idx="3043">
                  <c:v>40969</c:v>
                </c:pt>
                <c:pt idx="3044">
                  <c:v>40970</c:v>
                </c:pt>
                <c:pt idx="3045">
                  <c:v>40973</c:v>
                </c:pt>
                <c:pt idx="3046">
                  <c:v>40974</c:v>
                </c:pt>
                <c:pt idx="3047">
                  <c:v>40975</c:v>
                </c:pt>
                <c:pt idx="3048">
                  <c:v>40976</c:v>
                </c:pt>
                <c:pt idx="3049">
                  <c:v>40977</c:v>
                </c:pt>
                <c:pt idx="3050">
                  <c:v>40980</c:v>
                </c:pt>
                <c:pt idx="3051">
                  <c:v>40981</c:v>
                </c:pt>
                <c:pt idx="3052">
                  <c:v>40982</c:v>
                </c:pt>
                <c:pt idx="3053">
                  <c:v>40983</c:v>
                </c:pt>
                <c:pt idx="3054">
                  <c:v>40984</c:v>
                </c:pt>
                <c:pt idx="3055">
                  <c:v>40987</c:v>
                </c:pt>
                <c:pt idx="3056">
                  <c:v>40988</c:v>
                </c:pt>
                <c:pt idx="3057">
                  <c:v>40989</c:v>
                </c:pt>
                <c:pt idx="3058">
                  <c:v>40990</c:v>
                </c:pt>
                <c:pt idx="3059">
                  <c:v>40991</c:v>
                </c:pt>
                <c:pt idx="3060">
                  <c:v>40994</c:v>
                </c:pt>
                <c:pt idx="3061">
                  <c:v>40995</c:v>
                </c:pt>
                <c:pt idx="3062">
                  <c:v>40996</c:v>
                </c:pt>
                <c:pt idx="3063">
                  <c:v>40997</c:v>
                </c:pt>
                <c:pt idx="3064">
                  <c:v>40998</c:v>
                </c:pt>
                <c:pt idx="3065">
                  <c:v>41001</c:v>
                </c:pt>
                <c:pt idx="3066">
                  <c:v>41002</c:v>
                </c:pt>
                <c:pt idx="3067">
                  <c:v>41003</c:v>
                </c:pt>
                <c:pt idx="3068">
                  <c:v>41004</c:v>
                </c:pt>
                <c:pt idx="3069">
                  <c:v>41008</c:v>
                </c:pt>
                <c:pt idx="3070">
                  <c:v>41009</c:v>
                </c:pt>
                <c:pt idx="3071">
                  <c:v>41010</c:v>
                </c:pt>
                <c:pt idx="3072">
                  <c:v>41011</c:v>
                </c:pt>
                <c:pt idx="3073">
                  <c:v>41012</c:v>
                </c:pt>
                <c:pt idx="3074">
                  <c:v>41015</c:v>
                </c:pt>
                <c:pt idx="3075">
                  <c:v>41016</c:v>
                </c:pt>
                <c:pt idx="3076">
                  <c:v>41017</c:v>
                </c:pt>
                <c:pt idx="3077">
                  <c:v>41018</c:v>
                </c:pt>
                <c:pt idx="3078">
                  <c:v>41019</c:v>
                </c:pt>
                <c:pt idx="3079">
                  <c:v>41022</c:v>
                </c:pt>
                <c:pt idx="3080">
                  <c:v>41023</c:v>
                </c:pt>
                <c:pt idx="3081">
                  <c:v>41024</c:v>
                </c:pt>
                <c:pt idx="3082">
                  <c:v>41025</c:v>
                </c:pt>
                <c:pt idx="3083">
                  <c:v>41026</c:v>
                </c:pt>
                <c:pt idx="3084">
                  <c:v>41029</c:v>
                </c:pt>
                <c:pt idx="3085">
                  <c:v>41030</c:v>
                </c:pt>
                <c:pt idx="3086">
                  <c:v>41031</c:v>
                </c:pt>
                <c:pt idx="3087">
                  <c:v>41032</c:v>
                </c:pt>
                <c:pt idx="3088">
                  <c:v>41033</c:v>
                </c:pt>
                <c:pt idx="3089">
                  <c:v>41036</c:v>
                </c:pt>
                <c:pt idx="3090">
                  <c:v>41037</c:v>
                </c:pt>
                <c:pt idx="3091">
                  <c:v>41038</c:v>
                </c:pt>
                <c:pt idx="3092">
                  <c:v>41039</c:v>
                </c:pt>
                <c:pt idx="3093">
                  <c:v>41040</c:v>
                </c:pt>
                <c:pt idx="3094">
                  <c:v>41043</c:v>
                </c:pt>
                <c:pt idx="3095">
                  <c:v>41044</c:v>
                </c:pt>
                <c:pt idx="3096">
                  <c:v>41045</c:v>
                </c:pt>
                <c:pt idx="3097">
                  <c:v>41046</c:v>
                </c:pt>
                <c:pt idx="3098">
                  <c:v>41047</c:v>
                </c:pt>
                <c:pt idx="3099">
                  <c:v>41050</c:v>
                </c:pt>
                <c:pt idx="3100">
                  <c:v>41051</c:v>
                </c:pt>
                <c:pt idx="3101">
                  <c:v>41052</c:v>
                </c:pt>
                <c:pt idx="3102">
                  <c:v>41053</c:v>
                </c:pt>
                <c:pt idx="3103">
                  <c:v>41054</c:v>
                </c:pt>
                <c:pt idx="3104">
                  <c:v>41058</c:v>
                </c:pt>
                <c:pt idx="3105">
                  <c:v>41059</c:v>
                </c:pt>
                <c:pt idx="3106">
                  <c:v>41060</c:v>
                </c:pt>
                <c:pt idx="3107">
                  <c:v>41061</c:v>
                </c:pt>
                <c:pt idx="3108">
                  <c:v>41064</c:v>
                </c:pt>
                <c:pt idx="3109">
                  <c:v>41065</c:v>
                </c:pt>
                <c:pt idx="3110">
                  <c:v>41066</c:v>
                </c:pt>
                <c:pt idx="3111">
                  <c:v>41067</c:v>
                </c:pt>
                <c:pt idx="3112">
                  <c:v>41068</c:v>
                </c:pt>
                <c:pt idx="3113">
                  <c:v>41071</c:v>
                </c:pt>
                <c:pt idx="3114">
                  <c:v>41072</c:v>
                </c:pt>
                <c:pt idx="3115">
                  <c:v>41073</c:v>
                </c:pt>
                <c:pt idx="3116">
                  <c:v>41074</c:v>
                </c:pt>
                <c:pt idx="3117">
                  <c:v>41075</c:v>
                </c:pt>
                <c:pt idx="3118">
                  <c:v>41078</c:v>
                </c:pt>
                <c:pt idx="3119">
                  <c:v>41079</c:v>
                </c:pt>
                <c:pt idx="3120">
                  <c:v>41080</c:v>
                </c:pt>
                <c:pt idx="3121">
                  <c:v>41081</c:v>
                </c:pt>
                <c:pt idx="3122">
                  <c:v>41082</c:v>
                </c:pt>
                <c:pt idx="3123">
                  <c:v>41085</c:v>
                </c:pt>
                <c:pt idx="3124">
                  <c:v>41086</c:v>
                </c:pt>
                <c:pt idx="3125">
                  <c:v>41087</c:v>
                </c:pt>
                <c:pt idx="3126">
                  <c:v>41088</c:v>
                </c:pt>
                <c:pt idx="3127">
                  <c:v>41089</c:v>
                </c:pt>
                <c:pt idx="3128">
                  <c:v>41092</c:v>
                </c:pt>
                <c:pt idx="3129">
                  <c:v>41093</c:v>
                </c:pt>
                <c:pt idx="3130">
                  <c:v>41095</c:v>
                </c:pt>
                <c:pt idx="3131">
                  <c:v>41096</c:v>
                </c:pt>
                <c:pt idx="3132">
                  <c:v>41099</c:v>
                </c:pt>
                <c:pt idx="3133">
                  <c:v>41100</c:v>
                </c:pt>
                <c:pt idx="3134">
                  <c:v>41101</c:v>
                </c:pt>
                <c:pt idx="3135">
                  <c:v>41102</c:v>
                </c:pt>
                <c:pt idx="3136">
                  <c:v>41103</c:v>
                </c:pt>
                <c:pt idx="3137">
                  <c:v>41106</c:v>
                </c:pt>
                <c:pt idx="3138">
                  <c:v>41107</c:v>
                </c:pt>
                <c:pt idx="3139">
                  <c:v>41108</c:v>
                </c:pt>
                <c:pt idx="3140">
                  <c:v>41109</c:v>
                </c:pt>
                <c:pt idx="3141">
                  <c:v>41110</c:v>
                </c:pt>
                <c:pt idx="3142">
                  <c:v>41113</c:v>
                </c:pt>
                <c:pt idx="3143">
                  <c:v>41114</c:v>
                </c:pt>
                <c:pt idx="3144">
                  <c:v>41115</c:v>
                </c:pt>
                <c:pt idx="3145">
                  <c:v>41116</c:v>
                </c:pt>
                <c:pt idx="3146">
                  <c:v>41117</c:v>
                </c:pt>
                <c:pt idx="3147">
                  <c:v>41120</c:v>
                </c:pt>
                <c:pt idx="3148">
                  <c:v>41121</c:v>
                </c:pt>
                <c:pt idx="3149">
                  <c:v>41122</c:v>
                </c:pt>
                <c:pt idx="3150">
                  <c:v>41123</c:v>
                </c:pt>
                <c:pt idx="3151">
                  <c:v>41124</c:v>
                </c:pt>
                <c:pt idx="3152">
                  <c:v>41127</c:v>
                </c:pt>
                <c:pt idx="3153">
                  <c:v>41128</c:v>
                </c:pt>
                <c:pt idx="3154">
                  <c:v>41129</c:v>
                </c:pt>
                <c:pt idx="3155">
                  <c:v>41130</c:v>
                </c:pt>
                <c:pt idx="3156">
                  <c:v>41131</c:v>
                </c:pt>
                <c:pt idx="3157">
                  <c:v>41134</c:v>
                </c:pt>
                <c:pt idx="3158">
                  <c:v>41135</c:v>
                </c:pt>
                <c:pt idx="3159">
                  <c:v>41136</c:v>
                </c:pt>
                <c:pt idx="3160">
                  <c:v>41137</c:v>
                </c:pt>
                <c:pt idx="3161">
                  <c:v>41138</c:v>
                </c:pt>
                <c:pt idx="3162">
                  <c:v>41141</c:v>
                </c:pt>
                <c:pt idx="3163">
                  <c:v>41142</c:v>
                </c:pt>
                <c:pt idx="3164">
                  <c:v>41143</c:v>
                </c:pt>
                <c:pt idx="3165">
                  <c:v>41144</c:v>
                </c:pt>
                <c:pt idx="3166">
                  <c:v>41145</c:v>
                </c:pt>
                <c:pt idx="3167">
                  <c:v>41148</c:v>
                </c:pt>
                <c:pt idx="3168">
                  <c:v>41149</c:v>
                </c:pt>
                <c:pt idx="3169">
                  <c:v>41150</c:v>
                </c:pt>
                <c:pt idx="3170">
                  <c:v>41151</c:v>
                </c:pt>
                <c:pt idx="3171">
                  <c:v>41152</c:v>
                </c:pt>
                <c:pt idx="3172">
                  <c:v>41156</c:v>
                </c:pt>
                <c:pt idx="3173">
                  <c:v>41157</c:v>
                </c:pt>
                <c:pt idx="3174">
                  <c:v>41158</c:v>
                </c:pt>
                <c:pt idx="3175">
                  <c:v>41159</c:v>
                </c:pt>
                <c:pt idx="3176">
                  <c:v>41162</c:v>
                </c:pt>
                <c:pt idx="3177">
                  <c:v>41163</c:v>
                </c:pt>
                <c:pt idx="3178">
                  <c:v>41164</c:v>
                </c:pt>
                <c:pt idx="3179">
                  <c:v>41165</c:v>
                </c:pt>
                <c:pt idx="3180">
                  <c:v>41166</c:v>
                </c:pt>
                <c:pt idx="3181">
                  <c:v>41169</c:v>
                </c:pt>
                <c:pt idx="3182">
                  <c:v>41170</c:v>
                </c:pt>
                <c:pt idx="3183">
                  <c:v>41171</c:v>
                </c:pt>
                <c:pt idx="3184">
                  <c:v>41172</c:v>
                </c:pt>
                <c:pt idx="3185">
                  <c:v>41173</c:v>
                </c:pt>
                <c:pt idx="3186">
                  <c:v>41176</c:v>
                </c:pt>
                <c:pt idx="3187">
                  <c:v>41177</c:v>
                </c:pt>
                <c:pt idx="3188">
                  <c:v>41178</c:v>
                </c:pt>
                <c:pt idx="3189">
                  <c:v>41179</c:v>
                </c:pt>
                <c:pt idx="3190">
                  <c:v>41180</c:v>
                </c:pt>
                <c:pt idx="3191">
                  <c:v>41183</c:v>
                </c:pt>
                <c:pt idx="3192">
                  <c:v>41184</c:v>
                </c:pt>
                <c:pt idx="3193">
                  <c:v>41185</c:v>
                </c:pt>
                <c:pt idx="3194">
                  <c:v>41186</c:v>
                </c:pt>
                <c:pt idx="3195">
                  <c:v>41187</c:v>
                </c:pt>
                <c:pt idx="3196">
                  <c:v>41191</c:v>
                </c:pt>
                <c:pt idx="3197">
                  <c:v>41192</c:v>
                </c:pt>
                <c:pt idx="3198">
                  <c:v>41193</c:v>
                </c:pt>
                <c:pt idx="3199">
                  <c:v>41194</c:v>
                </c:pt>
                <c:pt idx="3200">
                  <c:v>41197</c:v>
                </c:pt>
                <c:pt idx="3201">
                  <c:v>41198</c:v>
                </c:pt>
                <c:pt idx="3202">
                  <c:v>41199</c:v>
                </c:pt>
                <c:pt idx="3203">
                  <c:v>41200</c:v>
                </c:pt>
                <c:pt idx="3204">
                  <c:v>41201</c:v>
                </c:pt>
                <c:pt idx="3205">
                  <c:v>41204</c:v>
                </c:pt>
                <c:pt idx="3206">
                  <c:v>41205</c:v>
                </c:pt>
                <c:pt idx="3207">
                  <c:v>41206</c:v>
                </c:pt>
                <c:pt idx="3208">
                  <c:v>41207</c:v>
                </c:pt>
                <c:pt idx="3209">
                  <c:v>41208</c:v>
                </c:pt>
                <c:pt idx="3210">
                  <c:v>41211</c:v>
                </c:pt>
                <c:pt idx="3211">
                  <c:v>41212</c:v>
                </c:pt>
                <c:pt idx="3212">
                  <c:v>41213</c:v>
                </c:pt>
                <c:pt idx="3213">
                  <c:v>41214</c:v>
                </c:pt>
                <c:pt idx="3214">
                  <c:v>41215</c:v>
                </c:pt>
                <c:pt idx="3215">
                  <c:v>41218</c:v>
                </c:pt>
                <c:pt idx="3216">
                  <c:v>41219</c:v>
                </c:pt>
                <c:pt idx="3217">
                  <c:v>41220</c:v>
                </c:pt>
                <c:pt idx="3218">
                  <c:v>41221</c:v>
                </c:pt>
                <c:pt idx="3219">
                  <c:v>41222</c:v>
                </c:pt>
                <c:pt idx="3220">
                  <c:v>41226</c:v>
                </c:pt>
                <c:pt idx="3221">
                  <c:v>41227</c:v>
                </c:pt>
                <c:pt idx="3222">
                  <c:v>41228</c:v>
                </c:pt>
                <c:pt idx="3223">
                  <c:v>41229</c:v>
                </c:pt>
                <c:pt idx="3224">
                  <c:v>41232</c:v>
                </c:pt>
                <c:pt idx="3225">
                  <c:v>41233</c:v>
                </c:pt>
                <c:pt idx="3226">
                  <c:v>41234</c:v>
                </c:pt>
                <c:pt idx="3227">
                  <c:v>41236</c:v>
                </c:pt>
                <c:pt idx="3228">
                  <c:v>41239</c:v>
                </c:pt>
                <c:pt idx="3229">
                  <c:v>41240</c:v>
                </c:pt>
                <c:pt idx="3230">
                  <c:v>41241</c:v>
                </c:pt>
                <c:pt idx="3231">
                  <c:v>41242</c:v>
                </c:pt>
                <c:pt idx="3232">
                  <c:v>41243</c:v>
                </c:pt>
                <c:pt idx="3233">
                  <c:v>41246</c:v>
                </c:pt>
                <c:pt idx="3234">
                  <c:v>41247</c:v>
                </c:pt>
                <c:pt idx="3235">
                  <c:v>41248</c:v>
                </c:pt>
                <c:pt idx="3236">
                  <c:v>41249</c:v>
                </c:pt>
                <c:pt idx="3237">
                  <c:v>41250</c:v>
                </c:pt>
                <c:pt idx="3238">
                  <c:v>41253</c:v>
                </c:pt>
                <c:pt idx="3239">
                  <c:v>41254</c:v>
                </c:pt>
                <c:pt idx="3240">
                  <c:v>41255</c:v>
                </c:pt>
                <c:pt idx="3241">
                  <c:v>41256</c:v>
                </c:pt>
                <c:pt idx="3242">
                  <c:v>41257</c:v>
                </c:pt>
                <c:pt idx="3243">
                  <c:v>41260</c:v>
                </c:pt>
                <c:pt idx="3244">
                  <c:v>41261</c:v>
                </c:pt>
                <c:pt idx="3245">
                  <c:v>41262</c:v>
                </c:pt>
                <c:pt idx="3246">
                  <c:v>41263</c:v>
                </c:pt>
                <c:pt idx="3247">
                  <c:v>41264</c:v>
                </c:pt>
                <c:pt idx="3248">
                  <c:v>41267</c:v>
                </c:pt>
                <c:pt idx="3249">
                  <c:v>41269</c:v>
                </c:pt>
                <c:pt idx="3250">
                  <c:v>41270</c:v>
                </c:pt>
                <c:pt idx="3251">
                  <c:v>41271</c:v>
                </c:pt>
                <c:pt idx="3252">
                  <c:v>41274</c:v>
                </c:pt>
                <c:pt idx="3253">
                  <c:v>41276</c:v>
                </c:pt>
                <c:pt idx="3254">
                  <c:v>41277</c:v>
                </c:pt>
                <c:pt idx="3255">
                  <c:v>41278</c:v>
                </c:pt>
                <c:pt idx="3256">
                  <c:v>41281</c:v>
                </c:pt>
                <c:pt idx="3257">
                  <c:v>41282</c:v>
                </c:pt>
                <c:pt idx="3258">
                  <c:v>41283</c:v>
                </c:pt>
                <c:pt idx="3259">
                  <c:v>41284</c:v>
                </c:pt>
                <c:pt idx="3260">
                  <c:v>41285</c:v>
                </c:pt>
                <c:pt idx="3261">
                  <c:v>41288</c:v>
                </c:pt>
                <c:pt idx="3262">
                  <c:v>41289</c:v>
                </c:pt>
                <c:pt idx="3263">
                  <c:v>41290</c:v>
                </c:pt>
                <c:pt idx="3264">
                  <c:v>41291</c:v>
                </c:pt>
                <c:pt idx="3265">
                  <c:v>41292</c:v>
                </c:pt>
                <c:pt idx="3266">
                  <c:v>41296</c:v>
                </c:pt>
                <c:pt idx="3267">
                  <c:v>41297</c:v>
                </c:pt>
                <c:pt idx="3268">
                  <c:v>41298</c:v>
                </c:pt>
                <c:pt idx="3269">
                  <c:v>41299</c:v>
                </c:pt>
                <c:pt idx="3270">
                  <c:v>41302</c:v>
                </c:pt>
                <c:pt idx="3271">
                  <c:v>41303</c:v>
                </c:pt>
                <c:pt idx="3272">
                  <c:v>41304</c:v>
                </c:pt>
                <c:pt idx="3273">
                  <c:v>41305</c:v>
                </c:pt>
                <c:pt idx="3274">
                  <c:v>41306</c:v>
                </c:pt>
                <c:pt idx="3275">
                  <c:v>41309</c:v>
                </c:pt>
                <c:pt idx="3276">
                  <c:v>41310</c:v>
                </c:pt>
                <c:pt idx="3277">
                  <c:v>41311</c:v>
                </c:pt>
                <c:pt idx="3278">
                  <c:v>41312</c:v>
                </c:pt>
                <c:pt idx="3279">
                  <c:v>41313</c:v>
                </c:pt>
                <c:pt idx="3280">
                  <c:v>41316</c:v>
                </c:pt>
                <c:pt idx="3281">
                  <c:v>41317</c:v>
                </c:pt>
                <c:pt idx="3282">
                  <c:v>41318</c:v>
                </c:pt>
                <c:pt idx="3283">
                  <c:v>41319</c:v>
                </c:pt>
                <c:pt idx="3284">
                  <c:v>41320</c:v>
                </c:pt>
                <c:pt idx="3285">
                  <c:v>41324</c:v>
                </c:pt>
                <c:pt idx="3286">
                  <c:v>41325</c:v>
                </c:pt>
                <c:pt idx="3287">
                  <c:v>41326</c:v>
                </c:pt>
                <c:pt idx="3288">
                  <c:v>41327</c:v>
                </c:pt>
                <c:pt idx="3289">
                  <c:v>41330</c:v>
                </c:pt>
                <c:pt idx="3290">
                  <c:v>41331</c:v>
                </c:pt>
                <c:pt idx="3291">
                  <c:v>41332</c:v>
                </c:pt>
                <c:pt idx="3292">
                  <c:v>41333</c:v>
                </c:pt>
                <c:pt idx="3293">
                  <c:v>41334</c:v>
                </c:pt>
                <c:pt idx="3294">
                  <c:v>41337</c:v>
                </c:pt>
                <c:pt idx="3295">
                  <c:v>41338</c:v>
                </c:pt>
                <c:pt idx="3296">
                  <c:v>41339</c:v>
                </c:pt>
                <c:pt idx="3297">
                  <c:v>41340</c:v>
                </c:pt>
                <c:pt idx="3298">
                  <c:v>41341</c:v>
                </c:pt>
                <c:pt idx="3299">
                  <c:v>41344</c:v>
                </c:pt>
                <c:pt idx="3300">
                  <c:v>41345</c:v>
                </c:pt>
                <c:pt idx="3301">
                  <c:v>41346</c:v>
                </c:pt>
                <c:pt idx="3302">
                  <c:v>41347</c:v>
                </c:pt>
                <c:pt idx="3303">
                  <c:v>41348</c:v>
                </c:pt>
                <c:pt idx="3304">
                  <c:v>41351</c:v>
                </c:pt>
                <c:pt idx="3305">
                  <c:v>41352</c:v>
                </c:pt>
                <c:pt idx="3306">
                  <c:v>41353</c:v>
                </c:pt>
                <c:pt idx="3307">
                  <c:v>41354</c:v>
                </c:pt>
                <c:pt idx="3308">
                  <c:v>41355</c:v>
                </c:pt>
                <c:pt idx="3309">
                  <c:v>41358</c:v>
                </c:pt>
                <c:pt idx="3310">
                  <c:v>41359</c:v>
                </c:pt>
                <c:pt idx="3311">
                  <c:v>41360</c:v>
                </c:pt>
                <c:pt idx="3312">
                  <c:v>41361</c:v>
                </c:pt>
                <c:pt idx="3313">
                  <c:v>41365</c:v>
                </c:pt>
                <c:pt idx="3314">
                  <c:v>41366</c:v>
                </c:pt>
                <c:pt idx="3315">
                  <c:v>41367</c:v>
                </c:pt>
                <c:pt idx="3316">
                  <c:v>41368</c:v>
                </c:pt>
                <c:pt idx="3317">
                  <c:v>41369</c:v>
                </c:pt>
                <c:pt idx="3318">
                  <c:v>41372</c:v>
                </c:pt>
                <c:pt idx="3319">
                  <c:v>41373</c:v>
                </c:pt>
                <c:pt idx="3320">
                  <c:v>41374</c:v>
                </c:pt>
                <c:pt idx="3321">
                  <c:v>41375</c:v>
                </c:pt>
                <c:pt idx="3322">
                  <c:v>41376</c:v>
                </c:pt>
                <c:pt idx="3323">
                  <c:v>41379</c:v>
                </c:pt>
                <c:pt idx="3324">
                  <c:v>41380</c:v>
                </c:pt>
                <c:pt idx="3325">
                  <c:v>41381</c:v>
                </c:pt>
                <c:pt idx="3326">
                  <c:v>41382</c:v>
                </c:pt>
                <c:pt idx="3327">
                  <c:v>41383</c:v>
                </c:pt>
                <c:pt idx="3328">
                  <c:v>41386</c:v>
                </c:pt>
                <c:pt idx="3329">
                  <c:v>41387</c:v>
                </c:pt>
                <c:pt idx="3330">
                  <c:v>41388</c:v>
                </c:pt>
                <c:pt idx="3331">
                  <c:v>41389</c:v>
                </c:pt>
                <c:pt idx="3332">
                  <c:v>41390</c:v>
                </c:pt>
                <c:pt idx="3333">
                  <c:v>41393</c:v>
                </c:pt>
                <c:pt idx="3334">
                  <c:v>41394</c:v>
                </c:pt>
                <c:pt idx="3335">
                  <c:v>41395</c:v>
                </c:pt>
                <c:pt idx="3336">
                  <c:v>41396</c:v>
                </c:pt>
                <c:pt idx="3337">
                  <c:v>41397</c:v>
                </c:pt>
                <c:pt idx="3338">
                  <c:v>41400</c:v>
                </c:pt>
                <c:pt idx="3339">
                  <c:v>41401</c:v>
                </c:pt>
                <c:pt idx="3340">
                  <c:v>41402</c:v>
                </c:pt>
                <c:pt idx="3341">
                  <c:v>41403</c:v>
                </c:pt>
                <c:pt idx="3342">
                  <c:v>41404</c:v>
                </c:pt>
                <c:pt idx="3343">
                  <c:v>41407</c:v>
                </c:pt>
                <c:pt idx="3344">
                  <c:v>41408</c:v>
                </c:pt>
                <c:pt idx="3345">
                  <c:v>41409</c:v>
                </c:pt>
                <c:pt idx="3346">
                  <c:v>41410</c:v>
                </c:pt>
                <c:pt idx="3347">
                  <c:v>41411</c:v>
                </c:pt>
                <c:pt idx="3348">
                  <c:v>41414</c:v>
                </c:pt>
                <c:pt idx="3349">
                  <c:v>41415</c:v>
                </c:pt>
                <c:pt idx="3350">
                  <c:v>41416</c:v>
                </c:pt>
                <c:pt idx="3351">
                  <c:v>41417</c:v>
                </c:pt>
                <c:pt idx="3352">
                  <c:v>41418</c:v>
                </c:pt>
                <c:pt idx="3353">
                  <c:v>41422</c:v>
                </c:pt>
                <c:pt idx="3354">
                  <c:v>41423</c:v>
                </c:pt>
                <c:pt idx="3355">
                  <c:v>41424</c:v>
                </c:pt>
                <c:pt idx="3356">
                  <c:v>41425</c:v>
                </c:pt>
                <c:pt idx="3357">
                  <c:v>41428</c:v>
                </c:pt>
                <c:pt idx="3358">
                  <c:v>41429</c:v>
                </c:pt>
                <c:pt idx="3359">
                  <c:v>41430</c:v>
                </c:pt>
                <c:pt idx="3360">
                  <c:v>41431</c:v>
                </c:pt>
                <c:pt idx="3361">
                  <c:v>41432</c:v>
                </c:pt>
                <c:pt idx="3362">
                  <c:v>41435</c:v>
                </c:pt>
                <c:pt idx="3363">
                  <c:v>41436</c:v>
                </c:pt>
                <c:pt idx="3364">
                  <c:v>41437</c:v>
                </c:pt>
                <c:pt idx="3365">
                  <c:v>41438</c:v>
                </c:pt>
                <c:pt idx="3366">
                  <c:v>41439</c:v>
                </c:pt>
                <c:pt idx="3367">
                  <c:v>41442</c:v>
                </c:pt>
                <c:pt idx="3368">
                  <c:v>41443</c:v>
                </c:pt>
                <c:pt idx="3369">
                  <c:v>41444</c:v>
                </c:pt>
                <c:pt idx="3370">
                  <c:v>41445</c:v>
                </c:pt>
                <c:pt idx="3371">
                  <c:v>41446</c:v>
                </c:pt>
                <c:pt idx="3372">
                  <c:v>41449</c:v>
                </c:pt>
                <c:pt idx="3373">
                  <c:v>41450</c:v>
                </c:pt>
                <c:pt idx="3374">
                  <c:v>41451</c:v>
                </c:pt>
                <c:pt idx="3375">
                  <c:v>41452</c:v>
                </c:pt>
                <c:pt idx="3376">
                  <c:v>41453</c:v>
                </c:pt>
                <c:pt idx="3377">
                  <c:v>41456</c:v>
                </c:pt>
                <c:pt idx="3378">
                  <c:v>41457</c:v>
                </c:pt>
                <c:pt idx="3379">
                  <c:v>41458</c:v>
                </c:pt>
                <c:pt idx="3380">
                  <c:v>41460</c:v>
                </c:pt>
                <c:pt idx="3381">
                  <c:v>41463</c:v>
                </c:pt>
                <c:pt idx="3382">
                  <c:v>41464</c:v>
                </c:pt>
                <c:pt idx="3383">
                  <c:v>41465</c:v>
                </c:pt>
                <c:pt idx="3384">
                  <c:v>41466</c:v>
                </c:pt>
                <c:pt idx="3385">
                  <c:v>41467</c:v>
                </c:pt>
                <c:pt idx="3386">
                  <c:v>41470</c:v>
                </c:pt>
                <c:pt idx="3387">
                  <c:v>41471</c:v>
                </c:pt>
                <c:pt idx="3388">
                  <c:v>41472</c:v>
                </c:pt>
                <c:pt idx="3389">
                  <c:v>41473</c:v>
                </c:pt>
                <c:pt idx="3390">
                  <c:v>41474</c:v>
                </c:pt>
                <c:pt idx="3391">
                  <c:v>41477</c:v>
                </c:pt>
                <c:pt idx="3392">
                  <c:v>41478</c:v>
                </c:pt>
                <c:pt idx="3393">
                  <c:v>41479</c:v>
                </c:pt>
                <c:pt idx="3394">
                  <c:v>41480</c:v>
                </c:pt>
                <c:pt idx="3395">
                  <c:v>41481</c:v>
                </c:pt>
                <c:pt idx="3396">
                  <c:v>41484</c:v>
                </c:pt>
                <c:pt idx="3397">
                  <c:v>41485</c:v>
                </c:pt>
                <c:pt idx="3398">
                  <c:v>41486</c:v>
                </c:pt>
                <c:pt idx="3399">
                  <c:v>41487</c:v>
                </c:pt>
                <c:pt idx="3400">
                  <c:v>41488</c:v>
                </c:pt>
                <c:pt idx="3401">
                  <c:v>41491</c:v>
                </c:pt>
                <c:pt idx="3402">
                  <c:v>41492</c:v>
                </c:pt>
                <c:pt idx="3403">
                  <c:v>41493</c:v>
                </c:pt>
                <c:pt idx="3404">
                  <c:v>41494</c:v>
                </c:pt>
                <c:pt idx="3405">
                  <c:v>41495</c:v>
                </c:pt>
                <c:pt idx="3406">
                  <c:v>41498</c:v>
                </c:pt>
                <c:pt idx="3407">
                  <c:v>41499</c:v>
                </c:pt>
                <c:pt idx="3408">
                  <c:v>41500</c:v>
                </c:pt>
                <c:pt idx="3409">
                  <c:v>41501</c:v>
                </c:pt>
                <c:pt idx="3410">
                  <c:v>41502</c:v>
                </c:pt>
                <c:pt idx="3411">
                  <c:v>41505</c:v>
                </c:pt>
                <c:pt idx="3412">
                  <c:v>41506</c:v>
                </c:pt>
                <c:pt idx="3413">
                  <c:v>41507</c:v>
                </c:pt>
                <c:pt idx="3414">
                  <c:v>41508</c:v>
                </c:pt>
                <c:pt idx="3415">
                  <c:v>41509</c:v>
                </c:pt>
                <c:pt idx="3416">
                  <c:v>41512</c:v>
                </c:pt>
                <c:pt idx="3417">
                  <c:v>41513</c:v>
                </c:pt>
                <c:pt idx="3418">
                  <c:v>41514</c:v>
                </c:pt>
                <c:pt idx="3419">
                  <c:v>41515</c:v>
                </c:pt>
                <c:pt idx="3420">
                  <c:v>41516</c:v>
                </c:pt>
                <c:pt idx="3421">
                  <c:v>41520</c:v>
                </c:pt>
                <c:pt idx="3422">
                  <c:v>41521</c:v>
                </c:pt>
                <c:pt idx="3423">
                  <c:v>41522</c:v>
                </c:pt>
                <c:pt idx="3424">
                  <c:v>41523</c:v>
                </c:pt>
                <c:pt idx="3425">
                  <c:v>41526</c:v>
                </c:pt>
                <c:pt idx="3426">
                  <c:v>41527</c:v>
                </c:pt>
                <c:pt idx="3427">
                  <c:v>41528</c:v>
                </c:pt>
                <c:pt idx="3428">
                  <c:v>41529</c:v>
                </c:pt>
                <c:pt idx="3429">
                  <c:v>41530</c:v>
                </c:pt>
                <c:pt idx="3430">
                  <c:v>41533</c:v>
                </c:pt>
                <c:pt idx="3431">
                  <c:v>41534</c:v>
                </c:pt>
                <c:pt idx="3432">
                  <c:v>41535</c:v>
                </c:pt>
                <c:pt idx="3433">
                  <c:v>41536</c:v>
                </c:pt>
                <c:pt idx="3434">
                  <c:v>41537</c:v>
                </c:pt>
                <c:pt idx="3435">
                  <c:v>41540</c:v>
                </c:pt>
                <c:pt idx="3436">
                  <c:v>41541</c:v>
                </c:pt>
                <c:pt idx="3437">
                  <c:v>41542</c:v>
                </c:pt>
                <c:pt idx="3438">
                  <c:v>41543</c:v>
                </c:pt>
                <c:pt idx="3439">
                  <c:v>41544</c:v>
                </c:pt>
                <c:pt idx="3440">
                  <c:v>41547</c:v>
                </c:pt>
                <c:pt idx="3441">
                  <c:v>41548</c:v>
                </c:pt>
                <c:pt idx="3442">
                  <c:v>41549</c:v>
                </c:pt>
                <c:pt idx="3443">
                  <c:v>41550</c:v>
                </c:pt>
                <c:pt idx="3444">
                  <c:v>41551</c:v>
                </c:pt>
                <c:pt idx="3445">
                  <c:v>41554</c:v>
                </c:pt>
                <c:pt idx="3446">
                  <c:v>41555</c:v>
                </c:pt>
                <c:pt idx="3447">
                  <c:v>41556</c:v>
                </c:pt>
                <c:pt idx="3448">
                  <c:v>41557</c:v>
                </c:pt>
                <c:pt idx="3449">
                  <c:v>41558</c:v>
                </c:pt>
                <c:pt idx="3450">
                  <c:v>41562</c:v>
                </c:pt>
                <c:pt idx="3451">
                  <c:v>41563</c:v>
                </c:pt>
                <c:pt idx="3452">
                  <c:v>41564</c:v>
                </c:pt>
                <c:pt idx="3453">
                  <c:v>41565</c:v>
                </c:pt>
                <c:pt idx="3454">
                  <c:v>41568</c:v>
                </c:pt>
                <c:pt idx="3455">
                  <c:v>41569</c:v>
                </c:pt>
                <c:pt idx="3456">
                  <c:v>41570</c:v>
                </c:pt>
                <c:pt idx="3457">
                  <c:v>41571</c:v>
                </c:pt>
                <c:pt idx="3458">
                  <c:v>41572</c:v>
                </c:pt>
                <c:pt idx="3459">
                  <c:v>41575</c:v>
                </c:pt>
                <c:pt idx="3460">
                  <c:v>41576</c:v>
                </c:pt>
                <c:pt idx="3461">
                  <c:v>41577</c:v>
                </c:pt>
                <c:pt idx="3462">
                  <c:v>41578</c:v>
                </c:pt>
                <c:pt idx="3463">
                  <c:v>41579</c:v>
                </c:pt>
                <c:pt idx="3464">
                  <c:v>41582</c:v>
                </c:pt>
                <c:pt idx="3465">
                  <c:v>41583</c:v>
                </c:pt>
                <c:pt idx="3466">
                  <c:v>41584</c:v>
                </c:pt>
                <c:pt idx="3467">
                  <c:v>41585</c:v>
                </c:pt>
                <c:pt idx="3468">
                  <c:v>41586</c:v>
                </c:pt>
                <c:pt idx="3469">
                  <c:v>41590</c:v>
                </c:pt>
                <c:pt idx="3470">
                  <c:v>41591</c:v>
                </c:pt>
                <c:pt idx="3471">
                  <c:v>41592</c:v>
                </c:pt>
                <c:pt idx="3472">
                  <c:v>41593</c:v>
                </c:pt>
                <c:pt idx="3473">
                  <c:v>41596</c:v>
                </c:pt>
                <c:pt idx="3474">
                  <c:v>41597</c:v>
                </c:pt>
                <c:pt idx="3475">
                  <c:v>41598</c:v>
                </c:pt>
                <c:pt idx="3476">
                  <c:v>41599</c:v>
                </c:pt>
                <c:pt idx="3477">
                  <c:v>41600</c:v>
                </c:pt>
                <c:pt idx="3478">
                  <c:v>41603</c:v>
                </c:pt>
                <c:pt idx="3479">
                  <c:v>41604</c:v>
                </c:pt>
                <c:pt idx="3480">
                  <c:v>41605</c:v>
                </c:pt>
                <c:pt idx="3481">
                  <c:v>41607</c:v>
                </c:pt>
                <c:pt idx="3482">
                  <c:v>41610</c:v>
                </c:pt>
                <c:pt idx="3483">
                  <c:v>41611</c:v>
                </c:pt>
                <c:pt idx="3484">
                  <c:v>41612</c:v>
                </c:pt>
                <c:pt idx="3485">
                  <c:v>41613</c:v>
                </c:pt>
                <c:pt idx="3486">
                  <c:v>41614</c:v>
                </c:pt>
                <c:pt idx="3487">
                  <c:v>41617</c:v>
                </c:pt>
                <c:pt idx="3488">
                  <c:v>41618</c:v>
                </c:pt>
                <c:pt idx="3489">
                  <c:v>41619</c:v>
                </c:pt>
                <c:pt idx="3490">
                  <c:v>41620</c:v>
                </c:pt>
                <c:pt idx="3491">
                  <c:v>41621</c:v>
                </c:pt>
                <c:pt idx="3492">
                  <c:v>41624</c:v>
                </c:pt>
                <c:pt idx="3493">
                  <c:v>41625</c:v>
                </c:pt>
                <c:pt idx="3494">
                  <c:v>41626</c:v>
                </c:pt>
                <c:pt idx="3495">
                  <c:v>41627</c:v>
                </c:pt>
                <c:pt idx="3496">
                  <c:v>41628</c:v>
                </c:pt>
                <c:pt idx="3497">
                  <c:v>41631</c:v>
                </c:pt>
                <c:pt idx="3498">
                  <c:v>41632</c:v>
                </c:pt>
                <c:pt idx="3499">
                  <c:v>41634</c:v>
                </c:pt>
                <c:pt idx="3500">
                  <c:v>41635</c:v>
                </c:pt>
                <c:pt idx="3501">
                  <c:v>41638</c:v>
                </c:pt>
                <c:pt idx="3502">
                  <c:v>41639</c:v>
                </c:pt>
                <c:pt idx="3503">
                  <c:v>41641</c:v>
                </c:pt>
                <c:pt idx="3504">
                  <c:v>41642</c:v>
                </c:pt>
                <c:pt idx="3505">
                  <c:v>41645</c:v>
                </c:pt>
                <c:pt idx="3506">
                  <c:v>41646</c:v>
                </c:pt>
                <c:pt idx="3507">
                  <c:v>41647</c:v>
                </c:pt>
                <c:pt idx="3508">
                  <c:v>41648</c:v>
                </c:pt>
                <c:pt idx="3509">
                  <c:v>41649</c:v>
                </c:pt>
                <c:pt idx="3510">
                  <c:v>41652</c:v>
                </c:pt>
                <c:pt idx="3511">
                  <c:v>41653</c:v>
                </c:pt>
                <c:pt idx="3512">
                  <c:v>41654</c:v>
                </c:pt>
                <c:pt idx="3513">
                  <c:v>41655</c:v>
                </c:pt>
                <c:pt idx="3514">
                  <c:v>41656</c:v>
                </c:pt>
                <c:pt idx="3515">
                  <c:v>41660</c:v>
                </c:pt>
                <c:pt idx="3516">
                  <c:v>41661</c:v>
                </c:pt>
                <c:pt idx="3517">
                  <c:v>41662</c:v>
                </c:pt>
                <c:pt idx="3518">
                  <c:v>41663</c:v>
                </c:pt>
                <c:pt idx="3519">
                  <c:v>41666</c:v>
                </c:pt>
                <c:pt idx="3520">
                  <c:v>41667</c:v>
                </c:pt>
                <c:pt idx="3521">
                  <c:v>41668</c:v>
                </c:pt>
                <c:pt idx="3522">
                  <c:v>41669</c:v>
                </c:pt>
                <c:pt idx="3523">
                  <c:v>41670</c:v>
                </c:pt>
                <c:pt idx="3524">
                  <c:v>41673</c:v>
                </c:pt>
                <c:pt idx="3525">
                  <c:v>41674</c:v>
                </c:pt>
                <c:pt idx="3526">
                  <c:v>41675</c:v>
                </c:pt>
                <c:pt idx="3527">
                  <c:v>41676</c:v>
                </c:pt>
                <c:pt idx="3528">
                  <c:v>41677</c:v>
                </c:pt>
                <c:pt idx="3529">
                  <c:v>41680</c:v>
                </c:pt>
                <c:pt idx="3530">
                  <c:v>41681</c:v>
                </c:pt>
                <c:pt idx="3531">
                  <c:v>41682</c:v>
                </c:pt>
                <c:pt idx="3532">
                  <c:v>41683</c:v>
                </c:pt>
                <c:pt idx="3533">
                  <c:v>41684</c:v>
                </c:pt>
                <c:pt idx="3534">
                  <c:v>41688</c:v>
                </c:pt>
                <c:pt idx="3535">
                  <c:v>41689</c:v>
                </c:pt>
                <c:pt idx="3536">
                  <c:v>41690</c:v>
                </c:pt>
                <c:pt idx="3537">
                  <c:v>41691</c:v>
                </c:pt>
                <c:pt idx="3538">
                  <c:v>41694</c:v>
                </c:pt>
                <c:pt idx="3539">
                  <c:v>41695</c:v>
                </c:pt>
                <c:pt idx="3540">
                  <c:v>41696</c:v>
                </c:pt>
                <c:pt idx="3541">
                  <c:v>41697</c:v>
                </c:pt>
                <c:pt idx="3542">
                  <c:v>41698</c:v>
                </c:pt>
                <c:pt idx="3543">
                  <c:v>41701</c:v>
                </c:pt>
                <c:pt idx="3544">
                  <c:v>41702</c:v>
                </c:pt>
                <c:pt idx="3545">
                  <c:v>41703</c:v>
                </c:pt>
                <c:pt idx="3546">
                  <c:v>41704</c:v>
                </c:pt>
                <c:pt idx="3547">
                  <c:v>41705</c:v>
                </c:pt>
                <c:pt idx="3548">
                  <c:v>41708</c:v>
                </c:pt>
                <c:pt idx="3549">
                  <c:v>41709</c:v>
                </c:pt>
                <c:pt idx="3550">
                  <c:v>41710</c:v>
                </c:pt>
                <c:pt idx="3551">
                  <c:v>41711</c:v>
                </c:pt>
                <c:pt idx="3552">
                  <c:v>41712</c:v>
                </c:pt>
                <c:pt idx="3553">
                  <c:v>41715</c:v>
                </c:pt>
                <c:pt idx="3554">
                  <c:v>41716</c:v>
                </c:pt>
                <c:pt idx="3555">
                  <c:v>41717</c:v>
                </c:pt>
                <c:pt idx="3556">
                  <c:v>41718</c:v>
                </c:pt>
                <c:pt idx="3557">
                  <c:v>41719</c:v>
                </c:pt>
                <c:pt idx="3558">
                  <c:v>41722</c:v>
                </c:pt>
                <c:pt idx="3559">
                  <c:v>41723</c:v>
                </c:pt>
                <c:pt idx="3560">
                  <c:v>41724</c:v>
                </c:pt>
                <c:pt idx="3561">
                  <c:v>41725</c:v>
                </c:pt>
                <c:pt idx="3562">
                  <c:v>41726</c:v>
                </c:pt>
                <c:pt idx="3563">
                  <c:v>41729</c:v>
                </c:pt>
                <c:pt idx="3564">
                  <c:v>41730</c:v>
                </c:pt>
                <c:pt idx="3565">
                  <c:v>41731</c:v>
                </c:pt>
                <c:pt idx="3566">
                  <c:v>41732</c:v>
                </c:pt>
                <c:pt idx="3567">
                  <c:v>41733</c:v>
                </c:pt>
                <c:pt idx="3568">
                  <c:v>41736</c:v>
                </c:pt>
                <c:pt idx="3569">
                  <c:v>41737</c:v>
                </c:pt>
                <c:pt idx="3570">
                  <c:v>41738</c:v>
                </c:pt>
                <c:pt idx="3571">
                  <c:v>41739</c:v>
                </c:pt>
                <c:pt idx="3572">
                  <c:v>41740</c:v>
                </c:pt>
                <c:pt idx="3573">
                  <c:v>41743</c:v>
                </c:pt>
                <c:pt idx="3574">
                  <c:v>41744</c:v>
                </c:pt>
                <c:pt idx="3575">
                  <c:v>41745</c:v>
                </c:pt>
                <c:pt idx="3576">
                  <c:v>41746</c:v>
                </c:pt>
                <c:pt idx="3577">
                  <c:v>41750</c:v>
                </c:pt>
                <c:pt idx="3578">
                  <c:v>41751</c:v>
                </c:pt>
                <c:pt idx="3579">
                  <c:v>41752</c:v>
                </c:pt>
                <c:pt idx="3580">
                  <c:v>41753</c:v>
                </c:pt>
                <c:pt idx="3581">
                  <c:v>41754</c:v>
                </c:pt>
                <c:pt idx="3582">
                  <c:v>41757</c:v>
                </c:pt>
                <c:pt idx="3583">
                  <c:v>41758</c:v>
                </c:pt>
                <c:pt idx="3584">
                  <c:v>41759</c:v>
                </c:pt>
                <c:pt idx="3585">
                  <c:v>41760</c:v>
                </c:pt>
                <c:pt idx="3586">
                  <c:v>41761</c:v>
                </c:pt>
                <c:pt idx="3587">
                  <c:v>41764</c:v>
                </c:pt>
                <c:pt idx="3588">
                  <c:v>41765</c:v>
                </c:pt>
                <c:pt idx="3589">
                  <c:v>41766</c:v>
                </c:pt>
                <c:pt idx="3590">
                  <c:v>41767</c:v>
                </c:pt>
                <c:pt idx="3591">
                  <c:v>41768</c:v>
                </c:pt>
                <c:pt idx="3592">
                  <c:v>41771</c:v>
                </c:pt>
                <c:pt idx="3593">
                  <c:v>41772</c:v>
                </c:pt>
                <c:pt idx="3594">
                  <c:v>41773</c:v>
                </c:pt>
                <c:pt idx="3595">
                  <c:v>41774</c:v>
                </c:pt>
                <c:pt idx="3596">
                  <c:v>41775</c:v>
                </c:pt>
                <c:pt idx="3597">
                  <c:v>41778</c:v>
                </c:pt>
                <c:pt idx="3598">
                  <c:v>41779</c:v>
                </c:pt>
                <c:pt idx="3599">
                  <c:v>41780</c:v>
                </c:pt>
                <c:pt idx="3600">
                  <c:v>41781</c:v>
                </c:pt>
                <c:pt idx="3601">
                  <c:v>41782</c:v>
                </c:pt>
                <c:pt idx="3602">
                  <c:v>41786</c:v>
                </c:pt>
                <c:pt idx="3603">
                  <c:v>41787</c:v>
                </c:pt>
                <c:pt idx="3604">
                  <c:v>41788</c:v>
                </c:pt>
                <c:pt idx="3605">
                  <c:v>41789</c:v>
                </c:pt>
                <c:pt idx="3606">
                  <c:v>41792</c:v>
                </c:pt>
                <c:pt idx="3607">
                  <c:v>41793</c:v>
                </c:pt>
                <c:pt idx="3608">
                  <c:v>41794</c:v>
                </c:pt>
                <c:pt idx="3609">
                  <c:v>41795</c:v>
                </c:pt>
                <c:pt idx="3610">
                  <c:v>41796</c:v>
                </c:pt>
                <c:pt idx="3611">
                  <c:v>41799</c:v>
                </c:pt>
                <c:pt idx="3612">
                  <c:v>41800</c:v>
                </c:pt>
                <c:pt idx="3613">
                  <c:v>41801</c:v>
                </c:pt>
                <c:pt idx="3614">
                  <c:v>41802</c:v>
                </c:pt>
                <c:pt idx="3615">
                  <c:v>41803</c:v>
                </c:pt>
                <c:pt idx="3616">
                  <c:v>41806</c:v>
                </c:pt>
                <c:pt idx="3617">
                  <c:v>41807</c:v>
                </c:pt>
                <c:pt idx="3618">
                  <c:v>41808</c:v>
                </c:pt>
                <c:pt idx="3619">
                  <c:v>41809</c:v>
                </c:pt>
                <c:pt idx="3620">
                  <c:v>41810</c:v>
                </c:pt>
                <c:pt idx="3621">
                  <c:v>41813</c:v>
                </c:pt>
                <c:pt idx="3622">
                  <c:v>41814</c:v>
                </c:pt>
                <c:pt idx="3623">
                  <c:v>41815</c:v>
                </c:pt>
                <c:pt idx="3624">
                  <c:v>41816</c:v>
                </c:pt>
                <c:pt idx="3625">
                  <c:v>41817</c:v>
                </c:pt>
                <c:pt idx="3626">
                  <c:v>41820</c:v>
                </c:pt>
                <c:pt idx="3627">
                  <c:v>41821</c:v>
                </c:pt>
                <c:pt idx="3628">
                  <c:v>41822</c:v>
                </c:pt>
                <c:pt idx="3629">
                  <c:v>41823</c:v>
                </c:pt>
                <c:pt idx="3630">
                  <c:v>41827</c:v>
                </c:pt>
                <c:pt idx="3631">
                  <c:v>41828</c:v>
                </c:pt>
                <c:pt idx="3632">
                  <c:v>41829</c:v>
                </c:pt>
                <c:pt idx="3633">
                  <c:v>41830</c:v>
                </c:pt>
                <c:pt idx="3634">
                  <c:v>41831</c:v>
                </c:pt>
                <c:pt idx="3635">
                  <c:v>41834</c:v>
                </c:pt>
                <c:pt idx="3636">
                  <c:v>41835</c:v>
                </c:pt>
                <c:pt idx="3637">
                  <c:v>41836</c:v>
                </c:pt>
                <c:pt idx="3638">
                  <c:v>41837</c:v>
                </c:pt>
                <c:pt idx="3639">
                  <c:v>41838</c:v>
                </c:pt>
                <c:pt idx="3640">
                  <c:v>41841</c:v>
                </c:pt>
                <c:pt idx="3641">
                  <c:v>41842</c:v>
                </c:pt>
                <c:pt idx="3642">
                  <c:v>41843</c:v>
                </c:pt>
                <c:pt idx="3643">
                  <c:v>41844</c:v>
                </c:pt>
                <c:pt idx="3644">
                  <c:v>41845</c:v>
                </c:pt>
                <c:pt idx="3645">
                  <c:v>41848</c:v>
                </c:pt>
                <c:pt idx="3646">
                  <c:v>41849</c:v>
                </c:pt>
                <c:pt idx="3647">
                  <c:v>41850</c:v>
                </c:pt>
                <c:pt idx="3648">
                  <c:v>41851</c:v>
                </c:pt>
                <c:pt idx="3649">
                  <c:v>41852</c:v>
                </c:pt>
                <c:pt idx="3650">
                  <c:v>41855</c:v>
                </c:pt>
                <c:pt idx="3651">
                  <c:v>41856</c:v>
                </c:pt>
                <c:pt idx="3652">
                  <c:v>41857</c:v>
                </c:pt>
                <c:pt idx="3653">
                  <c:v>41858</c:v>
                </c:pt>
                <c:pt idx="3654">
                  <c:v>41859</c:v>
                </c:pt>
                <c:pt idx="3655">
                  <c:v>41862</c:v>
                </c:pt>
                <c:pt idx="3656">
                  <c:v>41863</c:v>
                </c:pt>
                <c:pt idx="3657">
                  <c:v>41864</c:v>
                </c:pt>
                <c:pt idx="3658">
                  <c:v>41865</c:v>
                </c:pt>
                <c:pt idx="3659">
                  <c:v>41866</c:v>
                </c:pt>
                <c:pt idx="3660">
                  <c:v>41869</c:v>
                </c:pt>
                <c:pt idx="3661">
                  <c:v>41870</c:v>
                </c:pt>
                <c:pt idx="3662">
                  <c:v>41871</c:v>
                </c:pt>
                <c:pt idx="3663">
                  <c:v>41872</c:v>
                </c:pt>
                <c:pt idx="3664">
                  <c:v>41873</c:v>
                </c:pt>
                <c:pt idx="3665">
                  <c:v>41876</c:v>
                </c:pt>
                <c:pt idx="3666">
                  <c:v>41877</c:v>
                </c:pt>
                <c:pt idx="3667">
                  <c:v>41878</c:v>
                </c:pt>
                <c:pt idx="3668">
                  <c:v>41879</c:v>
                </c:pt>
                <c:pt idx="3669">
                  <c:v>41880</c:v>
                </c:pt>
                <c:pt idx="3670">
                  <c:v>41884</c:v>
                </c:pt>
                <c:pt idx="3671">
                  <c:v>41885</c:v>
                </c:pt>
                <c:pt idx="3672">
                  <c:v>41886</c:v>
                </c:pt>
                <c:pt idx="3673">
                  <c:v>41887</c:v>
                </c:pt>
                <c:pt idx="3674">
                  <c:v>41890</c:v>
                </c:pt>
                <c:pt idx="3675">
                  <c:v>41891</c:v>
                </c:pt>
                <c:pt idx="3676">
                  <c:v>41892</c:v>
                </c:pt>
                <c:pt idx="3677">
                  <c:v>41893</c:v>
                </c:pt>
                <c:pt idx="3678">
                  <c:v>41894</c:v>
                </c:pt>
                <c:pt idx="3679">
                  <c:v>41897</c:v>
                </c:pt>
                <c:pt idx="3680">
                  <c:v>41898</c:v>
                </c:pt>
                <c:pt idx="3681">
                  <c:v>41899</c:v>
                </c:pt>
                <c:pt idx="3682">
                  <c:v>41900</c:v>
                </c:pt>
                <c:pt idx="3683">
                  <c:v>41901</c:v>
                </c:pt>
                <c:pt idx="3684">
                  <c:v>41904</c:v>
                </c:pt>
                <c:pt idx="3685">
                  <c:v>41905</c:v>
                </c:pt>
                <c:pt idx="3686">
                  <c:v>41906</c:v>
                </c:pt>
                <c:pt idx="3687">
                  <c:v>41907</c:v>
                </c:pt>
                <c:pt idx="3688">
                  <c:v>41908</c:v>
                </c:pt>
                <c:pt idx="3689">
                  <c:v>41911</c:v>
                </c:pt>
                <c:pt idx="3690">
                  <c:v>41912</c:v>
                </c:pt>
                <c:pt idx="3691">
                  <c:v>41913</c:v>
                </c:pt>
                <c:pt idx="3692">
                  <c:v>41914</c:v>
                </c:pt>
                <c:pt idx="3693">
                  <c:v>41915</c:v>
                </c:pt>
                <c:pt idx="3694">
                  <c:v>41918</c:v>
                </c:pt>
                <c:pt idx="3695">
                  <c:v>41919</c:v>
                </c:pt>
                <c:pt idx="3696">
                  <c:v>41920</c:v>
                </c:pt>
                <c:pt idx="3697">
                  <c:v>41921</c:v>
                </c:pt>
                <c:pt idx="3698">
                  <c:v>41922</c:v>
                </c:pt>
                <c:pt idx="3699">
                  <c:v>41926</c:v>
                </c:pt>
                <c:pt idx="3700">
                  <c:v>41927</c:v>
                </c:pt>
                <c:pt idx="3701">
                  <c:v>41928</c:v>
                </c:pt>
                <c:pt idx="3702">
                  <c:v>41929</c:v>
                </c:pt>
                <c:pt idx="3703">
                  <c:v>41932</c:v>
                </c:pt>
                <c:pt idx="3704">
                  <c:v>41933</c:v>
                </c:pt>
                <c:pt idx="3705">
                  <c:v>41934</c:v>
                </c:pt>
                <c:pt idx="3706">
                  <c:v>41935</c:v>
                </c:pt>
                <c:pt idx="3707">
                  <c:v>41936</c:v>
                </c:pt>
                <c:pt idx="3708">
                  <c:v>41939</c:v>
                </c:pt>
                <c:pt idx="3709">
                  <c:v>41940</c:v>
                </c:pt>
                <c:pt idx="3710">
                  <c:v>41941</c:v>
                </c:pt>
                <c:pt idx="3711">
                  <c:v>41942</c:v>
                </c:pt>
                <c:pt idx="3712">
                  <c:v>41943</c:v>
                </c:pt>
                <c:pt idx="3713">
                  <c:v>41946</c:v>
                </c:pt>
                <c:pt idx="3714">
                  <c:v>41947</c:v>
                </c:pt>
                <c:pt idx="3715">
                  <c:v>41948</c:v>
                </c:pt>
                <c:pt idx="3716">
                  <c:v>41949</c:v>
                </c:pt>
                <c:pt idx="3717">
                  <c:v>41950</c:v>
                </c:pt>
                <c:pt idx="3718">
                  <c:v>41953</c:v>
                </c:pt>
                <c:pt idx="3719">
                  <c:v>41955</c:v>
                </c:pt>
                <c:pt idx="3720">
                  <c:v>41956</c:v>
                </c:pt>
                <c:pt idx="3721">
                  <c:v>41957</c:v>
                </c:pt>
                <c:pt idx="3722">
                  <c:v>41960</c:v>
                </c:pt>
                <c:pt idx="3723">
                  <c:v>41961</c:v>
                </c:pt>
                <c:pt idx="3724">
                  <c:v>41962</c:v>
                </c:pt>
                <c:pt idx="3725">
                  <c:v>41963</c:v>
                </c:pt>
                <c:pt idx="3726">
                  <c:v>41964</c:v>
                </c:pt>
                <c:pt idx="3727">
                  <c:v>41967</c:v>
                </c:pt>
                <c:pt idx="3728">
                  <c:v>41968</c:v>
                </c:pt>
                <c:pt idx="3729">
                  <c:v>41969</c:v>
                </c:pt>
                <c:pt idx="3730">
                  <c:v>41971</c:v>
                </c:pt>
                <c:pt idx="3731">
                  <c:v>41974</c:v>
                </c:pt>
                <c:pt idx="3732">
                  <c:v>41975</c:v>
                </c:pt>
                <c:pt idx="3733">
                  <c:v>41976</c:v>
                </c:pt>
                <c:pt idx="3734">
                  <c:v>41977</c:v>
                </c:pt>
                <c:pt idx="3735">
                  <c:v>41978</c:v>
                </c:pt>
                <c:pt idx="3736">
                  <c:v>41981</c:v>
                </c:pt>
                <c:pt idx="3737">
                  <c:v>41982</c:v>
                </c:pt>
                <c:pt idx="3738">
                  <c:v>41983</c:v>
                </c:pt>
                <c:pt idx="3739">
                  <c:v>41984</c:v>
                </c:pt>
                <c:pt idx="3740">
                  <c:v>41985</c:v>
                </c:pt>
                <c:pt idx="3741">
                  <c:v>41988</c:v>
                </c:pt>
                <c:pt idx="3742">
                  <c:v>41989</c:v>
                </c:pt>
                <c:pt idx="3743">
                  <c:v>41990</c:v>
                </c:pt>
                <c:pt idx="3744">
                  <c:v>41991</c:v>
                </c:pt>
                <c:pt idx="3745">
                  <c:v>41992</c:v>
                </c:pt>
                <c:pt idx="3746">
                  <c:v>41995</c:v>
                </c:pt>
                <c:pt idx="3747">
                  <c:v>41996</c:v>
                </c:pt>
                <c:pt idx="3748">
                  <c:v>41997</c:v>
                </c:pt>
                <c:pt idx="3749">
                  <c:v>41999</c:v>
                </c:pt>
                <c:pt idx="3750">
                  <c:v>42002</c:v>
                </c:pt>
                <c:pt idx="3751">
                  <c:v>42003</c:v>
                </c:pt>
                <c:pt idx="3752">
                  <c:v>42004</c:v>
                </c:pt>
                <c:pt idx="3753">
                  <c:v>42006</c:v>
                </c:pt>
                <c:pt idx="3754">
                  <c:v>42009</c:v>
                </c:pt>
                <c:pt idx="3755">
                  <c:v>42010</c:v>
                </c:pt>
                <c:pt idx="3756">
                  <c:v>42011</c:v>
                </c:pt>
                <c:pt idx="3757">
                  <c:v>42012</c:v>
                </c:pt>
                <c:pt idx="3758">
                  <c:v>42013</c:v>
                </c:pt>
                <c:pt idx="3759">
                  <c:v>42016</c:v>
                </c:pt>
                <c:pt idx="3760">
                  <c:v>42017</c:v>
                </c:pt>
                <c:pt idx="3761">
                  <c:v>42018</c:v>
                </c:pt>
                <c:pt idx="3762">
                  <c:v>42019</c:v>
                </c:pt>
                <c:pt idx="3763">
                  <c:v>42020</c:v>
                </c:pt>
                <c:pt idx="3764">
                  <c:v>42024</c:v>
                </c:pt>
                <c:pt idx="3765">
                  <c:v>42025</c:v>
                </c:pt>
                <c:pt idx="3766">
                  <c:v>42026</c:v>
                </c:pt>
                <c:pt idx="3767">
                  <c:v>42027</c:v>
                </c:pt>
                <c:pt idx="3768">
                  <c:v>42030</c:v>
                </c:pt>
                <c:pt idx="3769">
                  <c:v>42031</c:v>
                </c:pt>
                <c:pt idx="3770">
                  <c:v>42032</c:v>
                </c:pt>
                <c:pt idx="3771">
                  <c:v>42033</c:v>
                </c:pt>
                <c:pt idx="3772">
                  <c:v>42034</c:v>
                </c:pt>
                <c:pt idx="3773">
                  <c:v>42037</c:v>
                </c:pt>
                <c:pt idx="3774">
                  <c:v>42038</c:v>
                </c:pt>
                <c:pt idx="3775">
                  <c:v>42039</c:v>
                </c:pt>
                <c:pt idx="3776">
                  <c:v>42040</c:v>
                </c:pt>
                <c:pt idx="3777">
                  <c:v>42041</c:v>
                </c:pt>
                <c:pt idx="3778">
                  <c:v>42044</c:v>
                </c:pt>
                <c:pt idx="3779">
                  <c:v>42045</c:v>
                </c:pt>
                <c:pt idx="3780">
                  <c:v>42046</c:v>
                </c:pt>
                <c:pt idx="3781">
                  <c:v>42047</c:v>
                </c:pt>
                <c:pt idx="3782">
                  <c:v>42048</c:v>
                </c:pt>
                <c:pt idx="3783">
                  <c:v>42052</c:v>
                </c:pt>
                <c:pt idx="3784">
                  <c:v>42053</c:v>
                </c:pt>
                <c:pt idx="3785">
                  <c:v>42054</c:v>
                </c:pt>
                <c:pt idx="3786">
                  <c:v>42055</c:v>
                </c:pt>
                <c:pt idx="3787">
                  <c:v>42058</c:v>
                </c:pt>
                <c:pt idx="3788">
                  <c:v>42059</c:v>
                </c:pt>
                <c:pt idx="3789">
                  <c:v>42060</c:v>
                </c:pt>
                <c:pt idx="3790">
                  <c:v>42061</c:v>
                </c:pt>
                <c:pt idx="3791">
                  <c:v>42062</c:v>
                </c:pt>
                <c:pt idx="3792">
                  <c:v>42065</c:v>
                </c:pt>
                <c:pt idx="3793">
                  <c:v>42066</c:v>
                </c:pt>
                <c:pt idx="3794">
                  <c:v>42067</c:v>
                </c:pt>
                <c:pt idx="3795">
                  <c:v>42068</c:v>
                </c:pt>
                <c:pt idx="3796">
                  <c:v>42069</c:v>
                </c:pt>
                <c:pt idx="3797">
                  <c:v>42072</c:v>
                </c:pt>
                <c:pt idx="3798">
                  <c:v>42073</c:v>
                </c:pt>
                <c:pt idx="3799">
                  <c:v>42074</c:v>
                </c:pt>
                <c:pt idx="3800">
                  <c:v>42075</c:v>
                </c:pt>
                <c:pt idx="3801">
                  <c:v>42076</c:v>
                </c:pt>
                <c:pt idx="3802">
                  <c:v>42079</c:v>
                </c:pt>
                <c:pt idx="3803">
                  <c:v>42080</c:v>
                </c:pt>
                <c:pt idx="3804">
                  <c:v>42081</c:v>
                </c:pt>
                <c:pt idx="3805">
                  <c:v>42082</c:v>
                </c:pt>
                <c:pt idx="3806">
                  <c:v>42083</c:v>
                </c:pt>
                <c:pt idx="3807">
                  <c:v>42086</c:v>
                </c:pt>
                <c:pt idx="3808">
                  <c:v>42087</c:v>
                </c:pt>
                <c:pt idx="3809">
                  <c:v>42088</c:v>
                </c:pt>
                <c:pt idx="3810">
                  <c:v>42089</c:v>
                </c:pt>
                <c:pt idx="3811">
                  <c:v>42090</c:v>
                </c:pt>
                <c:pt idx="3812">
                  <c:v>42093</c:v>
                </c:pt>
                <c:pt idx="3813">
                  <c:v>42094</c:v>
                </c:pt>
                <c:pt idx="3814">
                  <c:v>42095</c:v>
                </c:pt>
                <c:pt idx="3815">
                  <c:v>42096</c:v>
                </c:pt>
                <c:pt idx="3816">
                  <c:v>42100</c:v>
                </c:pt>
                <c:pt idx="3817">
                  <c:v>42101</c:v>
                </c:pt>
                <c:pt idx="3818">
                  <c:v>42102</c:v>
                </c:pt>
                <c:pt idx="3819">
                  <c:v>42103</c:v>
                </c:pt>
                <c:pt idx="3820">
                  <c:v>42104</c:v>
                </c:pt>
                <c:pt idx="3821">
                  <c:v>42107</c:v>
                </c:pt>
                <c:pt idx="3822">
                  <c:v>42108</c:v>
                </c:pt>
                <c:pt idx="3823">
                  <c:v>42109</c:v>
                </c:pt>
                <c:pt idx="3824">
                  <c:v>42110</c:v>
                </c:pt>
                <c:pt idx="3825">
                  <c:v>42111</c:v>
                </c:pt>
                <c:pt idx="3826">
                  <c:v>42114</c:v>
                </c:pt>
                <c:pt idx="3827">
                  <c:v>42115</c:v>
                </c:pt>
                <c:pt idx="3828">
                  <c:v>42116</c:v>
                </c:pt>
                <c:pt idx="3829">
                  <c:v>42117</c:v>
                </c:pt>
                <c:pt idx="3830">
                  <c:v>42118</c:v>
                </c:pt>
                <c:pt idx="3831">
                  <c:v>42121</c:v>
                </c:pt>
                <c:pt idx="3832">
                  <c:v>42122</c:v>
                </c:pt>
                <c:pt idx="3833">
                  <c:v>42123</c:v>
                </c:pt>
                <c:pt idx="3834">
                  <c:v>42124</c:v>
                </c:pt>
                <c:pt idx="3835">
                  <c:v>42125</c:v>
                </c:pt>
                <c:pt idx="3836">
                  <c:v>42128</c:v>
                </c:pt>
                <c:pt idx="3837">
                  <c:v>42129</c:v>
                </c:pt>
                <c:pt idx="3838">
                  <c:v>42130</c:v>
                </c:pt>
                <c:pt idx="3839">
                  <c:v>42131</c:v>
                </c:pt>
                <c:pt idx="3840">
                  <c:v>42132</c:v>
                </c:pt>
                <c:pt idx="3841">
                  <c:v>42135</c:v>
                </c:pt>
                <c:pt idx="3842">
                  <c:v>42136</c:v>
                </c:pt>
                <c:pt idx="3843">
                  <c:v>42137</c:v>
                </c:pt>
                <c:pt idx="3844">
                  <c:v>42138</c:v>
                </c:pt>
                <c:pt idx="3845">
                  <c:v>42139</c:v>
                </c:pt>
                <c:pt idx="3846">
                  <c:v>42142</c:v>
                </c:pt>
                <c:pt idx="3847">
                  <c:v>42143</c:v>
                </c:pt>
                <c:pt idx="3848">
                  <c:v>42144</c:v>
                </c:pt>
                <c:pt idx="3849">
                  <c:v>42145</c:v>
                </c:pt>
                <c:pt idx="3850">
                  <c:v>42146</c:v>
                </c:pt>
                <c:pt idx="3851">
                  <c:v>42150</c:v>
                </c:pt>
                <c:pt idx="3852">
                  <c:v>42151</c:v>
                </c:pt>
                <c:pt idx="3853">
                  <c:v>42152</c:v>
                </c:pt>
                <c:pt idx="3854">
                  <c:v>42153</c:v>
                </c:pt>
                <c:pt idx="3855">
                  <c:v>42156</c:v>
                </c:pt>
                <c:pt idx="3856">
                  <c:v>42157</c:v>
                </c:pt>
                <c:pt idx="3857">
                  <c:v>42158</c:v>
                </c:pt>
                <c:pt idx="3858">
                  <c:v>42159</c:v>
                </c:pt>
                <c:pt idx="3859">
                  <c:v>42160</c:v>
                </c:pt>
                <c:pt idx="3860">
                  <c:v>42163</c:v>
                </c:pt>
                <c:pt idx="3861">
                  <c:v>42164</c:v>
                </c:pt>
                <c:pt idx="3862">
                  <c:v>42165</c:v>
                </c:pt>
                <c:pt idx="3863">
                  <c:v>42166</c:v>
                </c:pt>
                <c:pt idx="3864">
                  <c:v>42167</c:v>
                </c:pt>
                <c:pt idx="3865">
                  <c:v>42170</c:v>
                </c:pt>
                <c:pt idx="3866">
                  <c:v>42171</c:v>
                </c:pt>
                <c:pt idx="3867">
                  <c:v>42172</c:v>
                </c:pt>
                <c:pt idx="3868">
                  <c:v>42173</c:v>
                </c:pt>
                <c:pt idx="3869">
                  <c:v>42174</c:v>
                </c:pt>
                <c:pt idx="3870">
                  <c:v>42177</c:v>
                </c:pt>
                <c:pt idx="3871">
                  <c:v>42178</c:v>
                </c:pt>
                <c:pt idx="3872">
                  <c:v>42179</c:v>
                </c:pt>
                <c:pt idx="3873">
                  <c:v>42180</c:v>
                </c:pt>
                <c:pt idx="3874">
                  <c:v>42181</c:v>
                </c:pt>
                <c:pt idx="3875">
                  <c:v>42184</c:v>
                </c:pt>
                <c:pt idx="3876">
                  <c:v>42185</c:v>
                </c:pt>
                <c:pt idx="3877">
                  <c:v>42186</c:v>
                </c:pt>
                <c:pt idx="3878">
                  <c:v>42187</c:v>
                </c:pt>
                <c:pt idx="3879">
                  <c:v>42191</c:v>
                </c:pt>
                <c:pt idx="3880">
                  <c:v>42192</c:v>
                </c:pt>
                <c:pt idx="3881">
                  <c:v>42193</c:v>
                </c:pt>
                <c:pt idx="3882">
                  <c:v>42194</c:v>
                </c:pt>
                <c:pt idx="3883">
                  <c:v>42195</c:v>
                </c:pt>
                <c:pt idx="3884">
                  <c:v>42198</c:v>
                </c:pt>
                <c:pt idx="3885">
                  <c:v>42199</c:v>
                </c:pt>
                <c:pt idx="3886">
                  <c:v>42200</c:v>
                </c:pt>
                <c:pt idx="3887">
                  <c:v>42201</c:v>
                </c:pt>
                <c:pt idx="3888">
                  <c:v>42202</c:v>
                </c:pt>
                <c:pt idx="3889">
                  <c:v>42205</c:v>
                </c:pt>
                <c:pt idx="3890">
                  <c:v>42206</c:v>
                </c:pt>
                <c:pt idx="3891">
                  <c:v>42207</c:v>
                </c:pt>
                <c:pt idx="3892">
                  <c:v>42208</c:v>
                </c:pt>
                <c:pt idx="3893">
                  <c:v>42209</c:v>
                </c:pt>
                <c:pt idx="3894">
                  <c:v>42212</c:v>
                </c:pt>
                <c:pt idx="3895">
                  <c:v>42213</c:v>
                </c:pt>
                <c:pt idx="3896">
                  <c:v>42214</c:v>
                </c:pt>
                <c:pt idx="3897">
                  <c:v>42215</c:v>
                </c:pt>
                <c:pt idx="3898">
                  <c:v>42216</c:v>
                </c:pt>
                <c:pt idx="3899">
                  <c:v>42219</c:v>
                </c:pt>
                <c:pt idx="3900">
                  <c:v>42220</c:v>
                </c:pt>
                <c:pt idx="3901">
                  <c:v>42221</c:v>
                </c:pt>
                <c:pt idx="3902">
                  <c:v>42222</c:v>
                </c:pt>
                <c:pt idx="3903">
                  <c:v>42223</c:v>
                </c:pt>
                <c:pt idx="3904">
                  <c:v>42226</c:v>
                </c:pt>
                <c:pt idx="3905">
                  <c:v>42227</c:v>
                </c:pt>
                <c:pt idx="3906">
                  <c:v>42228</c:v>
                </c:pt>
                <c:pt idx="3907">
                  <c:v>42229</c:v>
                </c:pt>
                <c:pt idx="3908">
                  <c:v>42230</c:v>
                </c:pt>
                <c:pt idx="3909">
                  <c:v>42233</c:v>
                </c:pt>
                <c:pt idx="3910">
                  <c:v>42234</c:v>
                </c:pt>
                <c:pt idx="3911">
                  <c:v>42235</c:v>
                </c:pt>
                <c:pt idx="3912">
                  <c:v>42236</c:v>
                </c:pt>
                <c:pt idx="3913">
                  <c:v>42237</c:v>
                </c:pt>
                <c:pt idx="3914">
                  <c:v>42240</c:v>
                </c:pt>
                <c:pt idx="3915">
                  <c:v>42241</c:v>
                </c:pt>
                <c:pt idx="3916">
                  <c:v>42242</c:v>
                </c:pt>
                <c:pt idx="3917">
                  <c:v>42243</c:v>
                </c:pt>
                <c:pt idx="3918">
                  <c:v>42244</c:v>
                </c:pt>
                <c:pt idx="3919">
                  <c:v>42247</c:v>
                </c:pt>
                <c:pt idx="3920">
                  <c:v>42248</c:v>
                </c:pt>
                <c:pt idx="3921">
                  <c:v>42249</c:v>
                </c:pt>
                <c:pt idx="3922">
                  <c:v>42250</c:v>
                </c:pt>
                <c:pt idx="3923">
                  <c:v>42251</c:v>
                </c:pt>
                <c:pt idx="3924">
                  <c:v>42255</c:v>
                </c:pt>
                <c:pt idx="3925">
                  <c:v>42256</c:v>
                </c:pt>
                <c:pt idx="3926">
                  <c:v>42257</c:v>
                </c:pt>
                <c:pt idx="3927">
                  <c:v>42258</c:v>
                </c:pt>
                <c:pt idx="3928">
                  <c:v>42261</c:v>
                </c:pt>
                <c:pt idx="3929">
                  <c:v>42262</c:v>
                </c:pt>
                <c:pt idx="3930">
                  <c:v>42263</c:v>
                </c:pt>
                <c:pt idx="3931">
                  <c:v>42264</c:v>
                </c:pt>
                <c:pt idx="3932">
                  <c:v>42265</c:v>
                </c:pt>
                <c:pt idx="3933">
                  <c:v>42268</c:v>
                </c:pt>
                <c:pt idx="3934">
                  <c:v>42269</c:v>
                </c:pt>
                <c:pt idx="3935">
                  <c:v>42270</c:v>
                </c:pt>
                <c:pt idx="3936">
                  <c:v>42271</c:v>
                </c:pt>
                <c:pt idx="3937">
                  <c:v>42272</c:v>
                </c:pt>
                <c:pt idx="3938">
                  <c:v>42275</c:v>
                </c:pt>
                <c:pt idx="3939">
                  <c:v>42276</c:v>
                </c:pt>
                <c:pt idx="3940">
                  <c:v>42277</c:v>
                </c:pt>
                <c:pt idx="3941">
                  <c:v>42278</c:v>
                </c:pt>
                <c:pt idx="3942">
                  <c:v>42279</c:v>
                </c:pt>
                <c:pt idx="3943">
                  <c:v>42282</c:v>
                </c:pt>
                <c:pt idx="3944">
                  <c:v>42283</c:v>
                </c:pt>
                <c:pt idx="3945">
                  <c:v>42284</c:v>
                </c:pt>
                <c:pt idx="3946">
                  <c:v>42285</c:v>
                </c:pt>
                <c:pt idx="3947">
                  <c:v>42286</c:v>
                </c:pt>
                <c:pt idx="3948">
                  <c:v>42290</c:v>
                </c:pt>
                <c:pt idx="3949">
                  <c:v>42291</c:v>
                </c:pt>
                <c:pt idx="3950">
                  <c:v>42292</c:v>
                </c:pt>
                <c:pt idx="3951">
                  <c:v>42293</c:v>
                </c:pt>
                <c:pt idx="3952">
                  <c:v>42296</c:v>
                </c:pt>
                <c:pt idx="3953">
                  <c:v>42297</c:v>
                </c:pt>
                <c:pt idx="3954">
                  <c:v>42298</c:v>
                </c:pt>
                <c:pt idx="3955">
                  <c:v>42299</c:v>
                </c:pt>
                <c:pt idx="3956">
                  <c:v>42300</c:v>
                </c:pt>
                <c:pt idx="3957">
                  <c:v>42303</c:v>
                </c:pt>
                <c:pt idx="3958">
                  <c:v>42304</c:v>
                </c:pt>
                <c:pt idx="3959">
                  <c:v>42305</c:v>
                </c:pt>
                <c:pt idx="3960">
                  <c:v>42306</c:v>
                </c:pt>
                <c:pt idx="3961">
                  <c:v>42307</c:v>
                </c:pt>
                <c:pt idx="3962">
                  <c:v>42310</c:v>
                </c:pt>
                <c:pt idx="3963">
                  <c:v>42311</c:v>
                </c:pt>
                <c:pt idx="3964">
                  <c:v>42312</c:v>
                </c:pt>
                <c:pt idx="3965">
                  <c:v>42313</c:v>
                </c:pt>
                <c:pt idx="3966">
                  <c:v>42314</c:v>
                </c:pt>
                <c:pt idx="3967">
                  <c:v>42317</c:v>
                </c:pt>
                <c:pt idx="3968">
                  <c:v>42318</c:v>
                </c:pt>
                <c:pt idx="3969">
                  <c:v>42320</c:v>
                </c:pt>
                <c:pt idx="3970">
                  <c:v>42321</c:v>
                </c:pt>
                <c:pt idx="3971">
                  <c:v>42324</c:v>
                </c:pt>
                <c:pt idx="3972">
                  <c:v>42325</c:v>
                </c:pt>
                <c:pt idx="3973">
                  <c:v>42326</c:v>
                </c:pt>
                <c:pt idx="3974">
                  <c:v>42327</c:v>
                </c:pt>
                <c:pt idx="3975">
                  <c:v>42328</c:v>
                </c:pt>
                <c:pt idx="3976">
                  <c:v>42331</c:v>
                </c:pt>
                <c:pt idx="3977">
                  <c:v>42332</c:v>
                </c:pt>
                <c:pt idx="3978">
                  <c:v>42333</c:v>
                </c:pt>
                <c:pt idx="3979">
                  <c:v>42335</c:v>
                </c:pt>
                <c:pt idx="3980">
                  <c:v>42338</c:v>
                </c:pt>
                <c:pt idx="3981">
                  <c:v>42339</c:v>
                </c:pt>
                <c:pt idx="3982">
                  <c:v>42340</c:v>
                </c:pt>
                <c:pt idx="3983">
                  <c:v>42341</c:v>
                </c:pt>
                <c:pt idx="3984">
                  <c:v>42342</c:v>
                </c:pt>
                <c:pt idx="3985">
                  <c:v>42345</c:v>
                </c:pt>
                <c:pt idx="3986">
                  <c:v>42346</c:v>
                </c:pt>
                <c:pt idx="3987">
                  <c:v>42347</c:v>
                </c:pt>
                <c:pt idx="3988">
                  <c:v>42348</c:v>
                </c:pt>
                <c:pt idx="3989">
                  <c:v>42349</c:v>
                </c:pt>
                <c:pt idx="3990">
                  <c:v>42352</c:v>
                </c:pt>
                <c:pt idx="3991">
                  <c:v>42353</c:v>
                </c:pt>
                <c:pt idx="3992">
                  <c:v>42354</c:v>
                </c:pt>
                <c:pt idx="3993">
                  <c:v>42355</c:v>
                </c:pt>
                <c:pt idx="3994">
                  <c:v>42356</c:v>
                </c:pt>
                <c:pt idx="3995">
                  <c:v>42359</c:v>
                </c:pt>
                <c:pt idx="3996">
                  <c:v>42360</c:v>
                </c:pt>
                <c:pt idx="3997">
                  <c:v>42361</c:v>
                </c:pt>
                <c:pt idx="3998">
                  <c:v>42362</c:v>
                </c:pt>
                <c:pt idx="3999">
                  <c:v>42366</c:v>
                </c:pt>
                <c:pt idx="4000">
                  <c:v>42367</c:v>
                </c:pt>
                <c:pt idx="4001">
                  <c:v>42368</c:v>
                </c:pt>
                <c:pt idx="4002">
                  <c:v>42369</c:v>
                </c:pt>
                <c:pt idx="4003">
                  <c:v>42373</c:v>
                </c:pt>
                <c:pt idx="4004">
                  <c:v>42374</c:v>
                </c:pt>
                <c:pt idx="4005">
                  <c:v>42375</c:v>
                </c:pt>
                <c:pt idx="4006">
                  <c:v>42376</c:v>
                </c:pt>
                <c:pt idx="4007">
                  <c:v>42377</c:v>
                </c:pt>
                <c:pt idx="4008">
                  <c:v>42380</c:v>
                </c:pt>
                <c:pt idx="4009">
                  <c:v>42381</c:v>
                </c:pt>
                <c:pt idx="4010">
                  <c:v>42382</c:v>
                </c:pt>
                <c:pt idx="4011">
                  <c:v>42383</c:v>
                </c:pt>
                <c:pt idx="4012">
                  <c:v>42384</c:v>
                </c:pt>
                <c:pt idx="4013">
                  <c:v>42388</c:v>
                </c:pt>
                <c:pt idx="4014">
                  <c:v>42389</c:v>
                </c:pt>
                <c:pt idx="4015">
                  <c:v>42390</c:v>
                </c:pt>
                <c:pt idx="4016">
                  <c:v>42391</c:v>
                </c:pt>
                <c:pt idx="4017">
                  <c:v>42394</c:v>
                </c:pt>
                <c:pt idx="4018">
                  <c:v>42395</c:v>
                </c:pt>
                <c:pt idx="4019">
                  <c:v>42396</c:v>
                </c:pt>
                <c:pt idx="4020">
                  <c:v>42397</c:v>
                </c:pt>
                <c:pt idx="4021">
                  <c:v>42398</c:v>
                </c:pt>
                <c:pt idx="4022">
                  <c:v>42401</c:v>
                </c:pt>
                <c:pt idx="4023">
                  <c:v>42402</c:v>
                </c:pt>
                <c:pt idx="4024">
                  <c:v>42403</c:v>
                </c:pt>
                <c:pt idx="4025">
                  <c:v>42404</c:v>
                </c:pt>
                <c:pt idx="4026">
                  <c:v>42405</c:v>
                </c:pt>
                <c:pt idx="4027">
                  <c:v>42408</c:v>
                </c:pt>
                <c:pt idx="4028">
                  <c:v>42409</c:v>
                </c:pt>
                <c:pt idx="4029">
                  <c:v>42410</c:v>
                </c:pt>
                <c:pt idx="4030">
                  <c:v>42411</c:v>
                </c:pt>
                <c:pt idx="4031">
                  <c:v>42412</c:v>
                </c:pt>
                <c:pt idx="4032">
                  <c:v>42416</c:v>
                </c:pt>
                <c:pt idx="4033">
                  <c:v>42417</c:v>
                </c:pt>
                <c:pt idx="4034">
                  <c:v>42418</c:v>
                </c:pt>
                <c:pt idx="4035">
                  <c:v>42419</c:v>
                </c:pt>
                <c:pt idx="4036">
                  <c:v>42422</c:v>
                </c:pt>
                <c:pt idx="4037">
                  <c:v>42423</c:v>
                </c:pt>
                <c:pt idx="4038">
                  <c:v>42424</c:v>
                </c:pt>
                <c:pt idx="4039">
                  <c:v>42425</c:v>
                </c:pt>
                <c:pt idx="4040">
                  <c:v>42426</c:v>
                </c:pt>
                <c:pt idx="4041">
                  <c:v>42429</c:v>
                </c:pt>
                <c:pt idx="4042">
                  <c:v>42430</c:v>
                </c:pt>
                <c:pt idx="4043">
                  <c:v>42431</c:v>
                </c:pt>
                <c:pt idx="4044">
                  <c:v>42432</c:v>
                </c:pt>
                <c:pt idx="4045">
                  <c:v>42433</c:v>
                </c:pt>
                <c:pt idx="4046">
                  <c:v>42436</c:v>
                </c:pt>
                <c:pt idx="4047">
                  <c:v>42437</c:v>
                </c:pt>
                <c:pt idx="4048">
                  <c:v>42438</c:v>
                </c:pt>
                <c:pt idx="4049">
                  <c:v>42439</c:v>
                </c:pt>
                <c:pt idx="4050">
                  <c:v>42440</c:v>
                </c:pt>
                <c:pt idx="4051">
                  <c:v>42443</c:v>
                </c:pt>
                <c:pt idx="4052">
                  <c:v>42444</c:v>
                </c:pt>
                <c:pt idx="4053">
                  <c:v>42445</c:v>
                </c:pt>
                <c:pt idx="4054">
                  <c:v>42446</c:v>
                </c:pt>
                <c:pt idx="4055">
                  <c:v>42447</c:v>
                </c:pt>
                <c:pt idx="4056">
                  <c:v>42450</c:v>
                </c:pt>
                <c:pt idx="4057">
                  <c:v>42451</c:v>
                </c:pt>
                <c:pt idx="4058">
                  <c:v>42452</c:v>
                </c:pt>
                <c:pt idx="4059">
                  <c:v>42453</c:v>
                </c:pt>
                <c:pt idx="4060">
                  <c:v>42457</c:v>
                </c:pt>
                <c:pt idx="4061">
                  <c:v>42458</c:v>
                </c:pt>
                <c:pt idx="4062">
                  <c:v>42459</c:v>
                </c:pt>
                <c:pt idx="4063">
                  <c:v>42460</c:v>
                </c:pt>
                <c:pt idx="4064">
                  <c:v>42461</c:v>
                </c:pt>
                <c:pt idx="4065">
                  <c:v>42464</c:v>
                </c:pt>
                <c:pt idx="4066">
                  <c:v>42465</c:v>
                </c:pt>
                <c:pt idx="4067">
                  <c:v>42466</c:v>
                </c:pt>
                <c:pt idx="4068">
                  <c:v>42467</c:v>
                </c:pt>
                <c:pt idx="4069">
                  <c:v>42468</c:v>
                </c:pt>
                <c:pt idx="4070">
                  <c:v>42471</c:v>
                </c:pt>
                <c:pt idx="4071">
                  <c:v>42472</c:v>
                </c:pt>
                <c:pt idx="4072">
                  <c:v>42473</c:v>
                </c:pt>
                <c:pt idx="4073">
                  <c:v>42474</c:v>
                </c:pt>
                <c:pt idx="4074">
                  <c:v>42475</c:v>
                </c:pt>
                <c:pt idx="4075">
                  <c:v>42478</c:v>
                </c:pt>
                <c:pt idx="4076">
                  <c:v>42479</c:v>
                </c:pt>
                <c:pt idx="4077">
                  <c:v>42480</c:v>
                </c:pt>
                <c:pt idx="4078">
                  <c:v>42481</c:v>
                </c:pt>
                <c:pt idx="4079">
                  <c:v>42482</c:v>
                </c:pt>
                <c:pt idx="4080">
                  <c:v>42485</c:v>
                </c:pt>
                <c:pt idx="4081">
                  <c:v>42486</c:v>
                </c:pt>
                <c:pt idx="4082">
                  <c:v>42487</c:v>
                </c:pt>
                <c:pt idx="4083">
                  <c:v>42488</c:v>
                </c:pt>
                <c:pt idx="4084">
                  <c:v>42489</c:v>
                </c:pt>
                <c:pt idx="4085">
                  <c:v>42492</c:v>
                </c:pt>
                <c:pt idx="4086">
                  <c:v>42493</c:v>
                </c:pt>
                <c:pt idx="4087">
                  <c:v>42494</c:v>
                </c:pt>
                <c:pt idx="4088">
                  <c:v>42495</c:v>
                </c:pt>
                <c:pt idx="4089">
                  <c:v>42496</c:v>
                </c:pt>
                <c:pt idx="4090">
                  <c:v>42499</c:v>
                </c:pt>
                <c:pt idx="4091">
                  <c:v>42500</c:v>
                </c:pt>
                <c:pt idx="4092">
                  <c:v>42501</c:v>
                </c:pt>
                <c:pt idx="4093">
                  <c:v>42502</c:v>
                </c:pt>
                <c:pt idx="4094">
                  <c:v>42503</c:v>
                </c:pt>
                <c:pt idx="4095">
                  <c:v>42506</c:v>
                </c:pt>
                <c:pt idx="4096">
                  <c:v>42507</c:v>
                </c:pt>
                <c:pt idx="4097">
                  <c:v>42508</c:v>
                </c:pt>
                <c:pt idx="4098">
                  <c:v>42509</c:v>
                </c:pt>
                <c:pt idx="4099">
                  <c:v>42510</c:v>
                </c:pt>
                <c:pt idx="4100">
                  <c:v>42513</c:v>
                </c:pt>
                <c:pt idx="4101">
                  <c:v>42514</c:v>
                </c:pt>
                <c:pt idx="4102">
                  <c:v>42515</c:v>
                </c:pt>
                <c:pt idx="4103">
                  <c:v>42516</c:v>
                </c:pt>
                <c:pt idx="4104">
                  <c:v>42517</c:v>
                </c:pt>
                <c:pt idx="4105">
                  <c:v>42521</c:v>
                </c:pt>
                <c:pt idx="4106">
                  <c:v>42522</c:v>
                </c:pt>
                <c:pt idx="4107">
                  <c:v>42523</c:v>
                </c:pt>
                <c:pt idx="4108">
                  <c:v>42524</c:v>
                </c:pt>
                <c:pt idx="4109">
                  <c:v>42527</c:v>
                </c:pt>
                <c:pt idx="4110">
                  <c:v>42528</c:v>
                </c:pt>
                <c:pt idx="4111">
                  <c:v>42529</c:v>
                </c:pt>
                <c:pt idx="4112">
                  <c:v>42530</c:v>
                </c:pt>
                <c:pt idx="4113">
                  <c:v>42531</c:v>
                </c:pt>
                <c:pt idx="4114">
                  <c:v>42534</c:v>
                </c:pt>
                <c:pt idx="4115">
                  <c:v>42535</c:v>
                </c:pt>
                <c:pt idx="4116">
                  <c:v>42536</c:v>
                </c:pt>
                <c:pt idx="4117">
                  <c:v>42537</c:v>
                </c:pt>
                <c:pt idx="4118">
                  <c:v>42538</c:v>
                </c:pt>
                <c:pt idx="4119">
                  <c:v>42541</c:v>
                </c:pt>
                <c:pt idx="4120">
                  <c:v>42542</c:v>
                </c:pt>
                <c:pt idx="4121">
                  <c:v>42543</c:v>
                </c:pt>
                <c:pt idx="4122">
                  <c:v>42544</c:v>
                </c:pt>
                <c:pt idx="4123">
                  <c:v>42545</c:v>
                </c:pt>
                <c:pt idx="4124">
                  <c:v>42548</c:v>
                </c:pt>
                <c:pt idx="4125">
                  <c:v>42549</c:v>
                </c:pt>
                <c:pt idx="4126">
                  <c:v>42550</c:v>
                </c:pt>
                <c:pt idx="4127">
                  <c:v>42551</c:v>
                </c:pt>
                <c:pt idx="4128">
                  <c:v>42552</c:v>
                </c:pt>
                <c:pt idx="4129">
                  <c:v>42556</c:v>
                </c:pt>
                <c:pt idx="4130">
                  <c:v>42557</c:v>
                </c:pt>
                <c:pt idx="4131">
                  <c:v>42558</c:v>
                </c:pt>
                <c:pt idx="4132">
                  <c:v>42559</c:v>
                </c:pt>
                <c:pt idx="4133">
                  <c:v>42562</c:v>
                </c:pt>
                <c:pt idx="4134">
                  <c:v>42563</c:v>
                </c:pt>
                <c:pt idx="4135">
                  <c:v>42564</c:v>
                </c:pt>
                <c:pt idx="4136">
                  <c:v>42565</c:v>
                </c:pt>
                <c:pt idx="4137">
                  <c:v>42566</c:v>
                </c:pt>
                <c:pt idx="4138">
                  <c:v>42569</c:v>
                </c:pt>
                <c:pt idx="4139">
                  <c:v>42570</c:v>
                </c:pt>
                <c:pt idx="4140">
                  <c:v>42571</c:v>
                </c:pt>
                <c:pt idx="4141">
                  <c:v>42572</c:v>
                </c:pt>
                <c:pt idx="4142">
                  <c:v>42573</c:v>
                </c:pt>
                <c:pt idx="4143">
                  <c:v>42576</c:v>
                </c:pt>
                <c:pt idx="4144">
                  <c:v>42577</c:v>
                </c:pt>
                <c:pt idx="4145">
                  <c:v>42578</c:v>
                </c:pt>
                <c:pt idx="4146">
                  <c:v>42579</c:v>
                </c:pt>
                <c:pt idx="4147">
                  <c:v>42580</c:v>
                </c:pt>
                <c:pt idx="4148">
                  <c:v>42583</c:v>
                </c:pt>
                <c:pt idx="4149">
                  <c:v>42584</c:v>
                </c:pt>
                <c:pt idx="4150">
                  <c:v>42585</c:v>
                </c:pt>
                <c:pt idx="4151">
                  <c:v>42586</c:v>
                </c:pt>
                <c:pt idx="4152">
                  <c:v>42587</c:v>
                </c:pt>
                <c:pt idx="4153">
                  <c:v>42590</c:v>
                </c:pt>
                <c:pt idx="4154">
                  <c:v>42591</c:v>
                </c:pt>
                <c:pt idx="4155">
                  <c:v>42592</c:v>
                </c:pt>
                <c:pt idx="4156">
                  <c:v>42593</c:v>
                </c:pt>
                <c:pt idx="4157">
                  <c:v>42594</c:v>
                </c:pt>
                <c:pt idx="4158">
                  <c:v>42597</c:v>
                </c:pt>
                <c:pt idx="4159">
                  <c:v>42598</c:v>
                </c:pt>
                <c:pt idx="4160">
                  <c:v>42599</c:v>
                </c:pt>
                <c:pt idx="4161">
                  <c:v>42600</c:v>
                </c:pt>
                <c:pt idx="4162">
                  <c:v>42601</c:v>
                </c:pt>
                <c:pt idx="4163">
                  <c:v>42604</c:v>
                </c:pt>
                <c:pt idx="4164">
                  <c:v>42605</c:v>
                </c:pt>
                <c:pt idx="4165">
                  <c:v>42606</c:v>
                </c:pt>
                <c:pt idx="4166">
                  <c:v>42607</c:v>
                </c:pt>
                <c:pt idx="4167">
                  <c:v>42608</c:v>
                </c:pt>
                <c:pt idx="4168">
                  <c:v>42611</c:v>
                </c:pt>
                <c:pt idx="4169">
                  <c:v>42612</c:v>
                </c:pt>
                <c:pt idx="4170">
                  <c:v>42613</c:v>
                </c:pt>
                <c:pt idx="4171">
                  <c:v>42614</c:v>
                </c:pt>
                <c:pt idx="4172">
                  <c:v>42615</c:v>
                </c:pt>
                <c:pt idx="4173">
                  <c:v>42619</c:v>
                </c:pt>
                <c:pt idx="4174">
                  <c:v>42620</c:v>
                </c:pt>
                <c:pt idx="4175">
                  <c:v>42621</c:v>
                </c:pt>
                <c:pt idx="4176">
                  <c:v>42622</c:v>
                </c:pt>
                <c:pt idx="4177">
                  <c:v>42625</c:v>
                </c:pt>
                <c:pt idx="4178">
                  <c:v>42626</c:v>
                </c:pt>
                <c:pt idx="4179">
                  <c:v>42627</c:v>
                </c:pt>
                <c:pt idx="4180">
                  <c:v>42628</c:v>
                </c:pt>
                <c:pt idx="4181">
                  <c:v>42629</c:v>
                </c:pt>
                <c:pt idx="4182">
                  <c:v>42632</c:v>
                </c:pt>
                <c:pt idx="4183">
                  <c:v>42633</c:v>
                </c:pt>
                <c:pt idx="4184">
                  <c:v>42634</c:v>
                </c:pt>
                <c:pt idx="4185">
                  <c:v>42635</c:v>
                </c:pt>
                <c:pt idx="4186">
                  <c:v>42636</c:v>
                </c:pt>
                <c:pt idx="4187">
                  <c:v>42639</c:v>
                </c:pt>
                <c:pt idx="4188">
                  <c:v>42640</c:v>
                </c:pt>
                <c:pt idx="4189">
                  <c:v>42641</c:v>
                </c:pt>
                <c:pt idx="4190">
                  <c:v>42642</c:v>
                </c:pt>
                <c:pt idx="4191">
                  <c:v>42643</c:v>
                </c:pt>
                <c:pt idx="4192">
                  <c:v>42646</c:v>
                </c:pt>
                <c:pt idx="4193">
                  <c:v>42647</c:v>
                </c:pt>
                <c:pt idx="4194">
                  <c:v>42648</c:v>
                </c:pt>
                <c:pt idx="4195">
                  <c:v>42649</c:v>
                </c:pt>
                <c:pt idx="4196">
                  <c:v>42650</c:v>
                </c:pt>
                <c:pt idx="4197">
                  <c:v>42654</c:v>
                </c:pt>
                <c:pt idx="4198">
                  <c:v>42655</c:v>
                </c:pt>
                <c:pt idx="4199">
                  <c:v>42656</c:v>
                </c:pt>
                <c:pt idx="4200">
                  <c:v>42657</c:v>
                </c:pt>
                <c:pt idx="4201">
                  <c:v>42660</c:v>
                </c:pt>
                <c:pt idx="4202">
                  <c:v>42661</c:v>
                </c:pt>
                <c:pt idx="4203">
                  <c:v>42662</c:v>
                </c:pt>
                <c:pt idx="4204">
                  <c:v>42663</c:v>
                </c:pt>
                <c:pt idx="4205">
                  <c:v>42664</c:v>
                </c:pt>
                <c:pt idx="4206">
                  <c:v>42667</c:v>
                </c:pt>
                <c:pt idx="4207">
                  <c:v>42668</c:v>
                </c:pt>
                <c:pt idx="4208">
                  <c:v>42669</c:v>
                </c:pt>
                <c:pt idx="4209">
                  <c:v>42670</c:v>
                </c:pt>
                <c:pt idx="4210">
                  <c:v>42671</c:v>
                </c:pt>
                <c:pt idx="4211">
                  <c:v>42674</c:v>
                </c:pt>
                <c:pt idx="4212">
                  <c:v>42675</c:v>
                </c:pt>
                <c:pt idx="4213">
                  <c:v>42676</c:v>
                </c:pt>
                <c:pt idx="4214">
                  <c:v>42677</c:v>
                </c:pt>
                <c:pt idx="4215">
                  <c:v>42678</c:v>
                </c:pt>
                <c:pt idx="4216">
                  <c:v>42681</c:v>
                </c:pt>
                <c:pt idx="4217">
                  <c:v>42682</c:v>
                </c:pt>
                <c:pt idx="4218">
                  <c:v>42683</c:v>
                </c:pt>
                <c:pt idx="4219">
                  <c:v>42684</c:v>
                </c:pt>
                <c:pt idx="4220">
                  <c:v>42688</c:v>
                </c:pt>
                <c:pt idx="4221">
                  <c:v>42689</c:v>
                </c:pt>
                <c:pt idx="4222">
                  <c:v>42690</c:v>
                </c:pt>
                <c:pt idx="4223">
                  <c:v>42691</c:v>
                </c:pt>
                <c:pt idx="4224">
                  <c:v>42692</c:v>
                </c:pt>
                <c:pt idx="4225">
                  <c:v>42695</c:v>
                </c:pt>
                <c:pt idx="4226">
                  <c:v>42696</c:v>
                </c:pt>
                <c:pt idx="4227">
                  <c:v>42697</c:v>
                </c:pt>
                <c:pt idx="4228">
                  <c:v>42699</c:v>
                </c:pt>
                <c:pt idx="4229">
                  <c:v>42702</c:v>
                </c:pt>
                <c:pt idx="4230">
                  <c:v>42703</c:v>
                </c:pt>
                <c:pt idx="4231">
                  <c:v>42704</c:v>
                </c:pt>
                <c:pt idx="4232">
                  <c:v>42705</c:v>
                </c:pt>
                <c:pt idx="4233">
                  <c:v>42706</c:v>
                </c:pt>
                <c:pt idx="4234">
                  <c:v>42709</c:v>
                </c:pt>
                <c:pt idx="4235">
                  <c:v>42710</c:v>
                </c:pt>
                <c:pt idx="4236">
                  <c:v>42711</c:v>
                </c:pt>
                <c:pt idx="4237">
                  <c:v>42712</c:v>
                </c:pt>
                <c:pt idx="4238">
                  <c:v>42713</c:v>
                </c:pt>
                <c:pt idx="4239">
                  <c:v>42716</c:v>
                </c:pt>
                <c:pt idx="4240">
                  <c:v>42717</c:v>
                </c:pt>
                <c:pt idx="4241">
                  <c:v>42718</c:v>
                </c:pt>
                <c:pt idx="4242">
                  <c:v>42719</c:v>
                </c:pt>
                <c:pt idx="4243">
                  <c:v>42720</c:v>
                </c:pt>
                <c:pt idx="4244">
                  <c:v>42723</c:v>
                </c:pt>
                <c:pt idx="4245">
                  <c:v>42724</c:v>
                </c:pt>
                <c:pt idx="4246">
                  <c:v>42725</c:v>
                </c:pt>
                <c:pt idx="4247">
                  <c:v>42726</c:v>
                </c:pt>
                <c:pt idx="4248">
                  <c:v>42727</c:v>
                </c:pt>
                <c:pt idx="4249">
                  <c:v>42731</c:v>
                </c:pt>
                <c:pt idx="4250">
                  <c:v>42732</c:v>
                </c:pt>
                <c:pt idx="4251">
                  <c:v>42733</c:v>
                </c:pt>
                <c:pt idx="4252">
                  <c:v>42734</c:v>
                </c:pt>
                <c:pt idx="4253">
                  <c:v>42738</c:v>
                </c:pt>
                <c:pt idx="4254">
                  <c:v>42739</c:v>
                </c:pt>
                <c:pt idx="4255">
                  <c:v>42740</c:v>
                </c:pt>
                <c:pt idx="4256">
                  <c:v>42741</c:v>
                </c:pt>
                <c:pt idx="4257">
                  <c:v>42744</c:v>
                </c:pt>
                <c:pt idx="4258">
                  <c:v>42745</c:v>
                </c:pt>
                <c:pt idx="4259">
                  <c:v>42746</c:v>
                </c:pt>
                <c:pt idx="4260">
                  <c:v>42747</c:v>
                </c:pt>
                <c:pt idx="4261">
                  <c:v>42748</c:v>
                </c:pt>
                <c:pt idx="4262">
                  <c:v>42752</c:v>
                </c:pt>
                <c:pt idx="4263">
                  <c:v>42753</c:v>
                </c:pt>
                <c:pt idx="4264">
                  <c:v>42754</c:v>
                </c:pt>
                <c:pt idx="4265">
                  <c:v>42755</c:v>
                </c:pt>
                <c:pt idx="4266">
                  <c:v>42758</c:v>
                </c:pt>
                <c:pt idx="4267">
                  <c:v>42759</c:v>
                </c:pt>
                <c:pt idx="4268">
                  <c:v>42760</c:v>
                </c:pt>
                <c:pt idx="4269">
                  <c:v>42761</c:v>
                </c:pt>
                <c:pt idx="4270">
                  <c:v>42762</c:v>
                </c:pt>
                <c:pt idx="4271">
                  <c:v>42765</c:v>
                </c:pt>
                <c:pt idx="4272">
                  <c:v>42766</c:v>
                </c:pt>
                <c:pt idx="4273">
                  <c:v>42767</c:v>
                </c:pt>
                <c:pt idx="4274">
                  <c:v>42768</c:v>
                </c:pt>
                <c:pt idx="4275">
                  <c:v>42769</c:v>
                </c:pt>
                <c:pt idx="4276">
                  <c:v>42772</c:v>
                </c:pt>
                <c:pt idx="4277">
                  <c:v>42773</c:v>
                </c:pt>
                <c:pt idx="4278">
                  <c:v>42774</c:v>
                </c:pt>
                <c:pt idx="4279">
                  <c:v>42775</c:v>
                </c:pt>
                <c:pt idx="4280">
                  <c:v>42776</c:v>
                </c:pt>
                <c:pt idx="4281">
                  <c:v>42779</c:v>
                </c:pt>
                <c:pt idx="4282">
                  <c:v>42780</c:v>
                </c:pt>
                <c:pt idx="4283">
                  <c:v>42781</c:v>
                </c:pt>
                <c:pt idx="4284">
                  <c:v>42782</c:v>
                </c:pt>
                <c:pt idx="4285">
                  <c:v>42783</c:v>
                </c:pt>
                <c:pt idx="4286">
                  <c:v>42787</c:v>
                </c:pt>
                <c:pt idx="4287">
                  <c:v>42788</c:v>
                </c:pt>
                <c:pt idx="4288">
                  <c:v>42789</c:v>
                </c:pt>
                <c:pt idx="4289">
                  <c:v>42790</c:v>
                </c:pt>
                <c:pt idx="4290">
                  <c:v>42793</c:v>
                </c:pt>
                <c:pt idx="4291">
                  <c:v>42794</c:v>
                </c:pt>
                <c:pt idx="4292">
                  <c:v>42795</c:v>
                </c:pt>
                <c:pt idx="4293">
                  <c:v>42796</c:v>
                </c:pt>
                <c:pt idx="4294">
                  <c:v>42797</c:v>
                </c:pt>
                <c:pt idx="4295">
                  <c:v>42800</c:v>
                </c:pt>
                <c:pt idx="4296">
                  <c:v>42801</c:v>
                </c:pt>
                <c:pt idx="4297">
                  <c:v>42802</c:v>
                </c:pt>
                <c:pt idx="4298">
                  <c:v>42803</c:v>
                </c:pt>
                <c:pt idx="4299">
                  <c:v>42804</c:v>
                </c:pt>
                <c:pt idx="4300">
                  <c:v>42807</c:v>
                </c:pt>
                <c:pt idx="4301">
                  <c:v>42808</c:v>
                </c:pt>
                <c:pt idx="4302">
                  <c:v>42809</c:v>
                </c:pt>
                <c:pt idx="4303">
                  <c:v>42810</c:v>
                </c:pt>
                <c:pt idx="4304">
                  <c:v>42811</c:v>
                </c:pt>
                <c:pt idx="4305">
                  <c:v>42814</c:v>
                </c:pt>
                <c:pt idx="4306">
                  <c:v>42815</c:v>
                </c:pt>
                <c:pt idx="4307">
                  <c:v>42816</c:v>
                </c:pt>
                <c:pt idx="4308">
                  <c:v>42817</c:v>
                </c:pt>
                <c:pt idx="4309">
                  <c:v>42818</c:v>
                </c:pt>
                <c:pt idx="4310">
                  <c:v>42821</c:v>
                </c:pt>
                <c:pt idx="4311">
                  <c:v>42822</c:v>
                </c:pt>
                <c:pt idx="4312">
                  <c:v>42823</c:v>
                </c:pt>
                <c:pt idx="4313">
                  <c:v>42824</c:v>
                </c:pt>
                <c:pt idx="4314">
                  <c:v>42825</c:v>
                </c:pt>
                <c:pt idx="4315">
                  <c:v>42828</c:v>
                </c:pt>
                <c:pt idx="4316">
                  <c:v>42829</c:v>
                </c:pt>
                <c:pt idx="4317">
                  <c:v>42830</c:v>
                </c:pt>
                <c:pt idx="4318">
                  <c:v>42831</c:v>
                </c:pt>
                <c:pt idx="4319">
                  <c:v>42832</c:v>
                </c:pt>
                <c:pt idx="4320">
                  <c:v>42835</c:v>
                </c:pt>
                <c:pt idx="4321">
                  <c:v>42836</c:v>
                </c:pt>
                <c:pt idx="4322">
                  <c:v>42837</c:v>
                </c:pt>
                <c:pt idx="4323">
                  <c:v>42838</c:v>
                </c:pt>
                <c:pt idx="4324">
                  <c:v>42842</c:v>
                </c:pt>
                <c:pt idx="4325">
                  <c:v>42843</c:v>
                </c:pt>
                <c:pt idx="4326">
                  <c:v>42844</c:v>
                </c:pt>
                <c:pt idx="4327">
                  <c:v>42845</c:v>
                </c:pt>
                <c:pt idx="4328">
                  <c:v>42846</c:v>
                </c:pt>
                <c:pt idx="4329">
                  <c:v>42849</c:v>
                </c:pt>
                <c:pt idx="4330">
                  <c:v>42850</c:v>
                </c:pt>
                <c:pt idx="4331">
                  <c:v>42851</c:v>
                </c:pt>
                <c:pt idx="4332">
                  <c:v>42852</c:v>
                </c:pt>
                <c:pt idx="4333">
                  <c:v>42853</c:v>
                </c:pt>
                <c:pt idx="4334">
                  <c:v>42856</c:v>
                </c:pt>
                <c:pt idx="4335">
                  <c:v>42857</c:v>
                </c:pt>
                <c:pt idx="4336">
                  <c:v>42858</c:v>
                </c:pt>
                <c:pt idx="4337">
                  <c:v>42859</c:v>
                </c:pt>
                <c:pt idx="4338">
                  <c:v>42860</c:v>
                </c:pt>
                <c:pt idx="4339">
                  <c:v>42863</c:v>
                </c:pt>
                <c:pt idx="4340">
                  <c:v>42864</c:v>
                </c:pt>
                <c:pt idx="4341">
                  <c:v>42865</c:v>
                </c:pt>
                <c:pt idx="4342">
                  <c:v>42866</c:v>
                </c:pt>
                <c:pt idx="4343">
                  <c:v>42867</c:v>
                </c:pt>
                <c:pt idx="4344">
                  <c:v>42870</c:v>
                </c:pt>
                <c:pt idx="4345">
                  <c:v>42871</c:v>
                </c:pt>
                <c:pt idx="4346">
                  <c:v>42872</c:v>
                </c:pt>
                <c:pt idx="4347">
                  <c:v>42873</c:v>
                </c:pt>
                <c:pt idx="4348">
                  <c:v>42874</c:v>
                </c:pt>
                <c:pt idx="4349">
                  <c:v>42877</c:v>
                </c:pt>
                <c:pt idx="4350">
                  <c:v>42878</c:v>
                </c:pt>
                <c:pt idx="4351">
                  <c:v>42879</c:v>
                </c:pt>
                <c:pt idx="4352">
                  <c:v>42880</c:v>
                </c:pt>
                <c:pt idx="4353">
                  <c:v>42881</c:v>
                </c:pt>
                <c:pt idx="4354">
                  <c:v>42885</c:v>
                </c:pt>
                <c:pt idx="4355">
                  <c:v>42886</c:v>
                </c:pt>
                <c:pt idx="4356">
                  <c:v>42887</c:v>
                </c:pt>
                <c:pt idx="4357">
                  <c:v>42888</c:v>
                </c:pt>
                <c:pt idx="4358">
                  <c:v>42891</c:v>
                </c:pt>
                <c:pt idx="4359">
                  <c:v>42892</c:v>
                </c:pt>
                <c:pt idx="4360">
                  <c:v>42893</c:v>
                </c:pt>
                <c:pt idx="4361">
                  <c:v>42894</c:v>
                </c:pt>
                <c:pt idx="4362">
                  <c:v>42895</c:v>
                </c:pt>
                <c:pt idx="4363">
                  <c:v>42898</c:v>
                </c:pt>
                <c:pt idx="4364">
                  <c:v>42899</c:v>
                </c:pt>
                <c:pt idx="4365">
                  <c:v>42900</c:v>
                </c:pt>
                <c:pt idx="4366">
                  <c:v>42901</c:v>
                </c:pt>
                <c:pt idx="4367">
                  <c:v>42902</c:v>
                </c:pt>
                <c:pt idx="4368">
                  <c:v>42905</c:v>
                </c:pt>
                <c:pt idx="4369">
                  <c:v>42906</c:v>
                </c:pt>
                <c:pt idx="4370">
                  <c:v>42907</c:v>
                </c:pt>
                <c:pt idx="4371">
                  <c:v>42908</c:v>
                </c:pt>
                <c:pt idx="4372">
                  <c:v>42909</c:v>
                </c:pt>
                <c:pt idx="4373">
                  <c:v>42912</c:v>
                </c:pt>
                <c:pt idx="4374">
                  <c:v>42913</c:v>
                </c:pt>
                <c:pt idx="4375">
                  <c:v>42914</c:v>
                </c:pt>
                <c:pt idx="4376">
                  <c:v>42915</c:v>
                </c:pt>
                <c:pt idx="4377">
                  <c:v>42916</c:v>
                </c:pt>
                <c:pt idx="4378">
                  <c:v>42919</c:v>
                </c:pt>
                <c:pt idx="4379">
                  <c:v>42921</c:v>
                </c:pt>
                <c:pt idx="4380">
                  <c:v>42922</c:v>
                </c:pt>
                <c:pt idx="4381">
                  <c:v>42923</c:v>
                </c:pt>
                <c:pt idx="4382">
                  <c:v>42926</c:v>
                </c:pt>
                <c:pt idx="4383">
                  <c:v>42927</c:v>
                </c:pt>
                <c:pt idx="4384">
                  <c:v>42928</c:v>
                </c:pt>
                <c:pt idx="4385">
                  <c:v>42929</c:v>
                </c:pt>
                <c:pt idx="4386">
                  <c:v>42930</c:v>
                </c:pt>
                <c:pt idx="4387">
                  <c:v>42933</c:v>
                </c:pt>
                <c:pt idx="4388">
                  <c:v>42934</c:v>
                </c:pt>
                <c:pt idx="4389">
                  <c:v>42935</c:v>
                </c:pt>
                <c:pt idx="4390">
                  <c:v>42936</c:v>
                </c:pt>
                <c:pt idx="4391">
                  <c:v>42937</c:v>
                </c:pt>
                <c:pt idx="4392">
                  <c:v>42940</c:v>
                </c:pt>
                <c:pt idx="4393">
                  <c:v>42941</c:v>
                </c:pt>
                <c:pt idx="4394">
                  <c:v>42942</c:v>
                </c:pt>
                <c:pt idx="4395">
                  <c:v>42943</c:v>
                </c:pt>
                <c:pt idx="4396">
                  <c:v>42944</c:v>
                </c:pt>
                <c:pt idx="4397">
                  <c:v>42947</c:v>
                </c:pt>
                <c:pt idx="4398">
                  <c:v>42948</c:v>
                </c:pt>
                <c:pt idx="4399">
                  <c:v>42949</c:v>
                </c:pt>
                <c:pt idx="4400">
                  <c:v>42950</c:v>
                </c:pt>
                <c:pt idx="4401">
                  <c:v>42951</c:v>
                </c:pt>
                <c:pt idx="4402">
                  <c:v>42954</c:v>
                </c:pt>
                <c:pt idx="4403">
                  <c:v>42955</c:v>
                </c:pt>
                <c:pt idx="4404">
                  <c:v>42956</c:v>
                </c:pt>
                <c:pt idx="4405">
                  <c:v>42957</c:v>
                </c:pt>
                <c:pt idx="4406">
                  <c:v>42958</c:v>
                </c:pt>
                <c:pt idx="4407">
                  <c:v>42961</c:v>
                </c:pt>
                <c:pt idx="4408">
                  <c:v>42962</c:v>
                </c:pt>
                <c:pt idx="4409">
                  <c:v>42963</c:v>
                </c:pt>
                <c:pt idx="4410">
                  <c:v>42964</c:v>
                </c:pt>
                <c:pt idx="4411">
                  <c:v>42965</c:v>
                </c:pt>
                <c:pt idx="4412">
                  <c:v>42968</c:v>
                </c:pt>
                <c:pt idx="4413">
                  <c:v>42969</c:v>
                </c:pt>
                <c:pt idx="4414">
                  <c:v>42970</c:v>
                </c:pt>
                <c:pt idx="4415">
                  <c:v>42971</c:v>
                </c:pt>
                <c:pt idx="4416">
                  <c:v>42972</c:v>
                </c:pt>
                <c:pt idx="4417">
                  <c:v>42975</c:v>
                </c:pt>
                <c:pt idx="4418">
                  <c:v>42976</c:v>
                </c:pt>
                <c:pt idx="4419">
                  <c:v>42977</c:v>
                </c:pt>
                <c:pt idx="4420">
                  <c:v>42978</c:v>
                </c:pt>
                <c:pt idx="4421">
                  <c:v>42979</c:v>
                </c:pt>
                <c:pt idx="4422">
                  <c:v>42983</c:v>
                </c:pt>
                <c:pt idx="4423">
                  <c:v>42984</c:v>
                </c:pt>
                <c:pt idx="4424">
                  <c:v>42985</c:v>
                </c:pt>
                <c:pt idx="4425">
                  <c:v>42986</c:v>
                </c:pt>
                <c:pt idx="4426">
                  <c:v>42989</c:v>
                </c:pt>
                <c:pt idx="4427">
                  <c:v>42990</c:v>
                </c:pt>
                <c:pt idx="4428">
                  <c:v>42991</c:v>
                </c:pt>
                <c:pt idx="4429">
                  <c:v>42992</c:v>
                </c:pt>
                <c:pt idx="4430">
                  <c:v>42993</c:v>
                </c:pt>
                <c:pt idx="4431">
                  <c:v>42996</c:v>
                </c:pt>
                <c:pt idx="4432">
                  <c:v>42997</c:v>
                </c:pt>
                <c:pt idx="4433">
                  <c:v>42998</c:v>
                </c:pt>
                <c:pt idx="4434">
                  <c:v>42999</c:v>
                </c:pt>
                <c:pt idx="4435">
                  <c:v>43000</c:v>
                </c:pt>
                <c:pt idx="4436">
                  <c:v>43003</c:v>
                </c:pt>
                <c:pt idx="4437">
                  <c:v>43004</c:v>
                </c:pt>
                <c:pt idx="4438">
                  <c:v>43005</c:v>
                </c:pt>
                <c:pt idx="4439">
                  <c:v>43006</c:v>
                </c:pt>
                <c:pt idx="4440">
                  <c:v>43007</c:v>
                </c:pt>
                <c:pt idx="4441">
                  <c:v>43010</c:v>
                </c:pt>
                <c:pt idx="4442">
                  <c:v>43011</c:v>
                </c:pt>
                <c:pt idx="4443">
                  <c:v>43012</c:v>
                </c:pt>
                <c:pt idx="4444">
                  <c:v>43013</c:v>
                </c:pt>
                <c:pt idx="4445">
                  <c:v>43014</c:v>
                </c:pt>
                <c:pt idx="4446">
                  <c:v>43018</c:v>
                </c:pt>
                <c:pt idx="4447">
                  <c:v>43019</c:v>
                </c:pt>
                <c:pt idx="4448">
                  <c:v>43020</c:v>
                </c:pt>
                <c:pt idx="4449">
                  <c:v>43021</c:v>
                </c:pt>
                <c:pt idx="4450">
                  <c:v>43024</c:v>
                </c:pt>
                <c:pt idx="4451">
                  <c:v>43025</c:v>
                </c:pt>
                <c:pt idx="4452">
                  <c:v>43026</c:v>
                </c:pt>
                <c:pt idx="4453">
                  <c:v>43027</c:v>
                </c:pt>
                <c:pt idx="4454">
                  <c:v>43028</c:v>
                </c:pt>
                <c:pt idx="4455">
                  <c:v>43031</c:v>
                </c:pt>
                <c:pt idx="4456">
                  <c:v>43032</c:v>
                </c:pt>
                <c:pt idx="4457">
                  <c:v>43033</c:v>
                </c:pt>
                <c:pt idx="4458">
                  <c:v>43034</c:v>
                </c:pt>
                <c:pt idx="4459">
                  <c:v>43035</c:v>
                </c:pt>
                <c:pt idx="4460">
                  <c:v>43038</c:v>
                </c:pt>
                <c:pt idx="4461">
                  <c:v>43039</c:v>
                </c:pt>
                <c:pt idx="4462">
                  <c:v>43040</c:v>
                </c:pt>
                <c:pt idx="4463">
                  <c:v>43041</c:v>
                </c:pt>
                <c:pt idx="4464">
                  <c:v>43042</c:v>
                </c:pt>
                <c:pt idx="4465">
                  <c:v>43045</c:v>
                </c:pt>
                <c:pt idx="4466">
                  <c:v>43046</c:v>
                </c:pt>
                <c:pt idx="4467">
                  <c:v>43047</c:v>
                </c:pt>
                <c:pt idx="4468">
                  <c:v>43048</c:v>
                </c:pt>
                <c:pt idx="4469">
                  <c:v>43049</c:v>
                </c:pt>
                <c:pt idx="4470">
                  <c:v>43052</c:v>
                </c:pt>
                <c:pt idx="4471">
                  <c:v>43053</c:v>
                </c:pt>
                <c:pt idx="4472">
                  <c:v>43054</c:v>
                </c:pt>
                <c:pt idx="4473">
                  <c:v>43055</c:v>
                </c:pt>
                <c:pt idx="4474">
                  <c:v>43056</c:v>
                </c:pt>
                <c:pt idx="4475">
                  <c:v>43059</c:v>
                </c:pt>
                <c:pt idx="4476">
                  <c:v>43060</c:v>
                </c:pt>
                <c:pt idx="4477">
                  <c:v>43061</c:v>
                </c:pt>
                <c:pt idx="4478">
                  <c:v>43063</c:v>
                </c:pt>
                <c:pt idx="4479">
                  <c:v>43066</c:v>
                </c:pt>
                <c:pt idx="4480">
                  <c:v>43067</c:v>
                </c:pt>
                <c:pt idx="4481">
                  <c:v>43068</c:v>
                </c:pt>
                <c:pt idx="4482">
                  <c:v>43069</c:v>
                </c:pt>
                <c:pt idx="4483">
                  <c:v>43070</c:v>
                </c:pt>
                <c:pt idx="4484">
                  <c:v>43073</c:v>
                </c:pt>
                <c:pt idx="4485">
                  <c:v>43074</c:v>
                </c:pt>
                <c:pt idx="4486">
                  <c:v>43075</c:v>
                </c:pt>
                <c:pt idx="4487">
                  <c:v>43076</c:v>
                </c:pt>
                <c:pt idx="4488">
                  <c:v>43077</c:v>
                </c:pt>
                <c:pt idx="4489">
                  <c:v>43080</c:v>
                </c:pt>
                <c:pt idx="4490">
                  <c:v>43081</c:v>
                </c:pt>
                <c:pt idx="4491">
                  <c:v>43082</c:v>
                </c:pt>
                <c:pt idx="4492">
                  <c:v>43083</c:v>
                </c:pt>
                <c:pt idx="4493">
                  <c:v>43084</c:v>
                </c:pt>
                <c:pt idx="4494">
                  <c:v>43087</c:v>
                </c:pt>
                <c:pt idx="4495">
                  <c:v>43088</c:v>
                </c:pt>
                <c:pt idx="4496">
                  <c:v>43089</c:v>
                </c:pt>
                <c:pt idx="4497">
                  <c:v>43090</c:v>
                </c:pt>
                <c:pt idx="4498">
                  <c:v>43091</c:v>
                </c:pt>
                <c:pt idx="4499">
                  <c:v>43095</c:v>
                </c:pt>
                <c:pt idx="4500">
                  <c:v>43096</c:v>
                </c:pt>
                <c:pt idx="4501">
                  <c:v>43097</c:v>
                </c:pt>
                <c:pt idx="4502">
                  <c:v>43098</c:v>
                </c:pt>
                <c:pt idx="4503">
                  <c:v>43102</c:v>
                </c:pt>
                <c:pt idx="4504">
                  <c:v>43103</c:v>
                </c:pt>
                <c:pt idx="4505">
                  <c:v>43104</c:v>
                </c:pt>
                <c:pt idx="4506">
                  <c:v>43105</c:v>
                </c:pt>
                <c:pt idx="4507">
                  <c:v>43108</c:v>
                </c:pt>
                <c:pt idx="4508">
                  <c:v>43109</c:v>
                </c:pt>
                <c:pt idx="4509">
                  <c:v>43110</c:v>
                </c:pt>
                <c:pt idx="4510">
                  <c:v>43111</c:v>
                </c:pt>
                <c:pt idx="4511">
                  <c:v>43112</c:v>
                </c:pt>
                <c:pt idx="4512">
                  <c:v>43116</c:v>
                </c:pt>
                <c:pt idx="4513">
                  <c:v>43117</c:v>
                </c:pt>
                <c:pt idx="4514">
                  <c:v>43118</c:v>
                </c:pt>
                <c:pt idx="4515">
                  <c:v>43119</c:v>
                </c:pt>
                <c:pt idx="4516">
                  <c:v>43122</c:v>
                </c:pt>
                <c:pt idx="4517">
                  <c:v>43123</c:v>
                </c:pt>
                <c:pt idx="4518">
                  <c:v>43124</c:v>
                </c:pt>
                <c:pt idx="4519">
                  <c:v>43125</c:v>
                </c:pt>
                <c:pt idx="4520">
                  <c:v>43126</c:v>
                </c:pt>
                <c:pt idx="4521">
                  <c:v>43129</c:v>
                </c:pt>
                <c:pt idx="4522">
                  <c:v>43130</c:v>
                </c:pt>
                <c:pt idx="4523">
                  <c:v>43131</c:v>
                </c:pt>
                <c:pt idx="4524">
                  <c:v>43132</c:v>
                </c:pt>
                <c:pt idx="4525">
                  <c:v>43133</c:v>
                </c:pt>
                <c:pt idx="4526">
                  <c:v>43136</c:v>
                </c:pt>
                <c:pt idx="4527">
                  <c:v>43137</c:v>
                </c:pt>
                <c:pt idx="4528">
                  <c:v>43138</c:v>
                </c:pt>
                <c:pt idx="4529">
                  <c:v>43139</c:v>
                </c:pt>
                <c:pt idx="4530">
                  <c:v>43140</c:v>
                </c:pt>
                <c:pt idx="4531">
                  <c:v>43143</c:v>
                </c:pt>
                <c:pt idx="4532">
                  <c:v>43144</c:v>
                </c:pt>
                <c:pt idx="4533">
                  <c:v>43145</c:v>
                </c:pt>
                <c:pt idx="4534">
                  <c:v>43146</c:v>
                </c:pt>
                <c:pt idx="4535">
                  <c:v>43147</c:v>
                </c:pt>
                <c:pt idx="4536">
                  <c:v>43151</c:v>
                </c:pt>
                <c:pt idx="4537">
                  <c:v>43152</c:v>
                </c:pt>
                <c:pt idx="4538">
                  <c:v>43153</c:v>
                </c:pt>
                <c:pt idx="4539">
                  <c:v>43154</c:v>
                </c:pt>
                <c:pt idx="4540">
                  <c:v>43157</c:v>
                </c:pt>
                <c:pt idx="4541">
                  <c:v>43158</c:v>
                </c:pt>
                <c:pt idx="4542">
                  <c:v>43159</c:v>
                </c:pt>
                <c:pt idx="4543">
                  <c:v>43160</c:v>
                </c:pt>
                <c:pt idx="4544">
                  <c:v>43161</c:v>
                </c:pt>
                <c:pt idx="4545">
                  <c:v>43164</c:v>
                </c:pt>
                <c:pt idx="4546">
                  <c:v>43165</c:v>
                </c:pt>
                <c:pt idx="4547">
                  <c:v>43166</c:v>
                </c:pt>
                <c:pt idx="4548">
                  <c:v>43167</c:v>
                </c:pt>
                <c:pt idx="4549">
                  <c:v>43168</c:v>
                </c:pt>
                <c:pt idx="4550">
                  <c:v>43171</c:v>
                </c:pt>
                <c:pt idx="4551">
                  <c:v>43172</c:v>
                </c:pt>
                <c:pt idx="4552">
                  <c:v>43173</c:v>
                </c:pt>
                <c:pt idx="4553">
                  <c:v>43174</c:v>
                </c:pt>
                <c:pt idx="4554">
                  <c:v>43175</c:v>
                </c:pt>
                <c:pt idx="4555">
                  <c:v>43178</c:v>
                </c:pt>
                <c:pt idx="4556">
                  <c:v>43179</c:v>
                </c:pt>
                <c:pt idx="4557">
                  <c:v>43180</c:v>
                </c:pt>
                <c:pt idx="4558">
                  <c:v>43181</c:v>
                </c:pt>
                <c:pt idx="4559">
                  <c:v>43182</c:v>
                </c:pt>
                <c:pt idx="4560">
                  <c:v>43185</c:v>
                </c:pt>
                <c:pt idx="4561">
                  <c:v>43186</c:v>
                </c:pt>
                <c:pt idx="4562">
                  <c:v>43187</c:v>
                </c:pt>
                <c:pt idx="4563">
                  <c:v>43188</c:v>
                </c:pt>
                <c:pt idx="4564">
                  <c:v>43192</c:v>
                </c:pt>
                <c:pt idx="4565">
                  <c:v>43193</c:v>
                </c:pt>
                <c:pt idx="4566">
                  <c:v>43194</c:v>
                </c:pt>
                <c:pt idx="4567">
                  <c:v>43195</c:v>
                </c:pt>
                <c:pt idx="4568">
                  <c:v>43196</c:v>
                </c:pt>
                <c:pt idx="4569">
                  <c:v>43199</c:v>
                </c:pt>
                <c:pt idx="4570">
                  <c:v>43200</c:v>
                </c:pt>
                <c:pt idx="4571">
                  <c:v>43201</c:v>
                </c:pt>
                <c:pt idx="4572">
                  <c:v>43202</c:v>
                </c:pt>
                <c:pt idx="4573">
                  <c:v>43203</c:v>
                </c:pt>
                <c:pt idx="4574">
                  <c:v>43206</c:v>
                </c:pt>
                <c:pt idx="4575">
                  <c:v>43207</c:v>
                </c:pt>
                <c:pt idx="4576">
                  <c:v>43208</c:v>
                </c:pt>
                <c:pt idx="4577">
                  <c:v>43209</c:v>
                </c:pt>
                <c:pt idx="4578">
                  <c:v>43210</c:v>
                </c:pt>
                <c:pt idx="4579">
                  <c:v>43213</c:v>
                </c:pt>
                <c:pt idx="4580">
                  <c:v>43214</c:v>
                </c:pt>
                <c:pt idx="4581">
                  <c:v>43215</c:v>
                </c:pt>
                <c:pt idx="4582">
                  <c:v>43216</c:v>
                </c:pt>
                <c:pt idx="4583">
                  <c:v>43217</c:v>
                </c:pt>
                <c:pt idx="4584">
                  <c:v>43220</c:v>
                </c:pt>
                <c:pt idx="4585">
                  <c:v>43221</c:v>
                </c:pt>
                <c:pt idx="4586">
                  <c:v>43222</c:v>
                </c:pt>
                <c:pt idx="4587">
                  <c:v>43223</c:v>
                </c:pt>
                <c:pt idx="4588">
                  <c:v>43224</c:v>
                </c:pt>
                <c:pt idx="4589">
                  <c:v>43227</c:v>
                </c:pt>
                <c:pt idx="4590">
                  <c:v>43228</c:v>
                </c:pt>
                <c:pt idx="4591">
                  <c:v>43229</c:v>
                </c:pt>
                <c:pt idx="4592">
                  <c:v>43230</c:v>
                </c:pt>
                <c:pt idx="4593">
                  <c:v>43231</c:v>
                </c:pt>
                <c:pt idx="4594">
                  <c:v>43234</c:v>
                </c:pt>
                <c:pt idx="4595">
                  <c:v>43235</c:v>
                </c:pt>
                <c:pt idx="4596">
                  <c:v>43236</c:v>
                </c:pt>
                <c:pt idx="4597">
                  <c:v>43237</c:v>
                </c:pt>
                <c:pt idx="4598">
                  <c:v>43238</c:v>
                </c:pt>
                <c:pt idx="4599">
                  <c:v>43241</c:v>
                </c:pt>
                <c:pt idx="4600">
                  <c:v>43242</c:v>
                </c:pt>
                <c:pt idx="4601">
                  <c:v>43243</c:v>
                </c:pt>
                <c:pt idx="4602">
                  <c:v>43244</c:v>
                </c:pt>
                <c:pt idx="4603">
                  <c:v>43245</c:v>
                </c:pt>
                <c:pt idx="4604">
                  <c:v>43249</c:v>
                </c:pt>
                <c:pt idx="4605">
                  <c:v>43250</c:v>
                </c:pt>
                <c:pt idx="4606">
                  <c:v>43251</c:v>
                </c:pt>
                <c:pt idx="4607">
                  <c:v>43252</c:v>
                </c:pt>
                <c:pt idx="4608">
                  <c:v>43255</c:v>
                </c:pt>
                <c:pt idx="4609">
                  <c:v>43256</c:v>
                </c:pt>
                <c:pt idx="4610">
                  <c:v>43257</c:v>
                </c:pt>
                <c:pt idx="4611">
                  <c:v>43258</c:v>
                </c:pt>
                <c:pt idx="4612">
                  <c:v>43259</c:v>
                </c:pt>
                <c:pt idx="4613">
                  <c:v>43262</c:v>
                </c:pt>
                <c:pt idx="4614">
                  <c:v>43263</c:v>
                </c:pt>
                <c:pt idx="4615">
                  <c:v>43264</c:v>
                </c:pt>
                <c:pt idx="4616">
                  <c:v>43265</c:v>
                </c:pt>
                <c:pt idx="4617">
                  <c:v>43266</c:v>
                </c:pt>
                <c:pt idx="4618">
                  <c:v>43269</c:v>
                </c:pt>
                <c:pt idx="4619">
                  <c:v>43270</c:v>
                </c:pt>
                <c:pt idx="4620">
                  <c:v>43271</c:v>
                </c:pt>
                <c:pt idx="4621">
                  <c:v>43272</c:v>
                </c:pt>
                <c:pt idx="4622">
                  <c:v>43273</c:v>
                </c:pt>
                <c:pt idx="4623">
                  <c:v>43276</c:v>
                </c:pt>
                <c:pt idx="4624">
                  <c:v>43277</c:v>
                </c:pt>
                <c:pt idx="4625">
                  <c:v>43278</c:v>
                </c:pt>
                <c:pt idx="4626">
                  <c:v>43279</c:v>
                </c:pt>
                <c:pt idx="4627">
                  <c:v>43280</c:v>
                </c:pt>
                <c:pt idx="4628">
                  <c:v>43283</c:v>
                </c:pt>
                <c:pt idx="4629">
                  <c:v>43284</c:v>
                </c:pt>
                <c:pt idx="4630">
                  <c:v>43286</c:v>
                </c:pt>
                <c:pt idx="4631">
                  <c:v>43287</c:v>
                </c:pt>
                <c:pt idx="4632">
                  <c:v>43290</c:v>
                </c:pt>
                <c:pt idx="4633">
                  <c:v>43291</c:v>
                </c:pt>
                <c:pt idx="4634">
                  <c:v>43292</c:v>
                </c:pt>
                <c:pt idx="4635">
                  <c:v>43293</c:v>
                </c:pt>
                <c:pt idx="4636">
                  <c:v>43294</c:v>
                </c:pt>
                <c:pt idx="4637">
                  <c:v>43297</c:v>
                </c:pt>
                <c:pt idx="4638">
                  <c:v>43298</c:v>
                </c:pt>
                <c:pt idx="4639">
                  <c:v>43299</c:v>
                </c:pt>
                <c:pt idx="4640">
                  <c:v>43300</c:v>
                </c:pt>
                <c:pt idx="4641">
                  <c:v>43301</c:v>
                </c:pt>
                <c:pt idx="4642">
                  <c:v>43304</c:v>
                </c:pt>
                <c:pt idx="4643">
                  <c:v>43305</c:v>
                </c:pt>
                <c:pt idx="4644">
                  <c:v>43306</c:v>
                </c:pt>
                <c:pt idx="4645">
                  <c:v>43307</c:v>
                </c:pt>
                <c:pt idx="4646">
                  <c:v>43308</c:v>
                </c:pt>
                <c:pt idx="4647">
                  <c:v>43311</c:v>
                </c:pt>
                <c:pt idx="4648">
                  <c:v>43312</c:v>
                </c:pt>
                <c:pt idx="4649">
                  <c:v>43313</c:v>
                </c:pt>
                <c:pt idx="4650">
                  <c:v>43314</c:v>
                </c:pt>
                <c:pt idx="4651">
                  <c:v>43315</c:v>
                </c:pt>
                <c:pt idx="4652">
                  <c:v>43318</c:v>
                </c:pt>
                <c:pt idx="4653">
                  <c:v>43319</c:v>
                </c:pt>
                <c:pt idx="4654">
                  <c:v>43320</c:v>
                </c:pt>
                <c:pt idx="4655">
                  <c:v>43321</c:v>
                </c:pt>
                <c:pt idx="4656">
                  <c:v>43322</c:v>
                </c:pt>
                <c:pt idx="4657">
                  <c:v>43325</c:v>
                </c:pt>
                <c:pt idx="4658">
                  <c:v>43326</c:v>
                </c:pt>
                <c:pt idx="4659">
                  <c:v>43327</c:v>
                </c:pt>
                <c:pt idx="4660">
                  <c:v>43328</c:v>
                </c:pt>
                <c:pt idx="4661">
                  <c:v>43329</c:v>
                </c:pt>
                <c:pt idx="4662">
                  <c:v>43332</c:v>
                </c:pt>
                <c:pt idx="4663">
                  <c:v>43333</c:v>
                </c:pt>
                <c:pt idx="4664">
                  <c:v>43334</c:v>
                </c:pt>
                <c:pt idx="4665">
                  <c:v>43335</c:v>
                </c:pt>
                <c:pt idx="4666">
                  <c:v>43336</c:v>
                </c:pt>
                <c:pt idx="4667">
                  <c:v>43339</c:v>
                </c:pt>
                <c:pt idx="4668">
                  <c:v>43340</c:v>
                </c:pt>
                <c:pt idx="4669">
                  <c:v>43341</c:v>
                </c:pt>
                <c:pt idx="4670">
                  <c:v>43342</c:v>
                </c:pt>
                <c:pt idx="4671">
                  <c:v>43343</c:v>
                </c:pt>
                <c:pt idx="4672">
                  <c:v>43347</c:v>
                </c:pt>
                <c:pt idx="4673">
                  <c:v>43348</c:v>
                </c:pt>
                <c:pt idx="4674">
                  <c:v>43349</c:v>
                </c:pt>
                <c:pt idx="4675">
                  <c:v>43350</c:v>
                </c:pt>
                <c:pt idx="4676">
                  <c:v>43353</c:v>
                </c:pt>
                <c:pt idx="4677">
                  <c:v>43354</c:v>
                </c:pt>
                <c:pt idx="4678">
                  <c:v>43355</c:v>
                </c:pt>
                <c:pt idx="4679">
                  <c:v>43356</c:v>
                </c:pt>
                <c:pt idx="4680">
                  <c:v>43357</c:v>
                </c:pt>
                <c:pt idx="4681">
                  <c:v>43360</c:v>
                </c:pt>
                <c:pt idx="4682">
                  <c:v>43361</c:v>
                </c:pt>
                <c:pt idx="4683">
                  <c:v>43362</c:v>
                </c:pt>
                <c:pt idx="4684">
                  <c:v>43363</c:v>
                </c:pt>
                <c:pt idx="4685">
                  <c:v>43364</c:v>
                </c:pt>
                <c:pt idx="4686">
                  <c:v>43367</c:v>
                </c:pt>
                <c:pt idx="4687">
                  <c:v>43368</c:v>
                </c:pt>
                <c:pt idx="4688">
                  <c:v>43369</c:v>
                </c:pt>
                <c:pt idx="4689">
                  <c:v>43370</c:v>
                </c:pt>
                <c:pt idx="4690">
                  <c:v>43371</c:v>
                </c:pt>
                <c:pt idx="4691">
                  <c:v>43374</c:v>
                </c:pt>
                <c:pt idx="4692">
                  <c:v>43375</c:v>
                </c:pt>
                <c:pt idx="4693">
                  <c:v>43376</c:v>
                </c:pt>
                <c:pt idx="4694">
                  <c:v>43377</c:v>
                </c:pt>
                <c:pt idx="4695">
                  <c:v>43378</c:v>
                </c:pt>
                <c:pt idx="4696">
                  <c:v>43382</c:v>
                </c:pt>
                <c:pt idx="4697">
                  <c:v>43383</c:v>
                </c:pt>
                <c:pt idx="4698">
                  <c:v>43384</c:v>
                </c:pt>
                <c:pt idx="4699">
                  <c:v>43385</c:v>
                </c:pt>
                <c:pt idx="4700">
                  <c:v>43388</c:v>
                </c:pt>
                <c:pt idx="4701">
                  <c:v>43389</c:v>
                </c:pt>
                <c:pt idx="4702">
                  <c:v>43390</c:v>
                </c:pt>
                <c:pt idx="4703">
                  <c:v>43391</c:v>
                </c:pt>
                <c:pt idx="4704">
                  <c:v>43392</c:v>
                </c:pt>
                <c:pt idx="4705">
                  <c:v>43395</c:v>
                </c:pt>
                <c:pt idx="4706">
                  <c:v>43396</c:v>
                </c:pt>
                <c:pt idx="4707">
                  <c:v>43397</c:v>
                </c:pt>
                <c:pt idx="4708">
                  <c:v>43398</c:v>
                </c:pt>
                <c:pt idx="4709">
                  <c:v>43399</c:v>
                </c:pt>
                <c:pt idx="4710">
                  <c:v>43402</c:v>
                </c:pt>
                <c:pt idx="4711">
                  <c:v>43403</c:v>
                </c:pt>
                <c:pt idx="4712">
                  <c:v>43404</c:v>
                </c:pt>
                <c:pt idx="4713">
                  <c:v>43405</c:v>
                </c:pt>
                <c:pt idx="4714">
                  <c:v>43406</c:v>
                </c:pt>
                <c:pt idx="4715">
                  <c:v>43409</c:v>
                </c:pt>
                <c:pt idx="4716">
                  <c:v>43410</c:v>
                </c:pt>
                <c:pt idx="4717">
                  <c:v>43411</c:v>
                </c:pt>
                <c:pt idx="4718">
                  <c:v>43412</c:v>
                </c:pt>
                <c:pt idx="4719">
                  <c:v>43413</c:v>
                </c:pt>
                <c:pt idx="4720">
                  <c:v>43417</c:v>
                </c:pt>
                <c:pt idx="4721">
                  <c:v>43418</c:v>
                </c:pt>
                <c:pt idx="4722">
                  <c:v>43419</c:v>
                </c:pt>
                <c:pt idx="4723">
                  <c:v>43420</c:v>
                </c:pt>
                <c:pt idx="4724">
                  <c:v>43423</c:v>
                </c:pt>
                <c:pt idx="4725">
                  <c:v>43424</c:v>
                </c:pt>
                <c:pt idx="4726">
                  <c:v>43425</c:v>
                </c:pt>
                <c:pt idx="4727">
                  <c:v>43427</c:v>
                </c:pt>
                <c:pt idx="4728">
                  <c:v>43430</c:v>
                </c:pt>
                <c:pt idx="4729">
                  <c:v>43431</c:v>
                </c:pt>
                <c:pt idx="4730">
                  <c:v>43432</c:v>
                </c:pt>
                <c:pt idx="4731">
                  <c:v>43433</c:v>
                </c:pt>
                <c:pt idx="4732">
                  <c:v>43434</c:v>
                </c:pt>
                <c:pt idx="4733">
                  <c:v>43437</c:v>
                </c:pt>
                <c:pt idx="4734">
                  <c:v>43438</c:v>
                </c:pt>
                <c:pt idx="4735">
                  <c:v>43440</c:v>
                </c:pt>
                <c:pt idx="4736">
                  <c:v>43441</c:v>
                </c:pt>
                <c:pt idx="4737">
                  <c:v>43444</c:v>
                </c:pt>
                <c:pt idx="4738">
                  <c:v>43445</c:v>
                </c:pt>
                <c:pt idx="4739">
                  <c:v>43446</c:v>
                </c:pt>
                <c:pt idx="4740">
                  <c:v>43447</c:v>
                </c:pt>
                <c:pt idx="4741">
                  <c:v>43448</c:v>
                </c:pt>
                <c:pt idx="4742">
                  <c:v>43451</c:v>
                </c:pt>
                <c:pt idx="4743">
                  <c:v>43452</c:v>
                </c:pt>
                <c:pt idx="4744">
                  <c:v>43453</c:v>
                </c:pt>
                <c:pt idx="4745">
                  <c:v>43454</c:v>
                </c:pt>
                <c:pt idx="4746">
                  <c:v>43455</c:v>
                </c:pt>
                <c:pt idx="4747">
                  <c:v>43458</c:v>
                </c:pt>
                <c:pt idx="4748">
                  <c:v>43460</c:v>
                </c:pt>
                <c:pt idx="4749">
                  <c:v>43461</c:v>
                </c:pt>
                <c:pt idx="4750">
                  <c:v>43462</c:v>
                </c:pt>
                <c:pt idx="4751">
                  <c:v>43465</c:v>
                </c:pt>
                <c:pt idx="4752">
                  <c:v>43467</c:v>
                </c:pt>
                <c:pt idx="4753">
                  <c:v>43468</c:v>
                </c:pt>
                <c:pt idx="4754">
                  <c:v>43469</c:v>
                </c:pt>
                <c:pt idx="4755">
                  <c:v>43472</c:v>
                </c:pt>
                <c:pt idx="4756">
                  <c:v>43473</c:v>
                </c:pt>
                <c:pt idx="4757">
                  <c:v>43474</c:v>
                </c:pt>
                <c:pt idx="4758">
                  <c:v>43475</c:v>
                </c:pt>
                <c:pt idx="4759">
                  <c:v>43476</c:v>
                </c:pt>
                <c:pt idx="4760">
                  <c:v>43479</c:v>
                </c:pt>
                <c:pt idx="4761">
                  <c:v>43480</c:v>
                </c:pt>
                <c:pt idx="4762">
                  <c:v>43481</c:v>
                </c:pt>
                <c:pt idx="4763">
                  <c:v>43482</c:v>
                </c:pt>
                <c:pt idx="4764">
                  <c:v>43483</c:v>
                </c:pt>
                <c:pt idx="4765">
                  <c:v>43487</c:v>
                </c:pt>
                <c:pt idx="4766">
                  <c:v>43488</c:v>
                </c:pt>
                <c:pt idx="4767">
                  <c:v>43489</c:v>
                </c:pt>
                <c:pt idx="4768">
                  <c:v>43490</c:v>
                </c:pt>
                <c:pt idx="4769">
                  <c:v>43493</c:v>
                </c:pt>
                <c:pt idx="4770">
                  <c:v>43494</c:v>
                </c:pt>
                <c:pt idx="4771">
                  <c:v>43495</c:v>
                </c:pt>
                <c:pt idx="4772">
                  <c:v>43496</c:v>
                </c:pt>
                <c:pt idx="4773">
                  <c:v>43497</c:v>
                </c:pt>
                <c:pt idx="4774">
                  <c:v>43500</c:v>
                </c:pt>
                <c:pt idx="4775">
                  <c:v>43501</c:v>
                </c:pt>
                <c:pt idx="4776">
                  <c:v>43502</c:v>
                </c:pt>
                <c:pt idx="4777">
                  <c:v>43503</c:v>
                </c:pt>
                <c:pt idx="4778">
                  <c:v>43504</c:v>
                </c:pt>
                <c:pt idx="4779">
                  <c:v>43507</c:v>
                </c:pt>
                <c:pt idx="4780">
                  <c:v>43508</c:v>
                </c:pt>
                <c:pt idx="4781">
                  <c:v>43509</c:v>
                </c:pt>
                <c:pt idx="4782">
                  <c:v>43510</c:v>
                </c:pt>
                <c:pt idx="4783">
                  <c:v>43511</c:v>
                </c:pt>
                <c:pt idx="4784">
                  <c:v>43515</c:v>
                </c:pt>
                <c:pt idx="4785">
                  <c:v>43516</c:v>
                </c:pt>
                <c:pt idx="4786">
                  <c:v>43517</c:v>
                </c:pt>
                <c:pt idx="4787">
                  <c:v>43518</c:v>
                </c:pt>
                <c:pt idx="4788">
                  <c:v>43521</c:v>
                </c:pt>
                <c:pt idx="4789">
                  <c:v>43522</c:v>
                </c:pt>
                <c:pt idx="4790">
                  <c:v>43523</c:v>
                </c:pt>
                <c:pt idx="4791">
                  <c:v>43524</c:v>
                </c:pt>
                <c:pt idx="4792">
                  <c:v>43525</c:v>
                </c:pt>
                <c:pt idx="4793">
                  <c:v>43528</c:v>
                </c:pt>
                <c:pt idx="4794">
                  <c:v>43529</c:v>
                </c:pt>
                <c:pt idx="4795">
                  <c:v>43530</c:v>
                </c:pt>
                <c:pt idx="4796">
                  <c:v>43531</c:v>
                </c:pt>
                <c:pt idx="4797">
                  <c:v>43532</c:v>
                </c:pt>
                <c:pt idx="4798">
                  <c:v>43535</c:v>
                </c:pt>
                <c:pt idx="4799">
                  <c:v>43536</c:v>
                </c:pt>
                <c:pt idx="4800">
                  <c:v>43537</c:v>
                </c:pt>
                <c:pt idx="4801">
                  <c:v>43538</c:v>
                </c:pt>
                <c:pt idx="4802">
                  <c:v>43539</c:v>
                </c:pt>
                <c:pt idx="4803">
                  <c:v>43542</c:v>
                </c:pt>
                <c:pt idx="4804">
                  <c:v>43543</c:v>
                </c:pt>
                <c:pt idx="4805">
                  <c:v>43544</c:v>
                </c:pt>
                <c:pt idx="4806">
                  <c:v>43545</c:v>
                </c:pt>
                <c:pt idx="4807">
                  <c:v>43546</c:v>
                </c:pt>
                <c:pt idx="4808">
                  <c:v>43549</c:v>
                </c:pt>
                <c:pt idx="4809">
                  <c:v>43550</c:v>
                </c:pt>
                <c:pt idx="4810">
                  <c:v>43551</c:v>
                </c:pt>
                <c:pt idx="4811">
                  <c:v>43552</c:v>
                </c:pt>
                <c:pt idx="4812">
                  <c:v>43553</c:v>
                </c:pt>
                <c:pt idx="4813">
                  <c:v>43556</c:v>
                </c:pt>
                <c:pt idx="4814">
                  <c:v>43557</c:v>
                </c:pt>
                <c:pt idx="4815">
                  <c:v>43558</c:v>
                </c:pt>
                <c:pt idx="4816">
                  <c:v>43559</c:v>
                </c:pt>
                <c:pt idx="4817">
                  <c:v>43560</c:v>
                </c:pt>
                <c:pt idx="4818">
                  <c:v>43563</c:v>
                </c:pt>
                <c:pt idx="4819">
                  <c:v>43564</c:v>
                </c:pt>
                <c:pt idx="4820">
                  <c:v>43565</c:v>
                </c:pt>
                <c:pt idx="4821">
                  <c:v>43566</c:v>
                </c:pt>
                <c:pt idx="4822">
                  <c:v>43567</c:v>
                </c:pt>
                <c:pt idx="4823">
                  <c:v>43570</c:v>
                </c:pt>
                <c:pt idx="4824">
                  <c:v>43571</c:v>
                </c:pt>
                <c:pt idx="4825">
                  <c:v>43572</c:v>
                </c:pt>
                <c:pt idx="4826">
                  <c:v>43573</c:v>
                </c:pt>
                <c:pt idx="4827">
                  <c:v>43577</c:v>
                </c:pt>
                <c:pt idx="4828">
                  <c:v>43578</c:v>
                </c:pt>
                <c:pt idx="4829">
                  <c:v>43579</c:v>
                </c:pt>
                <c:pt idx="4830">
                  <c:v>43580</c:v>
                </c:pt>
                <c:pt idx="4831">
                  <c:v>43581</c:v>
                </c:pt>
                <c:pt idx="4832">
                  <c:v>43584</c:v>
                </c:pt>
                <c:pt idx="4833">
                  <c:v>43585</c:v>
                </c:pt>
                <c:pt idx="4834">
                  <c:v>43586</c:v>
                </c:pt>
                <c:pt idx="4835">
                  <c:v>43587</c:v>
                </c:pt>
                <c:pt idx="4836">
                  <c:v>43588</c:v>
                </c:pt>
                <c:pt idx="4837">
                  <c:v>43591</c:v>
                </c:pt>
                <c:pt idx="4838">
                  <c:v>43592</c:v>
                </c:pt>
                <c:pt idx="4839">
                  <c:v>43593</c:v>
                </c:pt>
                <c:pt idx="4840">
                  <c:v>43594</c:v>
                </c:pt>
                <c:pt idx="4841">
                  <c:v>43595</c:v>
                </c:pt>
                <c:pt idx="4842">
                  <c:v>43598</c:v>
                </c:pt>
                <c:pt idx="4843">
                  <c:v>43599</c:v>
                </c:pt>
                <c:pt idx="4844">
                  <c:v>43600</c:v>
                </c:pt>
                <c:pt idx="4845">
                  <c:v>43601</c:v>
                </c:pt>
                <c:pt idx="4846">
                  <c:v>43602</c:v>
                </c:pt>
                <c:pt idx="4847">
                  <c:v>43605</c:v>
                </c:pt>
                <c:pt idx="4848">
                  <c:v>43606</c:v>
                </c:pt>
                <c:pt idx="4849">
                  <c:v>43607</c:v>
                </c:pt>
                <c:pt idx="4850">
                  <c:v>43608</c:v>
                </c:pt>
                <c:pt idx="4851">
                  <c:v>43609</c:v>
                </c:pt>
                <c:pt idx="4852">
                  <c:v>43613</c:v>
                </c:pt>
                <c:pt idx="4853">
                  <c:v>43614</c:v>
                </c:pt>
                <c:pt idx="4854">
                  <c:v>43615</c:v>
                </c:pt>
                <c:pt idx="4855">
                  <c:v>43616</c:v>
                </c:pt>
                <c:pt idx="4856">
                  <c:v>43619</c:v>
                </c:pt>
                <c:pt idx="4857">
                  <c:v>43620</c:v>
                </c:pt>
                <c:pt idx="4858">
                  <c:v>43621</c:v>
                </c:pt>
                <c:pt idx="4859">
                  <c:v>43622</c:v>
                </c:pt>
                <c:pt idx="4860">
                  <c:v>43623</c:v>
                </c:pt>
                <c:pt idx="4861">
                  <c:v>43626</c:v>
                </c:pt>
                <c:pt idx="4862">
                  <c:v>43627</c:v>
                </c:pt>
                <c:pt idx="4863">
                  <c:v>43628</c:v>
                </c:pt>
                <c:pt idx="4864">
                  <c:v>43629</c:v>
                </c:pt>
                <c:pt idx="4865">
                  <c:v>43630</c:v>
                </c:pt>
                <c:pt idx="4866">
                  <c:v>43633</c:v>
                </c:pt>
                <c:pt idx="4867">
                  <c:v>43634</c:v>
                </c:pt>
                <c:pt idx="4868">
                  <c:v>43635</c:v>
                </c:pt>
                <c:pt idx="4869">
                  <c:v>43636</c:v>
                </c:pt>
                <c:pt idx="4870">
                  <c:v>43637</c:v>
                </c:pt>
                <c:pt idx="4871">
                  <c:v>43640</c:v>
                </c:pt>
                <c:pt idx="4872">
                  <c:v>43641</c:v>
                </c:pt>
                <c:pt idx="4873">
                  <c:v>43642</c:v>
                </c:pt>
                <c:pt idx="4874">
                  <c:v>43643</c:v>
                </c:pt>
                <c:pt idx="4875">
                  <c:v>43644</c:v>
                </c:pt>
                <c:pt idx="4876">
                  <c:v>43647</c:v>
                </c:pt>
                <c:pt idx="4877">
                  <c:v>43648</c:v>
                </c:pt>
                <c:pt idx="4878">
                  <c:v>43649</c:v>
                </c:pt>
                <c:pt idx="4879">
                  <c:v>43651</c:v>
                </c:pt>
                <c:pt idx="4880">
                  <c:v>43654</c:v>
                </c:pt>
                <c:pt idx="4881">
                  <c:v>43655</c:v>
                </c:pt>
                <c:pt idx="4882">
                  <c:v>43656</c:v>
                </c:pt>
                <c:pt idx="4883">
                  <c:v>43657</c:v>
                </c:pt>
                <c:pt idx="4884">
                  <c:v>43658</c:v>
                </c:pt>
                <c:pt idx="4885">
                  <c:v>43661</c:v>
                </c:pt>
                <c:pt idx="4886">
                  <c:v>43662</c:v>
                </c:pt>
                <c:pt idx="4887">
                  <c:v>43663</c:v>
                </c:pt>
                <c:pt idx="4888">
                  <c:v>43664</c:v>
                </c:pt>
                <c:pt idx="4889">
                  <c:v>43665</c:v>
                </c:pt>
                <c:pt idx="4890">
                  <c:v>43668</c:v>
                </c:pt>
                <c:pt idx="4891">
                  <c:v>43669</c:v>
                </c:pt>
                <c:pt idx="4892">
                  <c:v>43670</c:v>
                </c:pt>
                <c:pt idx="4893">
                  <c:v>43671</c:v>
                </c:pt>
                <c:pt idx="4894">
                  <c:v>43672</c:v>
                </c:pt>
                <c:pt idx="4895">
                  <c:v>43675</c:v>
                </c:pt>
                <c:pt idx="4896">
                  <c:v>43676</c:v>
                </c:pt>
                <c:pt idx="4897">
                  <c:v>43677</c:v>
                </c:pt>
                <c:pt idx="4898">
                  <c:v>43678</c:v>
                </c:pt>
                <c:pt idx="4899">
                  <c:v>43679</c:v>
                </c:pt>
                <c:pt idx="4900">
                  <c:v>43682</c:v>
                </c:pt>
                <c:pt idx="4901">
                  <c:v>43683</c:v>
                </c:pt>
                <c:pt idx="4902">
                  <c:v>43684</c:v>
                </c:pt>
                <c:pt idx="4903">
                  <c:v>43685</c:v>
                </c:pt>
                <c:pt idx="4904">
                  <c:v>43686</c:v>
                </c:pt>
                <c:pt idx="4905">
                  <c:v>43689</c:v>
                </c:pt>
                <c:pt idx="4906">
                  <c:v>43690</c:v>
                </c:pt>
                <c:pt idx="4907">
                  <c:v>43691</c:v>
                </c:pt>
                <c:pt idx="4908">
                  <c:v>43692</c:v>
                </c:pt>
                <c:pt idx="4909">
                  <c:v>43693</c:v>
                </c:pt>
                <c:pt idx="4910">
                  <c:v>43696</c:v>
                </c:pt>
                <c:pt idx="4911">
                  <c:v>43697</c:v>
                </c:pt>
                <c:pt idx="4912">
                  <c:v>43698</c:v>
                </c:pt>
                <c:pt idx="4913">
                  <c:v>43699</c:v>
                </c:pt>
                <c:pt idx="4914">
                  <c:v>43700</c:v>
                </c:pt>
                <c:pt idx="4915">
                  <c:v>43703</c:v>
                </c:pt>
                <c:pt idx="4916">
                  <c:v>43704</c:v>
                </c:pt>
                <c:pt idx="4917">
                  <c:v>43705</c:v>
                </c:pt>
                <c:pt idx="4918">
                  <c:v>43706</c:v>
                </c:pt>
                <c:pt idx="4919">
                  <c:v>43707</c:v>
                </c:pt>
                <c:pt idx="4920">
                  <c:v>43711</c:v>
                </c:pt>
                <c:pt idx="4921">
                  <c:v>43712</c:v>
                </c:pt>
                <c:pt idx="4922">
                  <c:v>43713</c:v>
                </c:pt>
                <c:pt idx="4923">
                  <c:v>43714</c:v>
                </c:pt>
                <c:pt idx="4924">
                  <c:v>43717</c:v>
                </c:pt>
                <c:pt idx="4925">
                  <c:v>43718</c:v>
                </c:pt>
                <c:pt idx="4926">
                  <c:v>43719</c:v>
                </c:pt>
                <c:pt idx="4927">
                  <c:v>43720</c:v>
                </c:pt>
                <c:pt idx="4928">
                  <c:v>43721</c:v>
                </c:pt>
                <c:pt idx="4929">
                  <c:v>43724</c:v>
                </c:pt>
                <c:pt idx="4930">
                  <c:v>43725</c:v>
                </c:pt>
                <c:pt idx="4931">
                  <c:v>43726</c:v>
                </c:pt>
                <c:pt idx="4932">
                  <c:v>43727</c:v>
                </c:pt>
                <c:pt idx="4933">
                  <c:v>43728</c:v>
                </c:pt>
                <c:pt idx="4934">
                  <c:v>43731</c:v>
                </c:pt>
                <c:pt idx="4935">
                  <c:v>43732</c:v>
                </c:pt>
                <c:pt idx="4936">
                  <c:v>43733</c:v>
                </c:pt>
                <c:pt idx="4937">
                  <c:v>43734</c:v>
                </c:pt>
                <c:pt idx="4938">
                  <c:v>43735</c:v>
                </c:pt>
                <c:pt idx="4939">
                  <c:v>43738</c:v>
                </c:pt>
                <c:pt idx="4940">
                  <c:v>43739</c:v>
                </c:pt>
                <c:pt idx="4941">
                  <c:v>43740</c:v>
                </c:pt>
                <c:pt idx="4942">
                  <c:v>43741</c:v>
                </c:pt>
                <c:pt idx="4943">
                  <c:v>43742</c:v>
                </c:pt>
                <c:pt idx="4944">
                  <c:v>43745</c:v>
                </c:pt>
                <c:pt idx="4945">
                  <c:v>43746</c:v>
                </c:pt>
                <c:pt idx="4946">
                  <c:v>43747</c:v>
                </c:pt>
                <c:pt idx="4947">
                  <c:v>43748</c:v>
                </c:pt>
                <c:pt idx="4948">
                  <c:v>43749</c:v>
                </c:pt>
                <c:pt idx="4949">
                  <c:v>43753</c:v>
                </c:pt>
                <c:pt idx="4950">
                  <c:v>43754</c:v>
                </c:pt>
                <c:pt idx="4951">
                  <c:v>43755</c:v>
                </c:pt>
                <c:pt idx="4952">
                  <c:v>43756</c:v>
                </c:pt>
                <c:pt idx="4953">
                  <c:v>43759</c:v>
                </c:pt>
                <c:pt idx="4954">
                  <c:v>43760</c:v>
                </c:pt>
                <c:pt idx="4955">
                  <c:v>43761</c:v>
                </c:pt>
                <c:pt idx="4956">
                  <c:v>43762</c:v>
                </c:pt>
                <c:pt idx="4957">
                  <c:v>43763</c:v>
                </c:pt>
                <c:pt idx="4958">
                  <c:v>43766</c:v>
                </c:pt>
                <c:pt idx="4959">
                  <c:v>43767</c:v>
                </c:pt>
                <c:pt idx="4960">
                  <c:v>43768</c:v>
                </c:pt>
                <c:pt idx="4961">
                  <c:v>43769</c:v>
                </c:pt>
                <c:pt idx="4962">
                  <c:v>43770</c:v>
                </c:pt>
                <c:pt idx="4963">
                  <c:v>43773</c:v>
                </c:pt>
                <c:pt idx="4964">
                  <c:v>43774</c:v>
                </c:pt>
                <c:pt idx="4965">
                  <c:v>43775</c:v>
                </c:pt>
                <c:pt idx="4966">
                  <c:v>43776</c:v>
                </c:pt>
                <c:pt idx="4967">
                  <c:v>43777</c:v>
                </c:pt>
                <c:pt idx="4968">
                  <c:v>43781</c:v>
                </c:pt>
                <c:pt idx="4969">
                  <c:v>43782</c:v>
                </c:pt>
                <c:pt idx="4970">
                  <c:v>43783</c:v>
                </c:pt>
                <c:pt idx="4971">
                  <c:v>43784</c:v>
                </c:pt>
                <c:pt idx="4972">
                  <c:v>43787</c:v>
                </c:pt>
                <c:pt idx="4973">
                  <c:v>43788</c:v>
                </c:pt>
                <c:pt idx="4974">
                  <c:v>43789</c:v>
                </c:pt>
                <c:pt idx="4975">
                  <c:v>43790</c:v>
                </c:pt>
                <c:pt idx="4976">
                  <c:v>43791</c:v>
                </c:pt>
                <c:pt idx="4977">
                  <c:v>43794</c:v>
                </c:pt>
                <c:pt idx="4978">
                  <c:v>43795</c:v>
                </c:pt>
                <c:pt idx="4979">
                  <c:v>43796</c:v>
                </c:pt>
                <c:pt idx="4980">
                  <c:v>43798</c:v>
                </c:pt>
                <c:pt idx="4981">
                  <c:v>43801</c:v>
                </c:pt>
                <c:pt idx="4982">
                  <c:v>43802</c:v>
                </c:pt>
                <c:pt idx="4983">
                  <c:v>43803</c:v>
                </c:pt>
                <c:pt idx="4984">
                  <c:v>43804</c:v>
                </c:pt>
                <c:pt idx="4985">
                  <c:v>43805</c:v>
                </c:pt>
                <c:pt idx="4986">
                  <c:v>43808</c:v>
                </c:pt>
                <c:pt idx="4987">
                  <c:v>43809</c:v>
                </c:pt>
                <c:pt idx="4988">
                  <c:v>43810</c:v>
                </c:pt>
                <c:pt idx="4989">
                  <c:v>43811</c:v>
                </c:pt>
                <c:pt idx="4990">
                  <c:v>43812</c:v>
                </c:pt>
                <c:pt idx="4991">
                  <c:v>43815</c:v>
                </c:pt>
                <c:pt idx="4992">
                  <c:v>43816</c:v>
                </c:pt>
                <c:pt idx="4993">
                  <c:v>43817</c:v>
                </c:pt>
                <c:pt idx="4994">
                  <c:v>43818</c:v>
                </c:pt>
                <c:pt idx="4995">
                  <c:v>43819</c:v>
                </c:pt>
                <c:pt idx="4996">
                  <c:v>43822</c:v>
                </c:pt>
                <c:pt idx="4997">
                  <c:v>43823</c:v>
                </c:pt>
                <c:pt idx="4998">
                  <c:v>43825</c:v>
                </c:pt>
                <c:pt idx="4999">
                  <c:v>43826</c:v>
                </c:pt>
                <c:pt idx="5000">
                  <c:v>43829</c:v>
                </c:pt>
                <c:pt idx="5001">
                  <c:v>43830</c:v>
                </c:pt>
                <c:pt idx="5002">
                  <c:v>43832</c:v>
                </c:pt>
                <c:pt idx="5003">
                  <c:v>43833</c:v>
                </c:pt>
                <c:pt idx="5004">
                  <c:v>43836</c:v>
                </c:pt>
                <c:pt idx="5005">
                  <c:v>43837</c:v>
                </c:pt>
                <c:pt idx="5006">
                  <c:v>43838</c:v>
                </c:pt>
                <c:pt idx="5007">
                  <c:v>43839</c:v>
                </c:pt>
                <c:pt idx="5008">
                  <c:v>43840</c:v>
                </c:pt>
                <c:pt idx="5009">
                  <c:v>43843</c:v>
                </c:pt>
                <c:pt idx="5010">
                  <c:v>43844</c:v>
                </c:pt>
                <c:pt idx="5011">
                  <c:v>43845</c:v>
                </c:pt>
                <c:pt idx="5012">
                  <c:v>43846</c:v>
                </c:pt>
                <c:pt idx="5013">
                  <c:v>43847</c:v>
                </c:pt>
                <c:pt idx="5014">
                  <c:v>43851</c:v>
                </c:pt>
                <c:pt idx="5015">
                  <c:v>43852</c:v>
                </c:pt>
                <c:pt idx="5016">
                  <c:v>43853</c:v>
                </c:pt>
                <c:pt idx="5017">
                  <c:v>43854</c:v>
                </c:pt>
                <c:pt idx="5018">
                  <c:v>43857</c:v>
                </c:pt>
                <c:pt idx="5019">
                  <c:v>43858</c:v>
                </c:pt>
                <c:pt idx="5020">
                  <c:v>43859</c:v>
                </c:pt>
                <c:pt idx="5021">
                  <c:v>43860</c:v>
                </c:pt>
                <c:pt idx="5022">
                  <c:v>43861</c:v>
                </c:pt>
                <c:pt idx="5023">
                  <c:v>43864</c:v>
                </c:pt>
                <c:pt idx="5024">
                  <c:v>43865</c:v>
                </c:pt>
                <c:pt idx="5025">
                  <c:v>43866</c:v>
                </c:pt>
                <c:pt idx="5026">
                  <c:v>43867</c:v>
                </c:pt>
                <c:pt idx="5027">
                  <c:v>43868</c:v>
                </c:pt>
                <c:pt idx="5028">
                  <c:v>43871</c:v>
                </c:pt>
                <c:pt idx="5029">
                  <c:v>43872</c:v>
                </c:pt>
                <c:pt idx="5030">
                  <c:v>43873</c:v>
                </c:pt>
                <c:pt idx="5031">
                  <c:v>43874</c:v>
                </c:pt>
                <c:pt idx="5032">
                  <c:v>43875</c:v>
                </c:pt>
                <c:pt idx="5033">
                  <c:v>43879</c:v>
                </c:pt>
                <c:pt idx="5034">
                  <c:v>43880</c:v>
                </c:pt>
                <c:pt idx="5035">
                  <c:v>43881</c:v>
                </c:pt>
                <c:pt idx="5036">
                  <c:v>43882</c:v>
                </c:pt>
                <c:pt idx="5037">
                  <c:v>43885</c:v>
                </c:pt>
                <c:pt idx="5038">
                  <c:v>43886</c:v>
                </c:pt>
                <c:pt idx="5039">
                  <c:v>43887</c:v>
                </c:pt>
                <c:pt idx="5040">
                  <c:v>43888</c:v>
                </c:pt>
                <c:pt idx="5041">
                  <c:v>43889</c:v>
                </c:pt>
                <c:pt idx="5042">
                  <c:v>43892</c:v>
                </c:pt>
                <c:pt idx="5043">
                  <c:v>43893</c:v>
                </c:pt>
                <c:pt idx="5044">
                  <c:v>43894</c:v>
                </c:pt>
                <c:pt idx="5045">
                  <c:v>43895</c:v>
                </c:pt>
                <c:pt idx="5046">
                  <c:v>43896</c:v>
                </c:pt>
                <c:pt idx="5047">
                  <c:v>43899</c:v>
                </c:pt>
                <c:pt idx="5048">
                  <c:v>43900</c:v>
                </c:pt>
                <c:pt idx="5049">
                  <c:v>43901</c:v>
                </c:pt>
                <c:pt idx="5050">
                  <c:v>43902</c:v>
                </c:pt>
                <c:pt idx="5051">
                  <c:v>43903</c:v>
                </c:pt>
                <c:pt idx="5052">
                  <c:v>43906</c:v>
                </c:pt>
                <c:pt idx="5053">
                  <c:v>43907</c:v>
                </c:pt>
                <c:pt idx="5054">
                  <c:v>43908</c:v>
                </c:pt>
                <c:pt idx="5055">
                  <c:v>43909</c:v>
                </c:pt>
                <c:pt idx="5056">
                  <c:v>43910</c:v>
                </c:pt>
                <c:pt idx="5057">
                  <c:v>43913</c:v>
                </c:pt>
                <c:pt idx="5058">
                  <c:v>43914</c:v>
                </c:pt>
                <c:pt idx="5059">
                  <c:v>43915</c:v>
                </c:pt>
                <c:pt idx="5060">
                  <c:v>43916</c:v>
                </c:pt>
                <c:pt idx="5061">
                  <c:v>43917</c:v>
                </c:pt>
                <c:pt idx="5062">
                  <c:v>43920</c:v>
                </c:pt>
                <c:pt idx="5063">
                  <c:v>43921</c:v>
                </c:pt>
                <c:pt idx="5064">
                  <c:v>43922</c:v>
                </c:pt>
                <c:pt idx="5065">
                  <c:v>43923</c:v>
                </c:pt>
                <c:pt idx="5066">
                  <c:v>43924</c:v>
                </c:pt>
                <c:pt idx="5067">
                  <c:v>43927</c:v>
                </c:pt>
                <c:pt idx="5068">
                  <c:v>43928</c:v>
                </c:pt>
                <c:pt idx="5069">
                  <c:v>43929</c:v>
                </c:pt>
                <c:pt idx="5070">
                  <c:v>43930</c:v>
                </c:pt>
                <c:pt idx="5071">
                  <c:v>43934</c:v>
                </c:pt>
                <c:pt idx="5072">
                  <c:v>43935</c:v>
                </c:pt>
                <c:pt idx="5073">
                  <c:v>43936</c:v>
                </c:pt>
                <c:pt idx="5074">
                  <c:v>43937</c:v>
                </c:pt>
                <c:pt idx="5075">
                  <c:v>43938</c:v>
                </c:pt>
                <c:pt idx="5076">
                  <c:v>43941</c:v>
                </c:pt>
                <c:pt idx="5077">
                  <c:v>43942</c:v>
                </c:pt>
                <c:pt idx="5078">
                  <c:v>43943</c:v>
                </c:pt>
                <c:pt idx="5079">
                  <c:v>43944</c:v>
                </c:pt>
                <c:pt idx="5080">
                  <c:v>43945</c:v>
                </c:pt>
                <c:pt idx="5081">
                  <c:v>43948</c:v>
                </c:pt>
                <c:pt idx="5082">
                  <c:v>43949</c:v>
                </c:pt>
                <c:pt idx="5083">
                  <c:v>43950</c:v>
                </c:pt>
                <c:pt idx="5084">
                  <c:v>43951</c:v>
                </c:pt>
                <c:pt idx="5085">
                  <c:v>43952</c:v>
                </c:pt>
                <c:pt idx="5086">
                  <c:v>43955</c:v>
                </c:pt>
                <c:pt idx="5087">
                  <c:v>43956</c:v>
                </c:pt>
                <c:pt idx="5088">
                  <c:v>43957</c:v>
                </c:pt>
                <c:pt idx="5089">
                  <c:v>43958</c:v>
                </c:pt>
                <c:pt idx="5090">
                  <c:v>43959</c:v>
                </c:pt>
                <c:pt idx="5091">
                  <c:v>43962</c:v>
                </c:pt>
                <c:pt idx="5092">
                  <c:v>43963</c:v>
                </c:pt>
                <c:pt idx="5093">
                  <c:v>43964</c:v>
                </c:pt>
                <c:pt idx="5094">
                  <c:v>43965</c:v>
                </c:pt>
                <c:pt idx="5095">
                  <c:v>43966</c:v>
                </c:pt>
                <c:pt idx="5096">
                  <c:v>43969</c:v>
                </c:pt>
                <c:pt idx="5097">
                  <c:v>43970</c:v>
                </c:pt>
                <c:pt idx="5098">
                  <c:v>43971</c:v>
                </c:pt>
                <c:pt idx="5099">
                  <c:v>43972</c:v>
                </c:pt>
                <c:pt idx="5100">
                  <c:v>43973</c:v>
                </c:pt>
                <c:pt idx="5101">
                  <c:v>43977</c:v>
                </c:pt>
                <c:pt idx="5102">
                  <c:v>43978</c:v>
                </c:pt>
                <c:pt idx="5103">
                  <c:v>43979</c:v>
                </c:pt>
                <c:pt idx="5104">
                  <c:v>43980</c:v>
                </c:pt>
                <c:pt idx="5105">
                  <c:v>43983</c:v>
                </c:pt>
                <c:pt idx="5106">
                  <c:v>43984</c:v>
                </c:pt>
                <c:pt idx="5107">
                  <c:v>43985</c:v>
                </c:pt>
                <c:pt idx="5108">
                  <c:v>43986</c:v>
                </c:pt>
                <c:pt idx="5109">
                  <c:v>43987</c:v>
                </c:pt>
                <c:pt idx="5110">
                  <c:v>43990</c:v>
                </c:pt>
                <c:pt idx="5111">
                  <c:v>43991</c:v>
                </c:pt>
                <c:pt idx="5112">
                  <c:v>43992</c:v>
                </c:pt>
                <c:pt idx="5113">
                  <c:v>43993</c:v>
                </c:pt>
                <c:pt idx="5114">
                  <c:v>43994</c:v>
                </c:pt>
                <c:pt idx="5115">
                  <c:v>43997</c:v>
                </c:pt>
                <c:pt idx="5116">
                  <c:v>43998</c:v>
                </c:pt>
                <c:pt idx="5117">
                  <c:v>43999</c:v>
                </c:pt>
                <c:pt idx="5118">
                  <c:v>44000</c:v>
                </c:pt>
                <c:pt idx="5119">
                  <c:v>44001</c:v>
                </c:pt>
                <c:pt idx="5120">
                  <c:v>44004</c:v>
                </c:pt>
                <c:pt idx="5121">
                  <c:v>44005</c:v>
                </c:pt>
                <c:pt idx="5122">
                  <c:v>44006</c:v>
                </c:pt>
                <c:pt idx="5123">
                  <c:v>44007</c:v>
                </c:pt>
                <c:pt idx="5124">
                  <c:v>44008</c:v>
                </c:pt>
                <c:pt idx="5125">
                  <c:v>44011</c:v>
                </c:pt>
                <c:pt idx="5126">
                  <c:v>44012</c:v>
                </c:pt>
                <c:pt idx="5127">
                  <c:v>44013</c:v>
                </c:pt>
                <c:pt idx="5128">
                  <c:v>44014</c:v>
                </c:pt>
                <c:pt idx="5129">
                  <c:v>44018</c:v>
                </c:pt>
                <c:pt idx="5130">
                  <c:v>44019</c:v>
                </c:pt>
                <c:pt idx="5131">
                  <c:v>44020</c:v>
                </c:pt>
                <c:pt idx="5132">
                  <c:v>44021</c:v>
                </c:pt>
                <c:pt idx="5133">
                  <c:v>44022</c:v>
                </c:pt>
                <c:pt idx="5134">
                  <c:v>44025</c:v>
                </c:pt>
                <c:pt idx="5135">
                  <c:v>44026</c:v>
                </c:pt>
                <c:pt idx="5136">
                  <c:v>44027</c:v>
                </c:pt>
                <c:pt idx="5137">
                  <c:v>44028</c:v>
                </c:pt>
                <c:pt idx="5138">
                  <c:v>44029</c:v>
                </c:pt>
                <c:pt idx="5139">
                  <c:v>44032</c:v>
                </c:pt>
                <c:pt idx="5140">
                  <c:v>44033</c:v>
                </c:pt>
                <c:pt idx="5141">
                  <c:v>44034</c:v>
                </c:pt>
                <c:pt idx="5142">
                  <c:v>44035</c:v>
                </c:pt>
                <c:pt idx="5143">
                  <c:v>44036</c:v>
                </c:pt>
                <c:pt idx="5144">
                  <c:v>44039</c:v>
                </c:pt>
                <c:pt idx="5145">
                  <c:v>44040</c:v>
                </c:pt>
                <c:pt idx="5146">
                  <c:v>44041</c:v>
                </c:pt>
                <c:pt idx="5147">
                  <c:v>44042</c:v>
                </c:pt>
                <c:pt idx="5148">
                  <c:v>44043</c:v>
                </c:pt>
                <c:pt idx="5149">
                  <c:v>44046</c:v>
                </c:pt>
                <c:pt idx="5150">
                  <c:v>44047</c:v>
                </c:pt>
                <c:pt idx="5151">
                  <c:v>44048</c:v>
                </c:pt>
                <c:pt idx="5152">
                  <c:v>44049</c:v>
                </c:pt>
                <c:pt idx="5153">
                  <c:v>44050</c:v>
                </c:pt>
                <c:pt idx="5154">
                  <c:v>44053</c:v>
                </c:pt>
                <c:pt idx="5155">
                  <c:v>44054</c:v>
                </c:pt>
                <c:pt idx="5156">
                  <c:v>44055</c:v>
                </c:pt>
                <c:pt idx="5157">
                  <c:v>44056</c:v>
                </c:pt>
                <c:pt idx="5158">
                  <c:v>44057</c:v>
                </c:pt>
                <c:pt idx="5159">
                  <c:v>44060</c:v>
                </c:pt>
                <c:pt idx="5160">
                  <c:v>44061</c:v>
                </c:pt>
                <c:pt idx="5161">
                  <c:v>44062</c:v>
                </c:pt>
                <c:pt idx="5162">
                  <c:v>44063</c:v>
                </c:pt>
                <c:pt idx="5163">
                  <c:v>44064</c:v>
                </c:pt>
                <c:pt idx="5164">
                  <c:v>44067</c:v>
                </c:pt>
                <c:pt idx="5165">
                  <c:v>44068</c:v>
                </c:pt>
                <c:pt idx="5166">
                  <c:v>44069</c:v>
                </c:pt>
                <c:pt idx="5167">
                  <c:v>44070</c:v>
                </c:pt>
                <c:pt idx="5168">
                  <c:v>44071</c:v>
                </c:pt>
                <c:pt idx="5169">
                  <c:v>44074</c:v>
                </c:pt>
                <c:pt idx="5170">
                  <c:v>44075</c:v>
                </c:pt>
                <c:pt idx="5171">
                  <c:v>44076</c:v>
                </c:pt>
                <c:pt idx="5172">
                  <c:v>44077</c:v>
                </c:pt>
                <c:pt idx="5173">
                  <c:v>44078</c:v>
                </c:pt>
                <c:pt idx="5174">
                  <c:v>44082</c:v>
                </c:pt>
                <c:pt idx="5175">
                  <c:v>44083</c:v>
                </c:pt>
                <c:pt idx="5176">
                  <c:v>44084</c:v>
                </c:pt>
                <c:pt idx="5177">
                  <c:v>44085</c:v>
                </c:pt>
                <c:pt idx="5178">
                  <c:v>44088</c:v>
                </c:pt>
                <c:pt idx="5179">
                  <c:v>44089</c:v>
                </c:pt>
                <c:pt idx="5180">
                  <c:v>44090</c:v>
                </c:pt>
                <c:pt idx="5181">
                  <c:v>44091</c:v>
                </c:pt>
                <c:pt idx="5182">
                  <c:v>44092</c:v>
                </c:pt>
                <c:pt idx="5183">
                  <c:v>44095</c:v>
                </c:pt>
                <c:pt idx="5184">
                  <c:v>44096</c:v>
                </c:pt>
                <c:pt idx="5185">
                  <c:v>44097</c:v>
                </c:pt>
                <c:pt idx="5186">
                  <c:v>44098</c:v>
                </c:pt>
                <c:pt idx="5187">
                  <c:v>44099</c:v>
                </c:pt>
                <c:pt idx="5188">
                  <c:v>44102</c:v>
                </c:pt>
                <c:pt idx="5189">
                  <c:v>44103</c:v>
                </c:pt>
                <c:pt idx="5190">
                  <c:v>44104</c:v>
                </c:pt>
                <c:pt idx="5191">
                  <c:v>44105</c:v>
                </c:pt>
                <c:pt idx="5192">
                  <c:v>44106</c:v>
                </c:pt>
                <c:pt idx="5193">
                  <c:v>44109</c:v>
                </c:pt>
                <c:pt idx="5194">
                  <c:v>44110</c:v>
                </c:pt>
                <c:pt idx="5195">
                  <c:v>44111</c:v>
                </c:pt>
                <c:pt idx="5196">
                  <c:v>44112</c:v>
                </c:pt>
                <c:pt idx="5197">
                  <c:v>44113</c:v>
                </c:pt>
                <c:pt idx="5198">
                  <c:v>44117</c:v>
                </c:pt>
                <c:pt idx="5199">
                  <c:v>44118</c:v>
                </c:pt>
                <c:pt idx="5200">
                  <c:v>44119</c:v>
                </c:pt>
                <c:pt idx="5201">
                  <c:v>44120</c:v>
                </c:pt>
                <c:pt idx="5202">
                  <c:v>44123</c:v>
                </c:pt>
                <c:pt idx="5203">
                  <c:v>44124</c:v>
                </c:pt>
                <c:pt idx="5204">
                  <c:v>44125</c:v>
                </c:pt>
                <c:pt idx="5205">
                  <c:v>44126</c:v>
                </c:pt>
                <c:pt idx="5206">
                  <c:v>44127</c:v>
                </c:pt>
                <c:pt idx="5207">
                  <c:v>44130</c:v>
                </c:pt>
                <c:pt idx="5208">
                  <c:v>44131</c:v>
                </c:pt>
                <c:pt idx="5209">
                  <c:v>44132</c:v>
                </c:pt>
                <c:pt idx="5210">
                  <c:v>44133</c:v>
                </c:pt>
                <c:pt idx="5211">
                  <c:v>44134</c:v>
                </c:pt>
                <c:pt idx="5212">
                  <c:v>44137</c:v>
                </c:pt>
                <c:pt idx="5213">
                  <c:v>44138</c:v>
                </c:pt>
                <c:pt idx="5214">
                  <c:v>44139</c:v>
                </c:pt>
                <c:pt idx="5215">
                  <c:v>44140</c:v>
                </c:pt>
                <c:pt idx="5216">
                  <c:v>44141</c:v>
                </c:pt>
                <c:pt idx="5217">
                  <c:v>44144</c:v>
                </c:pt>
                <c:pt idx="5218">
                  <c:v>44145</c:v>
                </c:pt>
                <c:pt idx="5219">
                  <c:v>44147</c:v>
                </c:pt>
                <c:pt idx="5220">
                  <c:v>44148</c:v>
                </c:pt>
                <c:pt idx="5221">
                  <c:v>44151</c:v>
                </c:pt>
                <c:pt idx="5222">
                  <c:v>44152</c:v>
                </c:pt>
                <c:pt idx="5223">
                  <c:v>44153</c:v>
                </c:pt>
                <c:pt idx="5224">
                  <c:v>44154</c:v>
                </c:pt>
                <c:pt idx="5225">
                  <c:v>44155</c:v>
                </c:pt>
                <c:pt idx="5226">
                  <c:v>44158</c:v>
                </c:pt>
                <c:pt idx="5227">
                  <c:v>44159</c:v>
                </c:pt>
                <c:pt idx="5228">
                  <c:v>44160</c:v>
                </c:pt>
                <c:pt idx="5229">
                  <c:v>44162</c:v>
                </c:pt>
                <c:pt idx="5230">
                  <c:v>44165</c:v>
                </c:pt>
                <c:pt idx="5231">
                  <c:v>44166</c:v>
                </c:pt>
                <c:pt idx="5232">
                  <c:v>44167</c:v>
                </c:pt>
                <c:pt idx="5233">
                  <c:v>44168</c:v>
                </c:pt>
                <c:pt idx="5234">
                  <c:v>44169</c:v>
                </c:pt>
                <c:pt idx="5235">
                  <c:v>44172</c:v>
                </c:pt>
                <c:pt idx="5236">
                  <c:v>44173</c:v>
                </c:pt>
                <c:pt idx="5237">
                  <c:v>44174</c:v>
                </c:pt>
                <c:pt idx="5238">
                  <c:v>44175</c:v>
                </c:pt>
                <c:pt idx="5239">
                  <c:v>44176</c:v>
                </c:pt>
                <c:pt idx="5240">
                  <c:v>44179</c:v>
                </c:pt>
                <c:pt idx="5241">
                  <c:v>44180</c:v>
                </c:pt>
                <c:pt idx="5242">
                  <c:v>44181</c:v>
                </c:pt>
                <c:pt idx="5243">
                  <c:v>44182</c:v>
                </c:pt>
                <c:pt idx="5244">
                  <c:v>44183</c:v>
                </c:pt>
                <c:pt idx="5245">
                  <c:v>44186</c:v>
                </c:pt>
                <c:pt idx="5246">
                  <c:v>44187</c:v>
                </c:pt>
                <c:pt idx="5247">
                  <c:v>44188</c:v>
                </c:pt>
                <c:pt idx="5248">
                  <c:v>44189</c:v>
                </c:pt>
                <c:pt idx="5249">
                  <c:v>44193</c:v>
                </c:pt>
                <c:pt idx="5250">
                  <c:v>44194</c:v>
                </c:pt>
                <c:pt idx="5251">
                  <c:v>44195</c:v>
                </c:pt>
                <c:pt idx="5252">
                  <c:v>44196</c:v>
                </c:pt>
                <c:pt idx="5253">
                  <c:v>44200</c:v>
                </c:pt>
                <c:pt idx="5254">
                  <c:v>44201</c:v>
                </c:pt>
                <c:pt idx="5255">
                  <c:v>44202</c:v>
                </c:pt>
                <c:pt idx="5256">
                  <c:v>44203</c:v>
                </c:pt>
                <c:pt idx="5257">
                  <c:v>44204</c:v>
                </c:pt>
                <c:pt idx="5258">
                  <c:v>44207</c:v>
                </c:pt>
                <c:pt idx="5259">
                  <c:v>44208</c:v>
                </c:pt>
                <c:pt idx="5260">
                  <c:v>44209</c:v>
                </c:pt>
                <c:pt idx="5261">
                  <c:v>44210</c:v>
                </c:pt>
                <c:pt idx="5262">
                  <c:v>44211</c:v>
                </c:pt>
                <c:pt idx="5263">
                  <c:v>44215</c:v>
                </c:pt>
                <c:pt idx="5264">
                  <c:v>44216</c:v>
                </c:pt>
                <c:pt idx="5265">
                  <c:v>44217</c:v>
                </c:pt>
                <c:pt idx="5266">
                  <c:v>44218</c:v>
                </c:pt>
                <c:pt idx="5267">
                  <c:v>44221</c:v>
                </c:pt>
                <c:pt idx="5268">
                  <c:v>44222</c:v>
                </c:pt>
                <c:pt idx="5269">
                  <c:v>44223</c:v>
                </c:pt>
                <c:pt idx="5270">
                  <c:v>44224</c:v>
                </c:pt>
                <c:pt idx="5271">
                  <c:v>44225</c:v>
                </c:pt>
                <c:pt idx="5272">
                  <c:v>44228</c:v>
                </c:pt>
                <c:pt idx="5273">
                  <c:v>44229</c:v>
                </c:pt>
                <c:pt idx="5274">
                  <c:v>44230</c:v>
                </c:pt>
                <c:pt idx="5275">
                  <c:v>44231</c:v>
                </c:pt>
                <c:pt idx="5276">
                  <c:v>44232</c:v>
                </c:pt>
                <c:pt idx="5277">
                  <c:v>44235</c:v>
                </c:pt>
                <c:pt idx="5278">
                  <c:v>44236</c:v>
                </c:pt>
                <c:pt idx="5279">
                  <c:v>44237</c:v>
                </c:pt>
                <c:pt idx="5280">
                  <c:v>44238</c:v>
                </c:pt>
                <c:pt idx="5281">
                  <c:v>44239</c:v>
                </c:pt>
                <c:pt idx="5282">
                  <c:v>44243</c:v>
                </c:pt>
                <c:pt idx="5283">
                  <c:v>44244</c:v>
                </c:pt>
                <c:pt idx="5284">
                  <c:v>44245</c:v>
                </c:pt>
                <c:pt idx="5285">
                  <c:v>44246</c:v>
                </c:pt>
                <c:pt idx="5286">
                  <c:v>44249</c:v>
                </c:pt>
                <c:pt idx="5287">
                  <c:v>44250</c:v>
                </c:pt>
                <c:pt idx="5288">
                  <c:v>44251</c:v>
                </c:pt>
                <c:pt idx="5289">
                  <c:v>44252</c:v>
                </c:pt>
                <c:pt idx="5290">
                  <c:v>44253</c:v>
                </c:pt>
                <c:pt idx="5291">
                  <c:v>44256</c:v>
                </c:pt>
                <c:pt idx="5292">
                  <c:v>44257</c:v>
                </c:pt>
                <c:pt idx="5293">
                  <c:v>44258</c:v>
                </c:pt>
                <c:pt idx="5294">
                  <c:v>44259</c:v>
                </c:pt>
                <c:pt idx="5295">
                  <c:v>44260</c:v>
                </c:pt>
                <c:pt idx="5296">
                  <c:v>44263</c:v>
                </c:pt>
                <c:pt idx="5297">
                  <c:v>44264</c:v>
                </c:pt>
                <c:pt idx="5298">
                  <c:v>44265</c:v>
                </c:pt>
                <c:pt idx="5299">
                  <c:v>44266</c:v>
                </c:pt>
                <c:pt idx="5300">
                  <c:v>44267</c:v>
                </c:pt>
                <c:pt idx="5301">
                  <c:v>44270</c:v>
                </c:pt>
                <c:pt idx="5302">
                  <c:v>44271</c:v>
                </c:pt>
                <c:pt idx="5303">
                  <c:v>44272</c:v>
                </c:pt>
                <c:pt idx="5304">
                  <c:v>44273</c:v>
                </c:pt>
                <c:pt idx="5305">
                  <c:v>44274</c:v>
                </c:pt>
                <c:pt idx="5306">
                  <c:v>44277</c:v>
                </c:pt>
                <c:pt idx="5307">
                  <c:v>44278</c:v>
                </c:pt>
                <c:pt idx="5308">
                  <c:v>44279</c:v>
                </c:pt>
                <c:pt idx="5309">
                  <c:v>44280</c:v>
                </c:pt>
                <c:pt idx="5310">
                  <c:v>44281</c:v>
                </c:pt>
                <c:pt idx="5311">
                  <c:v>44284</c:v>
                </c:pt>
                <c:pt idx="5312">
                  <c:v>44285</c:v>
                </c:pt>
                <c:pt idx="5313">
                  <c:v>44286</c:v>
                </c:pt>
                <c:pt idx="5314">
                  <c:v>44287</c:v>
                </c:pt>
                <c:pt idx="5315">
                  <c:v>44288</c:v>
                </c:pt>
                <c:pt idx="5316">
                  <c:v>44291</c:v>
                </c:pt>
                <c:pt idx="5317">
                  <c:v>44292</c:v>
                </c:pt>
                <c:pt idx="5318">
                  <c:v>44293</c:v>
                </c:pt>
                <c:pt idx="5319">
                  <c:v>44294</c:v>
                </c:pt>
                <c:pt idx="5320">
                  <c:v>44295</c:v>
                </c:pt>
                <c:pt idx="5321">
                  <c:v>44298</c:v>
                </c:pt>
                <c:pt idx="5322">
                  <c:v>44299</c:v>
                </c:pt>
                <c:pt idx="5323">
                  <c:v>44300</c:v>
                </c:pt>
                <c:pt idx="5324">
                  <c:v>44301</c:v>
                </c:pt>
                <c:pt idx="5325">
                  <c:v>44302</c:v>
                </c:pt>
                <c:pt idx="5326">
                  <c:v>44305</c:v>
                </c:pt>
                <c:pt idx="5327">
                  <c:v>44306</c:v>
                </c:pt>
                <c:pt idx="5328">
                  <c:v>44307</c:v>
                </c:pt>
                <c:pt idx="5329">
                  <c:v>44308</c:v>
                </c:pt>
                <c:pt idx="5330">
                  <c:v>44309</c:v>
                </c:pt>
                <c:pt idx="5331">
                  <c:v>44312</c:v>
                </c:pt>
                <c:pt idx="5332">
                  <c:v>44313</c:v>
                </c:pt>
                <c:pt idx="5333">
                  <c:v>44314</c:v>
                </c:pt>
                <c:pt idx="5334">
                  <c:v>44315</c:v>
                </c:pt>
                <c:pt idx="5335">
                  <c:v>44316</c:v>
                </c:pt>
                <c:pt idx="5336">
                  <c:v>44319</c:v>
                </c:pt>
                <c:pt idx="5337">
                  <c:v>44320</c:v>
                </c:pt>
                <c:pt idx="5338">
                  <c:v>44321</c:v>
                </c:pt>
                <c:pt idx="5339">
                  <c:v>44322</c:v>
                </c:pt>
                <c:pt idx="5340">
                  <c:v>44323</c:v>
                </c:pt>
                <c:pt idx="5341">
                  <c:v>44326</c:v>
                </c:pt>
                <c:pt idx="5342">
                  <c:v>44327</c:v>
                </c:pt>
                <c:pt idx="5343">
                  <c:v>44328</c:v>
                </c:pt>
                <c:pt idx="5344">
                  <c:v>44329</c:v>
                </c:pt>
                <c:pt idx="5345">
                  <c:v>44330</c:v>
                </c:pt>
                <c:pt idx="5346">
                  <c:v>44333</c:v>
                </c:pt>
                <c:pt idx="5347">
                  <c:v>44334</c:v>
                </c:pt>
                <c:pt idx="5348">
                  <c:v>44335</c:v>
                </c:pt>
                <c:pt idx="5349">
                  <c:v>44336</c:v>
                </c:pt>
                <c:pt idx="5350">
                  <c:v>44337</c:v>
                </c:pt>
                <c:pt idx="5351">
                  <c:v>44340</c:v>
                </c:pt>
                <c:pt idx="5352">
                  <c:v>44341</c:v>
                </c:pt>
                <c:pt idx="5353">
                  <c:v>44342</c:v>
                </c:pt>
                <c:pt idx="5354">
                  <c:v>44343</c:v>
                </c:pt>
                <c:pt idx="5355">
                  <c:v>44344</c:v>
                </c:pt>
                <c:pt idx="5356">
                  <c:v>44348</c:v>
                </c:pt>
                <c:pt idx="5357">
                  <c:v>44349</c:v>
                </c:pt>
                <c:pt idx="5358">
                  <c:v>44350</c:v>
                </c:pt>
                <c:pt idx="5359">
                  <c:v>44351</c:v>
                </c:pt>
                <c:pt idx="5360">
                  <c:v>44354</c:v>
                </c:pt>
                <c:pt idx="5361">
                  <c:v>44355</c:v>
                </c:pt>
                <c:pt idx="5362">
                  <c:v>44356</c:v>
                </c:pt>
                <c:pt idx="5363">
                  <c:v>44357</c:v>
                </c:pt>
                <c:pt idx="5364">
                  <c:v>44358</c:v>
                </c:pt>
                <c:pt idx="5365">
                  <c:v>44361</c:v>
                </c:pt>
                <c:pt idx="5366">
                  <c:v>44362</c:v>
                </c:pt>
                <c:pt idx="5367">
                  <c:v>44363</c:v>
                </c:pt>
                <c:pt idx="5368">
                  <c:v>44364</c:v>
                </c:pt>
                <c:pt idx="5369">
                  <c:v>44365</c:v>
                </c:pt>
                <c:pt idx="5370">
                  <c:v>44368</c:v>
                </c:pt>
                <c:pt idx="5371">
                  <c:v>44369</c:v>
                </c:pt>
                <c:pt idx="5372">
                  <c:v>44370</c:v>
                </c:pt>
                <c:pt idx="5373">
                  <c:v>44371</c:v>
                </c:pt>
                <c:pt idx="5374">
                  <c:v>44372</c:v>
                </c:pt>
                <c:pt idx="5375">
                  <c:v>44375</c:v>
                </c:pt>
                <c:pt idx="5376">
                  <c:v>44376</c:v>
                </c:pt>
                <c:pt idx="5377">
                  <c:v>44377</c:v>
                </c:pt>
                <c:pt idx="5378">
                  <c:v>44378</c:v>
                </c:pt>
                <c:pt idx="5379">
                  <c:v>44379</c:v>
                </c:pt>
                <c:pt idx="5380">
                  <c:v>44383</c:v>
                </c:pt>
                <c:pt idx="5381">
                  <c:v>44384</c:v>
                </c:pt>
                <c:pt idx="5382">
                  <c:v>44385</c:v>
                </c:pt>
                <c:pt idx="5383">
                  <c:v>44386</c:v>
                </c:pt>
                <c:pt idx="5384">
                  <c:v>44389</c:v>
                </c:pt>
                <c:pt idx="5385">
                  <c:v>44390</c:v>
                </c:pt>
                <c:pt idx="5386">
                  <c:v>44391</c:v>
                </c:pt>
                <c:pt idx="5387">
                  <c:v>44392</c:v>
                </c:pt>
                <c:pt idx="5388">
                  <c:v>44393</c:v>
                </c:pt>
                <c:pt idx="5389">
                  <c:v>44396</c:v>
                </c:pt>
                <c:pt idx="5390">
                  <c:v>44397</c:v>
                </c:pt>
                <c:pt idx="5391">
                  <c:v>44398</c:v>
                </c:pt>
                <c:pt idx="5392">
                  <c:v>44399</c:v>
                </c:pt>
                <c:pt idx="5393">
                  <c:v>44400</c:v>
                </c:pt>
                <c:pt idx="5394">
                  <c:v>44403</c:v>
                </c:pt>
                <c:pt idx="5395">
                  <c:v>44404</c:v>
                </c:pt>
                <c:pt idx="5396">
                  <c:v>44405</c:v>
                </c:pt>
                <c:pt idx="5397">
                  <c:v>44406</c:v>
                </c:pt>
                <c:pt idx="5398">
                  <c:v>44407</c:v>
                </c:pt>
                <c:pt idx="5399">
                  <c:v>44410</c:v>
                </c:pt>
                <c:pt idx="5400">
                  <c:v>44411</c:v>
                </c:pt>
                <c:pt idx="5401">
                  <c:v>44412</c:v>
                </c:pt>
                <c:pt idx="5402">
                  <c:v>44413</c:v>
                </c:pt>
                <c:pt idx="5403">
                  <c:v>44414</c:v>
                </c:pt>
                <c:pt idx="5404">
                  <c:v>44417</c:v>
                </c:pt>
                <c:pt idx="5405">
                  <c:v>44418</c:v>
                </c:pt>
                <c:pt idx="5406">
                  <c:v>44419</c:v>
                </c:pt>
                <c:pt idx="5407">
                  <c:v>44420</c:v>
                </c:pt>
                <c:pt idx="5408">
                  <c:v>44421</c:v>
                </c:pt>
                <c:pt idx="5409">
                  <c:v>44424</c:v>
                </c:pt>
                <c:pt idx="5410">
                  <c:v>44425</c:v>
                </c:pt>
                <c:pt idx="5411">
                  <c:v>44426</c:v>
                </c:pt>
                <c:pt idx="5412">
                  <c:v>44427</c:v>
                </c:pt>
                <c:pt idx="5413">
                  <c:v>44428</c:v>
                </c:pt>
                <c:pt idx="5414">
                  <c:v>44431</c:v>
                </c:pt>
                <c:pt idx="5415">
                  <c:v>44432</c:v>
                </c:pt>
                <c:pt idx="5416">
                  <c:v>44433</c:v>
                </c:pt>
                <c:pt idx="5417">
                  <c:v>44434</c:v>
                </c:pt>
                <c:pt idx="5418">
                  <c:v>44435</c:v>
                </c:pt>
                <c:pt idx="5419">
                  <c:v>44438</c:v>
                </c:pt>
                <c:pt idx="5420">
                  <c:v>44439</c:v>
                </c:pt>
                <c:pt idx="5421">
                  <c:v>44440</c:v>
                </c:pt>
                <c:pt idx="5422">
                  <c:v>44441</c:v>
                </c:pt>
                <c:pt idx="5423">
                  <c:v>44442</c:v>
                </c:pt>
                <c:pt idx="5424">
                  <c:v>44446</c:v>
                </c:pt>
                <c:pt idx="5425">
                  <c:v>44447</c:v>
                </c:pt>
                <c:pt idx="5426">
                  <c:v>44448</c:v>
                </c:pt>
                <c:pt idx="5427">
                  <c:v>44449</c:v>
                </c:pt>
                <c:pt idx="5428">
                  <c:v>44452</c:v>
                </c:pt>
                <c:pt idx="5429">
                  <c:v>44453</c:v>
                </c:pt>
                <c:pt idx="5430">
                  <c:v>44454</c:v>
                </c:pt>
                <c:pt idx="5431">
                  <c:v>44455</c:v>
                </c:pt>
                <c:pt idx="5432">
                  <c:v>44456</c:v>
                </c:pt>
                <c:pt idx="5433">
                  <c:v>44459</c:v>
                </c:pt>
                <c:pt idx="5434">
                  <c:v>44460</c:v>
                </c:pt>
                <c:pt idx="5435">
                  <c:v>44461</c:v>
                </c:pt>
                <c:pt idx="5436">
                  <c:v>44462</c:v>
                </c:pt>
                <c:pt idx="5437">
                  <c:v>44463</c:v>
                </c:pt>
                <c:pt idx="5438">
                  <c:v>44466</c:v>
                </c:pt>
                <c:pt idx="5439">
                  <c:v>44467</c:v>
                </c:pt>
                <c:pt idx="5440">
                  <c:v>44468</c:v>
                </c:pt>
                <c:pt idx="5441">
                  <c:v>44469</c:v>
                </c:pt>
                <c:pt idx="5442">
                  <c:v>44470</c:v>
                </c:pt>
                <c:pt idx="5443">
                  <c:v>44473</c:v>
                </c:pt>
                <c:pt idx="5444">
                  <c:v>44474</c:v>
                </c:pt>
                <c:pt idx="5445">
                  <c:v>44475</c:v>
                </c:pt>
                <c:pt idx="5446">
                  <c:v>44476</c:v>
                </c:pt>
                <c:pt idx="5447">
                  <c:v>44477</c:v>
                </c:pt>
                <c:pt idx="5448">
                  <c:v>44481</c:v>
                </c:pt>
                <c:pt idx="5449">
                  <c:v>44482</c:v>
                </c:pt>
                <c:pt idx="5450">
                  <c:v>44483</c:v>
                </c:pt>
                <c:pt idx="5451">
                  <c:v>44484</c:v>
                </c:pt>
                <c:pt idx="5452">
                  <c:v>44487</c:v>
                </c:pt>
                <c:pt idx="5453">
                  <c:v>44488</c:v>
                </c:pt>
                <c:pt idx="5454">
                  <c:v>44489</c:v>
                </c:pt>
                <c:pt idx="5455">
                  <c:v>44490</c:v>
                </c:pt>
                <c:pt idx="5456">
                  <c:v>44491</c:v>
                </c:pt>
                <c:pt idx="5457">
                  <c:v>44494</c:v>
                </c:pt>
                <c:pt idx="5458">
                  <c:v>44495</c:v>
                </c:pt>
                <c:pt idx="5459">
                  <c:v>44496</c:v>
                </c:pt>
                <c:pt idx="5460">
                  <c:v>44497</c:v>
                </c:pt>
                <c:pt idx="5461">
                  <c:v>44498</c:v>
                </c:pt>
                <c:pt idx="5462">
                  <c:v>44501</c:v>
                </c:pt>
                <c:pt idx="5463">
                  <c:v>44502</c:v>
                </c:pt>
                <c:pt idx="5464">
                  <c:v>44503</c:v>
                </c:pt>
                <c:pt idx="5465">
                  <c:v>44504</c:v>
                </c:pt>
                <c:pt idx="5466">
                  <c:v>44505</c:v>
                </c:pt>
                <c:pt idx="5467">
                  <c:v>44508</c:v>
                </c:pt>
                <c:pt idx="5468">
                  <c:v>44509</c:v>
                </c:pt>
                <c:pt idx="5469">
                  <c:v>44510</c:v>
                </c:pt>
                <c:pt idx="5470">
                  <c:v>44512</c:v>
                </c:pt>
                <c:pt idx="5471">
                  <c:v>44515</c:v>
                </c:pt>
                <c:pt idx="5472">
                  <c:v>44516</c:v>
                </c:pt>
                <c:pt idx="5473">
                  <c:v>44517</c:v>
                </c:pt>
                <c:pt idx="5474">
                  <c:v>44518</c:v>
                </c:pt>
                <c:pt idx="5475">
                  <c:v>44519</c:v>
                </c:pt>
                <c:pt idx="5476">
                  <c:v>44522</c:v>
                </c:pt>
                <c:pt idx="5477">
                  <c:v>44523</c:v>
                </c:pt>
                <c:pt idx="5478">
                  <c:v>44524</c:v>
                </c:pt>
                <c:pt idx="5479">
                  <c:v>44526</c:v>
                </c:pt>
                <c:pt idx="5480">
                  <c:v>44529</c:v>
                </c:pt>
                <c:pt idx="5481">
                  <c:v>44530</c:v>
                </c:pt>
                <c:pt idx="5482">
                  <c:v>44531</c:v>
                </c:pt>
                <c:pt idx="5483">
                  <c:v>44532</c:v>
                </c:pt>
                <c:pt idx="5484">
                  <c:v>44533</c:v>
                </c:pt>
                <c:pt idx="5485">
                  <c:v>44536</c:v>
                </c:pt>
                <c:pt idx="5486">
                  <c:v>44537</c:v>
                </c:pt>
                <c:pt idx="5487">
                  <c:v>44538</c:v>
                </c:pt>
                <c:pt idx="5488">
                  <c:v>44539</c:v>
                </c:pt>
                <c:pt idx="5489">
                  <c:v>44540</c:v>
                </c:pt>
                <c:pt idx="5490">
                  <c:v>44543</c:v>
                </c:pt>
                <c:pt idx="5491">
                  <c:v>44544</c:v>
                </c:pt>
                <c:pt idx="5492">
                  <c:v>44545</c:v>
                </c:pt>
                <c:pt idx="5493">
                  <c:v>44546</c:v>
                </c:pt>
                <c:pt idx="5494">
                  <c:v>44547</c:v>
                </c:pt>
                <c:pt idx="5495">
                  <c:v>44550</c:v>
                </c:pt>
                <c:pt idx="5496">
                  <c:v>44551</c:v>
                </c:pt>
                <c:pt idx="5497">
                  <c:v>44552</c:v>
                </c:pt>
                <c:pt idx="5498">
                  <c:v>44553</c:v>
                </c:pt>
                <c:pt idx="5499">
                  <c:v>44557</c:v>
                </c:pt>
                <c:pt idx="5500">
                  <c:v>44558</c:v>
                </c:pt>
                <c:pt idx="5501">
                  <c:v>44559</c:v>
                </c:pt>
                <c:pt idx="5502">
                  <c:v>44560</c:v>
                </c:pt>
                <c:pt idx="5503">
                  <c:v>44561</c:v>
                </c:pt>
                <c:pt idx="5504">
                  <c:v>44564</c:v>
                </c:pt>
                <c:pt idx="5505">
                  <c:v>44565</c:v>
                </c:pt>
                <c:pt idx="5506">
                  <c:v>44566</c:v>
                </c:pt>
                <c:pt idx="5507">
                  <c:v>44567</c:v>
                </c:pt>
                <c:pt idx="5508">
                  <c:v>44568</c:v>
                </c:pt>
                <c:pt idx="5509">
                  <c:v>44571</c:v>
                </c:pt>
                <c:pt idx="5510">
                  <c:v>44572</c:v>
                </c:pt>
                <c:pt idx="5511">
                  <c:v>44573</c:v>
                </c:pt>
                <c:pt idx="5512">
                  <c:v>44574</c:v>
                </c:pt>
                <c:pt idx="5513">
                  <c:v>44575</c:v>
                </c:pt>
                <c:pt idx="5514">
                  <c:v>44579</c:v>
                </c:pt>
                <c:pt idx="5515">
                  <c:v>44580</c:v>
                </c:pt>
                <c:pt idx="5516">
                  <c:v>44581</c:v>
                </c:pt>
                <c:pt idx="5517">
                  <c:v>44582</c:v>
                </c:pt>
                <c:pt idx="5518">
                  <c:v>44585</c:v>
                </c:pt>
                <c:pt idx="5519">
                  <c:v>44586</c:v>
                </c:pt>
                <c:pt idx="5520">
                  <c:v>44587</c:v>
                </c:pt>
                <c:pt idx="5521">
                  <c:v>44588</c:v>
                </c:pt>
                <c:pt idx="5522">
                  <c:v>44589</c:v>
                </c:pt>
                <c:pt idx="5523">
                  <c:v>44592</c:v>
                </c:pt>
                <c:pt idx="5524">
                  <c:v>44593</c:v>
                </c:pt>
                <c:pt idx="5525">
                  <c:v>44594</c:v>
                </c:pt>
                <c:pt idx="5526">
                  <c:v>44595</c:v>
                </c:pt>
                <c:pt idx="5527">
                  <c:v>44596</c:v>
                </c:pt>
                <c:pt idx="5528">
                  <c:v>44599</c:v>
                </c:pt>
                <c:pt idx="5529">
                  <c:v>44600</c:v>
                </c:pt>
                <c:pt idx="5530">
                  <c:v>44601</c:v>
                </c:pt>
                <c:pt idx="5531">
                  <c:v>44602</c:v>
                </c:pt>
                <c:pt idx="5532">
                  <c:v>44603</c:v>
                </c:pt>
                <c:pt idx="5533">
                  <c:v>44606</c:v>
                </c:pt>
                <c:pt idx="5534">
                  <c:v>44607</c:v>
                </c:pt>
                <c:pt idx="5535">
                  <c:v>44608</c:v>
                </c:pt>
                <c:pt idx="5536">
                  <c:v>44609</c:v>
                </c:pt>
                <c:pt idx="5537">
                  <c:v>44610</c:v>
                </c:pt>
                <c:pt idx="5538">
                  <c:v>44614</c:v>
                </c:pt>
                <c:pt idx="5539">
                  <c:v>44615</c:v>
                </c:pt>
                <c:pt idx="5540">
                  <c:v>44616</c:v>
                </c:pt>
                <c:pt idx="5541">
                  <c:v>44617</c:v>
                </c:pt>
                <c:pt idx="5542">
                  <c:v>44620</c:v>
                </c:pt>
                <c:pt idx="5543">
                  <c:v>44621</c:v>
                </c:pt>
                <c:pt idx="5544">
                  <c:v>44622</c:v>
                </c:pt>
                <c:pt idx="5545">
                  <c:v>44623</c:v>
                </c:pt>
                <c:pt idx="5546">
                  <c:v>44624</c:v>
                </c:pt>
                <c:pt idx="5547">
                  <c:v>44627</c:v>
                </c:pt>
                <c:pt idx="5548">
                  <c:v>44628</c:v>
                </c:pt>
                <c:pt idx="5549">
                  <c:v>44629</c:v>
                </c:pt>
                <c:pt idx="5550">
                  <c:v>44630</c:v>
                </c:pt>
                <c:pt idx="5551">
                  <c:v>44631</c:v>
                </c:pt>
                <c:pt idx="5552">
                  <c:v>44634</c:v>
                </c:pt>
                <c:pt idx="5553">
                  <c:v>44635</c:v>
                </c:pt>
                <c:pt idx="5554">
                  <c:v>44636</c:v>
                </c:pt>
                <c:pt idx="5555">
                  <c:v>44637</c:v>
                </c:pt>
                <c:pt idx="5556">
                  <c:v>44638</c:v>
                </c:pt>
                <c:pt idx="5557">
                  <c:v>44641</c:v>
                </c:pt>
                <c:pt idx="5558">
                  <c:v>44642</c:v>
                </c:pt>
                <c:pt idx="5559">
                  <c:v>44643</c:v>
                </c:pt>
                <c:pt idx="5560">
                  <c:v>44644</c:v>
                </c:pt>
                <c:pt idx="5561">
                  <c:v>44645</c:v>
                </c:pt>
                <c:pt idx="5562">
                  <c:v>44648</c:v>
                </c:pt>
                <c:pt idx="5563">
                  <c:v>44649</c:v>
                </c:pt>
                <c:pt idx="5564">
                  <c:v>44650</c:v>
                </c:pt>
                <c:pt idx="5565">
                  <c:v>44651</c:v>
                </c:pt>
                <c:pt idx="5566">
                  <c:v>44652</c:v>
                </c:pt>
              </c:numCache>
            </c:numRef>
          </c:cat>
          <c:val>
            <c:numRef>
              <c:f>Sheet1!$F$4692:$F$10258</c:f>
              <c:numCache>
                <c:formatCode>0.00%</c:formatCode>
                <c:ptCount val="5567"/>
                <c:pt idx="0">
                  <c:v>6.4000000000000001E-2</c:v>
                </c:pt>
                <c:pt idx="1">
                  <c:v>6.4000000000000001E-2</c:v>
                </c:pt>
                <c:pt idx="2">
                  <c:v>6.4399999999999999E-2</c:v>
                </c:pt>
                <c:pt idx="3">
                  <c:v>6.4399999999999999E-2</c:v>
                </c:pt>
                <c:pt idx="4">
                  <c:v>6.4199999999999993E-2</c:v>
                </c:pt>
                <c:pt idx="5">
                  <c:v>6.4199999999999993E-2</c:v>
                </c:pt>
                <c:pt idx="6">
                  <c:v>6.4699999999999994E-2</c:v>
                </c:pt>
                <c:pt idx="7">
                  <c:v>6.4699999999999994E-2</c:v>
                </c:pt>
                <c:pt idx="8">
                  <c:v>6.4699999999999994E-2</c:v>
                </c:pt>
                <c:pt idx="9">
                  <c:v>6.4699999999999994E-2</c:v>
                </c:pt>
                <c:pt idx="10">
                  <c:v>6.5000000000000002E-2</c:v>
                </c:pt>
                <c:pt idx="11">
                  <c:v>6.5000000000000002E-2</c:v>
                </c:pt>
                <c:pt idx="12">
                  <c:v>6.5000000000000002E-2</c:v>
                </c:pt>
                <c:pt idx="13">
                  <c:v>6.5000000000000002E-2</c:v>
                </c:pt>
                <c:pt idx="14">
                  <c:v>6.5000000000000002E-2</c:v>
                </c:pt>
                <c:pt idx="15">
                  <c:v>6.5000000000000002E-2</c:v>
                </c:pt>
                <c:pt idx="16">
                  <c:v>6.5000000000000002E-2</c:v>
                </c:pt>
                <c:pt idx="17">
                  <c:v>6.4899999999999999E-2</c:v>
                </c:pt>
                <c:pt idx="18">
                  <c:v>6.4899999999999999E-2</c:v>
                </c:pt>
                <c:pt idx="19">
                  <c:v>6.4899999999999999E-2</c:v>
                </c:pt>
                <c:pt idx="20">
                  <c:v>6.480000000000001E-2</c:v>
                </c:pt>
                <c:pt idx="21">
                  <c:v>6.4699999999999994E-2</c:v>
                </c:pt>
                <c:pt idx="22">
                  <c:v>6.4199999999999993E-2</c:v>
                </c:pt>
                <c:pt idx="23">
                  <c:v>6.4199999999999993E-2</c:v>
                </c:pt>
                <c:pt idx="24">
                  <c:v>6.4299999999999996E-2</c:v>
                </c:pt>
                <c:pt idx="25">
                  <c:v>6.4199999999999993E-2</c:v>
                </c:pt>
                <c:pt idx="26">
                  <c:v>6.4199999999999993E-2</c:v>
                </c:pt>
                <c:pt idx="27">
                  <c:v>6.4299999999999996E-2</c:v>
                </c:pt>
                <c:pt idx="28">
                  <c:v>6.4100000000000004E-2</c:v>
                </c:pt>
                <c:pt idx="29">
                  <c:v>6.4000000000000001E-2</c:v>
                </c:pt>
                <c:pt idx="30">
                  <c:v>6.4000000000000001E-2</c:v>
                </c:pt>
                <c:pt idx="31">
                  <c:v>6.3899999999999998E-2</c:v>
                </c:pt>
                <c:pt idx="32">
                  <c:v>6.3899999999999998E-2</c:v>
                </c:pt>
                <c:pt idx="33">
                  <c:v>6.3799999999999996E-2</c:v>
                </c:pt>
                <c:pt idx="34">
                  <c:v>6.3600000000000004E-2</c:v>
                </c:pt>
                <c:pt idx="35">
                  <c:v>6.3500000000000001E-2</c:v>
                </c:pt>
                <c:pt idx="36">
                  <c:v>6.3399999999999998E-2</c:v>
                </c:pt>
                <c:pt idx="37">
                  <c:v>6.3399999999999998E-2</c:v>
                </c:pt>
                <c:pt idx="38">
                  <c:v>6.3500000000000001E-2</c:v>
                </c:pt>
                <c:pt idx="39">
                  <c:v>6.3399999999999998E-2</c:v>
                </c:pt>
                <c:pt idx="40">
                  <c:v>6.3399999999999998E-2</c:v>
                </c:pt>
                <c:pt idx="41">
                  <c:v>6.3299999999999995E-2</c:v>
                </c:pt>
                <c:pt idx="42">
                  <c:v>6.3200000000000006E-2</c:v>
                </c:pt>
                <c:pt idx="43">
                  <c:v>6.3200000000000006E-2</c:v>
                </c:pt>
                <c:pt idx="44">
                  <c:v>6.3200000000000006E-2</c:v>
                </c:pt>
                <c:pt idx="45">
                  <c:v>6.3099999999999989E-2</c:v>
                </c:pt>
                <c:pt idx="46">
                  <c:v>6.3E-2</c:v>
                </c:pt>
                <c:pt idx="47">
                  <c:v>6.3E-2</c:v>
                </c:pt>
                <c:pt idx="48">
                  <c:v>6.2899999999999998E-2</c:v>
                </c:pt>
                <c:pt idx="49">
                  <c:v>6.2800000000000009E-2</c:v>
                </c:pt>
                <c:pt idx="50">
                  <c:v>6.2800000000000009E-2</c:v>
                </c:pt>
                <c:pt idx="51">
                  <c:v>6.2800000000000009E-2</c:v>
                </c:pt>
                <c:pt idx="52">
                  <c:v>6.2600000000000003E-2</c:v>
                </c:pt>
                <c:pt idx="53">
                  <c:v>6.2600000000000003E-2</c:v>
                </c:pt>
                <c:pt idx="54">
                  <c:v>6.2400000000000004E-2</c:v>
                </c:pt>
                <c:pt idx="55">
                  <c:v>6.2199999999999998E-2</c:v>
                </c:pt>
                <c:pt idx="56">
                  <c:v>6.2E-2</c:v>
                </c:pt>
                <c:pt idx="57">
                  <c:v>6.2199999999999998E-2</c:v>
                </c:pt>
                <c:pt idx="58">
                  <c:v>6.2400000000000004E-2</c:v>
                </c:pt>
                <c:pt idx="59">
                  <c:v>6.2400000000000004E-2</c:v>
                </c:pt>
                <c:pt idx="60">
                  <c:v>6.2400000000000004E-2</c:v>
                </c:pt>
                <c:pt idx="61">
                  <c:v>6.2199999999999998E-2</c:v>
                </c:pt>
                <c:pt idx="62">
                  <c:v>6.2E-2</c:v>
                </c:pt>
                <c:pt idx="63">
                  <c:v>6.2E-2</c:v>
                </c:pt>
                <c:pt idx="64">
                  <c:v>6.1799999999999994E-2</c:v>
                </c:pt>
                <c:pt idx="65">
                  <c:v>6.1699999999999998E-2</c:v>
                </c:pt>
                <c:pt idx="66">
                  <c:v>6.1699999999999998E-2</c:v>
                </c:pt>
                <c:pt idx="67">
                  <c:v>6.1600000000000002E-2</c:v>
                </c:pt>
                <c:pt idx="68">
                  <c:v>6.1600000000000002E-2</c:v>
                </c:pt>
                <c:pt idx="69">
                  <c:v>6.1600000000000002E-2</c:v>
                </c:pt>
                <c:pt idx="70">
                  <c:v>6.2E-2</c:v>
                </c:pt>
                <c:pt idx="71">
                  <c:v>6.2199999999999998E-2</c:v>
                </c:pt>
                <c:pt idx="72">
                  <c:v>6.2199999999999998E-2</c:v>
                </c:pt>
                <c:pt idx="73">
                  <c:v>6.2400000000000004E-2</c:v>
                </c:pt>
                <c:pt idx="74">
                  <c:v>6.2600000000000003E-2</c:v>
                </c:pt>
                <c:pt idx="75">
                  <c:v>6.2600000000000003E-2</c:v>
                </c:pt>
                <c:pt idx="76">
                  <c:v>6.2600000000000003E-2</c:v>
                </c:pt>
                <c:pt idx="77">
                  <c:v>6.2600000000000003E-2</c:v>
                </c:pt>
                <c:pt idx="78">
                  <c:v>6.2899999999999998E-2</c:v>
                </c:pt>
                <c:pt idx="79">
                  <c:v>6.3200000000000006E-2</c:v>
                </c:pt>
                <c:pt idx="80">
                  <c:v>6.3600000000000004E-2</c:v>
                </c:pt>
                <c:pt idx="81">
                  <c:v>6.3600000000000004E-2</c:v>
                </c:pt>
                <c:pt idx="82">
                  <c:v>6.3600000000000004E-2</c:v>
                </c:pt>
                <c:pt idx="83">
                  <c:v>6.4100000000000004E-2</c:v>
                </c:pt>
                <c:pt idx="84">
                  <c:v>6.4500000000000002E-2</c:v>
                </c:pt>
                <c:pt idx="85">
                  <c:v>6.4899999999999999E-2</c:v>
                </c:pt>
                <c:pt idx="86">
                  <c:v>6.54E-2</c:v>
                </c:pt>
                <c:pt idx="87">
                  <c:v>6.5700000000000008E-2</c:v>
                </c:pt>
                <c:pt idx="88">
                  <c:v>6.6199999999999995E-2</c:v>
                </c:pt>
                <c:pt idx="89">
                  <c:v>6.6199999999999995E-2</c:v>
                </c:pt>
                <c:pt idx="90">
                  <c:v>6.6199999999999995E-2</c:v>
                </c:pt>
                <c:pt idx="91">
                  <c:v>6.6199999999999995E-2</c:v>
                </c:pt>
                <c:pt idx="92">
                  <c:v>6.6199999999999995E-2</c:v>
                </c:pt>
                <c:pt idx="93">
                  <c:v>6.6199999999999995E-2</c:v>
                </c:pt>
                <c:pt idx="94">
                  <c:v>6.6299999999999998E-2</c:v>
                </c:pt>
                <c:pt idx="95">
                  <c:v>6.6500000000000004E-2</c:v>
                </c:pt>
                <c:pt idx="96">
                  <c:v>6.6500000000000004E-2</c:v>
                </c:pt>
                <c:pt idx="97">
                  <c:v>6.6400000000000001E-2</c:v>
                </c:pt>
                <c:pt idx="98">
                  <c:v>6.6400000000000001E-2</c:v>
                </c:pt>
                <c:pt idx="99">
                  <c:v>6.6400000000000001E-2</c:v>
                </c:pt>
                <c:pt idx="100">
                  <c:v>6.6199999999999995E-2</c:v>
                </c:pt>
                <c:pt idx="101">
                  <c:v>6.59E-2</c:v>
                </c:pt>
                <c:pt idx="102">
                  <c:v>6.59E-2</c:v>
                </c:pt>
                <c:pt idx="103">
                  <c:v>6.54E-2</c:v>
                </c:pt>
                <c:pt idx="104">
                  <c:v>6.5000000000000002E-2</c:v>
                </c:pt>
                <c:pt idx="105">
                  <c:v>6.4699999999999994E-2</c:v>
                </c:pt>
                <c:pt idx="106">
                  <c:v>6.4699999999999994E-2</c:v>
                </c:pt>
                <c:pt idx="107">
                  <c:v>6.4600000000000005E-2</c:v>
                </c:pt>
                <c:pt idx="108">
                  <c:v>6.4299999999999996E-2</c:v>
                </c:pt>
                <c:pt idx="109">
                  <c:v>6.4299999999999996E-2</c:v>
                </c:pt>
                <c:pt idx="110">
                  <c:v>6.4299999999999996E-2</c:v>
                </c:pt>
                <c:pt idx="111">
                  <c:v>6.4199999999999993E-2</c:v>
                </c:pt>
                <c:pt idx="112">
                  <c:v>6.4100000000000004E-2</c:v>
                </c:pt>
                <c:pt idx="113">
                  <c:v>6.3899999999999998E-2</c:v>
                </c:pt>
                <c:pt idx="114">
                  <c:v>6.3899999999999998E-2</c:v>
                </c:pt>
                <c:pt idx="115">
                  <c:v>6.3399999999999998E-2</c:v>
                </c:pt>
                <c:pt idx="116">
                  <c:v>6.3399999999999998E-2</c:v>
                </c:pt>
                <c:pt idx="117">
                  <c:v>6.3200000000000006E-2</c:v>
                </c:pt>
                <c:pt idx="118">
                  <c:v>6.3399999999999998E-2</c:v>
                </c:pt>
                <c:pt idx="119">
                  <c:v>6.3399999999999998E-2</c:v>
                </c:pt>
                <c:pt idx="120">
                  <c:v>6.3899999999999998E-2</c:v>
                </c:pt>
                <c:pt idx="121">
                  <c:v>6.3899999999999998E-2</c:v>
                </c:pt>
                <c:pt idx="122">
                  <c:v>6.3899999999999998E-2</c:v>
                </c:pt>
                <c:pt idx="123">
                  <c:v>6.3899999999999998E-2</c:v>
                </c:pt>
                <c:pt idx="124">
                  <c:v>6.3700000000000007E-2</c:v>
                </c:pt>
                <c:pt idx="125">
                  <c:v>6.3700000000000007E-2</c:v>
                </c:pt>
                <c:pt idx="126">
                  <c:v>6.3700000000000007E-2</c:v>
                </c:pt>
                <c:pt idx="127">
                  <c:v>6.3399999999999998E-2</c:v>
                </c:pt>
                <c:pt idx="128">
                  <c:v>6.3399999999999998E-2</c:v>
                </c:pt>
                <c:pt idx="129">
                  <c:v>6.3E-2</c:v>
                </c:pt>
                <c:pt idx="130">
                  <c:v>6.3E-2</c:v>
                </c:pt>
                <c:pt idx="131">
                  <c:v>6.25E-2</c:v>
                </c:pt>
                <c:pt idx="132">
                  <c:v>6.2300000000000001E-2</c:v>
                </c:pt>
                <c:pt idx="133">
                  <c:v>6.2199999999999998E-2</c:v>
                </c:pt>
                <c:pt idx="134">
                  <c:v>6.2400000000000004E-2</c:v>
                </c:pt>
                <c:pt idx="135">
                  <c:v>6.2800000000000009E-2</c:v>
                </c:pt>
                <c:pt idx="136">
                  <c:v>6.2800000000000009E-2</c:v>
                </c:pt>
                <c:pt idx="137">
                  <c:v>6.3E-2</c:v>
                </c:pt>
                <c:pt idx="138">
                  <c:v>6.2800000000000009E-2</c:v>
                </c:pt>
                <c:pt idx="139">
                  <c:v>6.2699999999999992E-2</c:v>
                </c:pt>
                <c:pt idx="140">
                  <c:v>6.2699999999999992E-2</c:v>
                </c:pt>
                <c:pt idx="141">
                  <c:v>6.2699999999999992E-2</c:v>
                </c:pt>
                <c:pt idx="142">
                  <c:v>6.2699999999999992E-2</c:v>
                </c:pt>
                <c:pt idx="143">
                  <c:v>6.2699999999999992E-2</c:v>
                </c:pt>
                <c:pt idx="144">
                  <c:v>6.2699999999999992E-2</c:v>
                </c:pt>
                <c:pt idx="145">
                  <c:v>6.2699999999999992E-2</c:v>
                </c:pt>
                <c:pt idx="146">
                  <c:v>6.2699999999999992E-2</c:v>
                </c:pt>
                <c:pt idx="147">
                  <c:v>6.2699999999999992E-2</c:v>
                </c:pt>
                <c:pt idx="148">
                  <c:v>6.25E-2</c:v>
                </c:pt>
                <c:pt idx="149">
                  <c:v>6.2300000000000001E-2</c:v>
                </c:pt>
                <c:pt idx="150">
                  <c:v>6.2300000000000001E-2</c:v>
                </c:pt>
                <c:pt idx="151">
                  <c:v>6.2199999999999998E-2</c:v>
                </c:pt>
                <c:pt idx="152">
                  <c:v>6.2199999999999998E-2</c:v>
                </c:pt>
                <c:pt idx="153">
                  <c:v>6.2100000000000002E-2</c:v>
                </c:pt>
                <c:pt idx="154">
                  <c:v>6.2100000000000002E-2</c:v>
                </c:pt>
                <c:pt idx="155">
                  <c:v>6.2100000000000002E-2</c:v>
                </c:pt>
                <c:pt idx="156">
                  <c:v>6.2100000000000002E-2</c:v>
                </c:pt>
                <c:pt idx="157">
                  <c:v>6.2100000000000002E-2</c:v>
                </c:pt>
                <c:pt idx="158">
                  <c:v>6.2100000000000002E-2</c:v>
                </c:pt>
                <c:pt idx="159">
                  <c:v>6.1900000000000004E-2</c:v>
                </c:pt>
                <c:pt idx="160">
                  <c:v>6.1900000000000004E-2</c:v>
                </c:pt>
                <c:pt idx="161">
                  <c:v>6.1799999999999994E-2</c:v>
                </c:pt>
                <c:pt idx="162">
                  <c:v>6.1500000000000006E-2</c:v>
                </c:pt>
                <c:pt idx="163">
                  <c:v>6.1500000000000006E-2</c:v>
                </c:pt>
                <c:pt idx="164">
                  <c:v>6.1500000000000006E-2</c:v>
                </c:pt>
                <c:pt idx="165">
                  <c:v>6.1500000000000006E-2</c:v>
                </c:pt>
                <c:pt idx="166">
                  <c:v>6.1699999999999998E-2</c:v>
                </c:pt>
                <c:pt idx="167">
                  <c:v>6.1699999999999998E-2</c:v>
                </c:pt>
                <c:pt idx="168">
                  <c:v>6.1500000000000006E-2</c:v>
                </c:pt>
                <c:pt idx="169">
                  <c:v>6.13E-2</c:v>
                </c:pt>
                <c:pt idx="170">
                  <c:v>6.13E-2</c:v>
                </c:pt>
                <c:pt idx="171">
                  <c:v>6.13E-2</c:v>
                </c:pt>
                <c:pt idx="172">
                  <c:v>6.13E-2</c:v>
                </c:pt>
                <c:pt idx="173">
                  <c:v>6.13E-2</c:v>
                </c:pt>
                <c:pt idx="174">
                  <c:v>6.13E-2</c:v>
                </c:pt>
                <c:pt idx="175">
                  <c:v>6.1399999999999996E-2</c:v>
                </c:pt>
                <c:pt idx="176">
                  <c:v>6.13E-2</c:v>
                </c:pt>
                <c:pt idx="177">
                  <c:v>6.1500000000000006E-2</c:v>
                </c:pt>
                <c:pt idx="178">
                  <c:v>6.1900000000000004E-2</c:v>
                </c:pt>
                <c:pt idx="179">
                  <c:v>6.2199999999999998E-2</c:v>
                </c:pt>
                <c:pt idx="180">
                  <c:v>6.2300000000000001E-2</c:v>
                </c:pt>
                <c:pt idx="181">
                  <c:v>6.25E-2</c:v>
                </c:pt>
                <c:pt idx="182">
                  <c:v>6.2699999999999992E-2</c:v>
                </c:pt>
                <c:pt idx="183">
                  <c:v>6.2699999999999992E-2</c:v>
                </c:pt>
                <c:pt idx="184">
                  <c:v>6.2699999999999992E-2</c:v>
                </c:pt>
                <c:pt idx="185">
                  <c:v>6.2699999999999992E-2</c:v>
                </c:pt>
                <c:pt idx="186">
                  <c:v>6.2899999999999998E-2</c:v>
                </c:pt>
                <c:pt idx="187">
                  <c:v>6.2899999999999998E-2</c:v>
                </c:pt>
                <c:pt idx="188">
                  <c:v>6.2899999999999998E-2</c:v>
                </c:pt>
                <c:pt idx="189">
                  <c:v>6.3E-2</c:v>
                </c:pt>
                <c:pt idx="190">
                  <c:v>6.3E-2</c:v>
                </c:pt>
                <c:pt idx="191">
                  <c:v>6.3E-2</c:v>
                </c:pt>
                <c:pt idx="192">
                  <c:v>6.3E-2</c:v>
                </c:pt>
                <c:pt idx="193">
                  <c:v>6.3E-2</c:v>
                </c:pt>
                <c:pt idx="194">
                  <c:v>6.3E-2</c:v>
                </c:pt>
                <c:pt idx="195">
                  <c:v>6.2699999999999992E-2</c:v>
                </c:pt>
                <c:pt idx="196">
                  <c:v>6.25E-2</c:v>
                </c:pt>
                <c:pt idx="197">
                  <c:v>6.25E-2</c:v>
                </c:pt>
                <c:pt idx="198">
                  <c:v>6.25E-2</c:v>
                </c:pt>
                <c:pt idx="199">
                  <c:v>6.2400000000000004E-2</c:v>
                </c:pt>
                <c:pt idx="200">
                  <c:v>6.2199999999999998E-2</c:v>
                </c:pt>
                <c:pt idx="201">
                  <c:v>6.2199999999999998E-2</c:v>
                </c:pt>
                <c:pt idx="202">
                  <c:v>6.2199999999999998E-2</c:v>
                </c:pt>
                <c:pt idx="203">
                  <c:v>6.2199999999999998E-2</c:v>
                </c:pt>
                <c:pt idx="204">
                  <c:v>6.2E-2</c:v>
                </c:pt>
                <c:pt idx="205">
                  <c:v>6.2E-2</c:v>
                </c:pt>
                <c:pt idx="206">
                  <c:v>6.1900000000000004E-2</c:v>
                </c:pt>
                <c:pt idx="207">
                  <c:v>6.1900000000000004E-2</c:v>
                </c:pt>
                <c:pt idx="208">
                  <c:v>6.1900000000000004E-2</c:v>
                </c:pt>
                <c:pt idx="209">
                  <c:v>6.2E-2</c:v>
                </c:pt>
                <c:pt idx="210">
                  <c:v>6.2E-2</c:v>
                </c:pt>
                <c:pt idx="211">
                  <c:v>6.2E-2</c:v>
                </c:pt>
                <c:pt idx="212">
                  <c:v>6.2199999999999998E-2</c:v>
                </c:pt>
                <c:pt idx="213">
                  <c:v>6.2400000000000004E-2</c:v>
                </c:pt>
                <c:pt idx="214">
                  <c:v>6.2600000000000003E-2</c:v>
                </c:pt>
                <c:pt idx="215">
                  <c:v>6.2600000000000003E-2</c:v>
                </c:pt>
                <c:pt idx="216">
                  <c:v>6.25E-2</c:v>
                </c:pt>
                <c:pt idx="217">
                  <c:v>6.25E-2</c:v>
                </c:pt>
                <c:pt idx="218">
                  <c:v>6.2400000000000004E-2</c:v>
                </c:pt>
                <c:pt idx="219">
                  <c:v>6.2400000000000004E-2</c:v>
                </c:pt>
                <c:pt idx="220">
                  <c:v>6.2199999999999998E-2</c:v>
                </c:pt>
                <c:pt idx="221">
                  <c:v>6.2E-2</c:v>
                </c:pt>
                <c:pt idx="222">
                  <c:v>6.2100000000000002E-2</c:v>
                </c:pt>
                <c:pt idx="223">
                  <c:v>6.2100000000000002E-2</c:v>
                </c:pt>
                <c:pt idx="224">
                  <c:v>6.2100000000000002E-2</c:v>
                </c:pt>
                <c:pt idx="225">
                  <c:v>6.1900000000000004E-2</c:v>
                </c:pt>
                <c:pt idx="226">
                  <c:v>6.1900000000000004E-2</c:v>
                </c:pt>
                <c:pt idx="227">
                  <c:v>6.1900000000000004E-2</c:v>
                </c:pt>
                <c:pt idx="228">
                  <c:v>6.1799999999999994E-2</c:v>
                </c:pt>
                <c:pt idx="229">
                  <c:v>6.1600000000000002E-2</c:v>
                </c:pt>
                <c:pt idx="230">
                  <c:v>6.1200000000000004E-2</c:v>
                </c:pt>
                <c:pt idx="231">
                  <c:v>6.1200000000000004E-2</c:v>
                </c:pt>
                <c:pt idx="232">
                  <c:v>6.1100000000000002E-2</c:v>
                </c:pt>
                <c:pt idx="233">
                  <c:v>6.0599999999999994E-2</c:v>
                </c:pt>
                <c:pt idx="234">
                  <c:v>6.0100000000000001E-2</c:v>
                </c:pt>
                <c:pt idx="235">
                  <c:v>0.06</c:v>
                </c:pt>
                <c:pt idx="236">
                  <c:v>5.9900000000000002E-2</c:v>
                </c:pt>
                <c:pt idx="237">
                  <c:v>5.9800000000000006E-2</c:v>
                </c:pt>
                <c:pt idx="238">
                  <c:v>5.9800000000000006E-2</c:v>
                </c:pt>
                <c:pt idx="239">
                  <c:v>5.9500000000000004E-2</c:v>
                </c:pt>
                <c:pt idx="240">
                  <c:v>5.8899999999999994E-2</c:v>
                </c:pt>
                <c:pt idx="241">
                  <c:v>5.8600000000000006E-2</c:v>
                </c:pt>
                <c:pt idx="242">
                  <c:v>5.8600000000000006E-2</c:v>
                </c:pt>
                <c:pt idx="243">
                  <c:v>5.8600000000000006E-2</c:v>
                </c:pt>
                <c:pt idx="244">
                  <c:v>5.8099999999999999E-2</c:v>
                </c:pt>
                <c:pt idx="245">
                  <c:v>5.8099999999999999E-2</c:v>
                </c:pt>
                <c:pt idx="246">
                  <c:v>5.8099999999999999E-2</c:v>
                </c:pt>
                <c:pt idx="247">
                  <c:v>5.8099999999999999E-2</c:v>
                </c:pt>
                <c:pt idx="248">
                  <c:v>5.8099999999999999E-2</c:v>
                </c:pt>
                <c:pt idx="249">
                  <c:v>5.8099999999999999E-2</c:v>
                </c:pt>
                <c:pt idx="250">
                  <c:v>5.8099999999999999E-2</c:v>
                </c:pt>
                <c:pt idx="251">
                  <c:v>5.8099999999999999E-2</c:v>
                </c:pt>
                <c:pt idx="252">
                  <c:v>5.7800000000000004E-2</c:v>
                </c:pt>
                <c:pt idx="253">
                  <c:v>5.74E-2</c:v>
                </c:pt>
                <c:pt idx="254">
                  <c:v>5.7000000000000002E-2</c:v>
                </c:pt>
                <c:pt idx="255">
                  <c:v>5.6600000000000004E-2</c:v>
                </c:pt>
                <c:pt idx="256">
                  <c:v>5.6600000000000004E-2</c:v>
                </c:pt>
                <c:pt idx="257">
                  <c:v>5.6799999999999996E-2</c:v>
                </c:pt>
                <c:pt idx="258">
                  <c:v>5.7300000000000004E-2</c:v>
                </c:pt>
                <c:pt idx="259">
                  <c:v>5.7800000000000004E-2</c:v>
                </c:pt>
                <c:pt idx="260">
                  <c:v>5.7999999999999996E-2</c:v>
                </c:pt>
                <c:pt idx="261">
                  <c:v>5.79E-2</c:v>
                </c:pt>
                <c:pt idx="262">
                  <c:v>5.7699999999999994E-2</c:v>
                </c:pt>
                <c:pt idx="263">
                  <c:v>5.7699999999999994E-2</c:v>
                </c:pt>
                <c:pt idx="264">
                  <c:v>5.7999999999999996E-2</c:v>
                </c:pt>
                <c:pt idx="265">
                  <c:v>5.8499999999999996E-2</c:v>
                </c:pt>
                <c:pt idx="266">
                  <c:v>5.9000000000000004E-2</c:v>
                </c:pt>
                <c:pt idx="267">
                  <c:v>5.9299999999999999E-2</c:v>
                </c:pt>
                <c:pt idx="268">
                  <c:v>5.9299999999999999E-2</c:v>
                </c:pt>
                <c:pt idx="269">
                  <c:v>5.9400000000000001E-2</c:v>
                </c:pt>
                <c:pt idx="270">
                  <c:v>5.9200000000000003E-2</c:v>
                </c:pt>
                <c:pt idx="271">
                  <c:v>5.9000000000000004E-2</c:v>
                </c:pt>
                <c:pt idx="272">
                  <c:v>5.8499999999999996E-2</c:v>
                </c:pt>
                <c:pt idx="273">
                  <c:v>5.8499999999999996E-2</c:v>
                </c:pt>
                <c:pt idx="274">
                  <c:v>5.8499999999999996E-2</c:v>
                </c:pt>
                <c:pt idx="275">
                  <c:v>5.8700000000000002E-2</c:v>
                </c:pt>
                <c:pt idx="276">
                  <c:v>5.8499999999999996E-2</c:v>
                </c:pt>
                <c:pt idx="277">
                  <c:v>5.8499999999999996E-2</c:v>
                </c:pt>
                <c:pt idx="278">
                  <c:v>5.8499999999999996E-2</c:v>
                </c:pt>
                <c:pt idx="279">
                  <c:v>5.8499999999999996E-2</c:v>
                </c:pt>
                <c:pt idx="280">
                  <c:v>5.8600000000000006E-2</c:v>
                </c:pt>
                <c:pt idx="281">
                  <c:v>5.8700000000000002E-2</c:v>
                </c:pt>
                <c:pt idx="282">
                  <c:v>5.9000000000000004E-2</c:v>
                </c:pt>
                <c:pt idx="283">
                  <c:v>5.8899999999999994E-2</c:v>
                </c:pt>
                <c:pt idx="284">
                  <c:v>5.8899999999999994E-2</c:v>
                </c:pt>
                <c:pt idx="285">
                  <c:v>5.91E-2</c:v>
                </c:pt>
                <c:pt idx="286">
                  <c:v>5.9200000000000003E-2</c:v>
                </c:pt>
                <c:pt idx="287">
                  <c:v>5.9200000000000003E-2</c:v>
                </c:pt>
                <c:pt idx="288">
                  <c:v>5.9200000000000003E-2</c:v>
                </c:pt>
                <c:pt idx="289">
                  <c:v>5.9000000000000004E-2</c:v>
                </c:pt>
                <c:pt idx="290">
                  <c:v>5.8899999999999994E-2</c:v>
                </c:pt>
                <c:pt idx="291">
                  <c:v>5.8600000000000006E-2</c:v>
                </c:pt>
                <c:pt idx="292">
                  <c:v>5.8600000000000006E-2</c:v>
                </c:pt>
                <c:pt idx="293">
                  <c:v>5.8600000000000006E-2</c:v>
                </c:pt>
                <c:pt idx="294">
                  <c:v>5.8600000000000006E-2</c:v>
                </c:pt>
                <c:pt idx="295">
                  <c:v>5.8499999999999996E-2</c:v>
                </c:pt>
                <c:pt idx="296">
                  <c:v>5.8299999999999998E-2</c:v>
                </c:pt>
                <c:pt idx="297">
                  <c:v>5.8400000000000001E-2</c:v>
                </c:pt>
                <c:pt idx="298">
                  <c:v>5.8400000000000001E-2</c:v>
                </c:pt>
                <c:pt idx="299">
                  <c:v>5.8400000000000001E-2</c:v>
                </c:pt>
                <c:pt idx="300">
                  <c:v>5.8200000000000002E-2</c:v>
                </c:pt>
                <c:pt idx="301">
                  <c:v>5.7999999999999996E-2</c:v>
                </c:pt>
                <c:pt idx="302">
                  <c:v>5.7800000000000004E-2</c:v>
                </c:pt>
                <c:pt idx="303">
                  <c:v>5.7800000000000004E-2</c:v>
                </c:pt>
                <c:pt idx="304">
                  <c:v>5.7800000000000004E-2</c:v>
                </c:pt>
                <c:pt idx="305">
                  <c:v>5.7800000000000004E-2</c:v>
                </c:pt>
                <c:pt idx="306">
                  <c:v>5.7599999999999998E-2</c:v>
                </c:pt>
                <c:pt idx="307">
                  <c:v>5.7599999999999998E-2</c:v>
                </c:pt>
                <c:pt idx="308">
                  <c:v>5.79E-2</c:v>
                </c:pt>
                <c:pt idx="309">
                  <c:v>5.8400000000000001E-2</c:v>
                </c:pt>
                <c:pt idx="310">
                  <c:v>5.8400000000000001E-2</c:v>
                </c:pt>
                <c:pt idx="311">
                  <c:v>5.8400000000000001E-2</c:v>
                </c:pt>
                <c:pt idx="312">
                  <c:v>5.8400000000000001E-2</c:v>
                </c:pt>
                <c:pt idx="313">
                  <c:v>5.8499999999999996E-2</c:v>
                </c:pt>
                <c:pt idx="314">
                  <c:v>5.8600000000000006E-2</c:v>
                </c:pt>
                <c:pt idx="315">
                  <c:v>5.8700000000000002E-2</c:v>
                </c:pt>
                <c:pt idx="316">
                  <c:v>5.8799999999999998E-2</c:v>
                </c:pt>
                <c:pt idx="317">
                  <c:v>5.8600000000000006E-2</c:v>
                </c:pt>
                <c:pt idx="318">
                  <c:v>5.8600000000000006E-2</c:v>
                </c:pt>
                <c:pt idx="319">
                  <c:v>5.91E-2</c:v>
                </c:pt>
                <c:pt idx="320">
                  <c:v>5.9500000000000004E-2</c:v>
                </c:pt>
                <c:pt idx="321">
                  <c:v>5.9500000000000004E-2</c:v>
                </c:pt>
                <c:pt idx="322">
                  <c:v>0.06</c:v>
                </c:pt>
                <c:pt idx="323">
                  <c:v>6.0100000000000001E-2</c:v>
                </c:pt>
                <c:pt idx="324">
                  <c:v>6.0199999999999997E-2</c:v>
                </c:pt>
                <c:pt idx="325">
                  <c:v>6.0400000000000002E-2</c:v>
                </c:pt>
                <c:pt idx="326">
                  <c:v>6.0499999999999998E-2</c:v>
                </c:pt>
                <c:pt idx="327">
                  <c:v>6.0400000000000002E-2</c:v>
                </c:pt>
                <c:pt idx="328">
                  <c:v>6.0400000000000002E-2</c:v>
                </c:pt>
                <c:pt idx="329">
                  <c:v>6.0400000000000002E-2</c:v>
                </c:pt>
                <c:pt idx="330">
                  <c:v>6.0299999999999999E-2</c:v>
                </c:pt>
                <c:pt idx="331">
                  <c:v>6.0499999999999998E-2</c:v>
                </c:pt>
                <c:pt idx="332">
                  <c:v>6.0499999999999998E-2</c:v>
                </c:pt>
                <c:pt idx="333">
                  <c:v>6.0299999999999999E-2</c:v>
                </c:pt>
                <c:pt idx="334">
                  <c:v>6.0100000000000001E-2</c:v>
                </c:pt>
                <c:pt idx="335">
                  <c:v>5.96E-2</c:v>
                </c:pt>
                <c:pt idx="336">
                  <c:v>5.9500000000000004E-2</c:v>
                </c:pt>
                <c:pt idx="337">
                  <c:v>5.9500000000000004E-2</c:v>
                </c:pt>
                <c:pt idx="338">
                  <c:v>5.9500000000000004E-2</c:v>
                </c:pt>
                <c:pt idx="339">
                  <c:v>5.9200000000000003E-2</c:v>
                </c:pt>
                <c:pt idx="340">
                  <c:v>5.91E-2</c:v>
                </c:pt>
                <c:pt idx="341">
                  <c:v>5.9699999999999996E-2</c:v>
                </c:pt>
                <c:pt idx="342">
                  <c:v>5.9699999999999996E-2</c:v>
                </c:pt>
                <c:pt idx="343">
                  <c:v>5.9800000000000006E-2</c:v>
                </c:pt>
                <c:pt idx="344">
                  <c:v>5.9800000000000006E-2</c:v>
                </c:pt>
                <c:pt idx="345">
                  <c:v>5.96E-2</c:v>
                </c:pt>
                <c:pt idx="346">
                  <c:v>5.9299999999999999E-2</c:v>
                </c:pt>
                <c:pt idx="347">
                  <c:v>5.9299999999999999E-2</c:v>
                </c:pt>
                <c:pt idx="348">
                  <c:v>5.9299999999999999E-2</c:v>
                </c:pt>
                <c:pt idx="349">
                  <c:v>5.9299999999999999E-2</c:v>
                </c:pt>
                <c:pt idx="350">
                  <c:v>5.9299999999999999E-2</c:v>
                </c:pt>
                <c:pt idx="351">
                  <c:v>5.9400000000000001E-2</c:v>
                </c:pt>
                <c:pt idx="352">
                  <c:v>5.9400000000000001E-2</c:v>
                </c:pt>
                <c:pt idx="353">
                  <c:v>5.9400000000000001E-2</c:v>
                </c:pt>
                <c:pt idx="354">
                  <c:v>5.9200000000000003E-2</c:v>
                </c:pt>
                <c:pt idx="355">
                  <c:v>5.8899999999999994E-2</c:v>
                </c:pt>
                <c:pt idx="356">
                  <c:v>5.8700000000000002E-2</c:v>
                </c:pt>
                <c:pt idx="357">
                  <c:v>5.8400000000000001E-2</c:v>
                </c:pt>
                <c:pt idx="358">
                  <c:v>5.8200000000000002E-2</c:v>
                </c:pt>
                <c:pt idx="359">
                  <c:v>5.8299999999999998E-2</c:v>
                </c:pt>
                <c:pt idx="360">
                  <c:v>5.8400000000000001E-2</c:v>
                </c:pt>
                <c:pt idx="361">
                  <c:v>5.8400000000000001E-2</c:v>
                </c:pt>
                <c:pt idx="362">
                  <c:v>5.8299999999999998E-2</c:v>
                </c:pt>
                <c:pt idx="363">
                  <c:v>5.8299999999999998E-2</c:v>
                </c:pt>
                <c:pt idx="364">
                  <c:v>5.8200000000000002E-2</c:v>
                </c:pt>
                <c:pt idx="365">
                  <c:v>5.8200000000000002E-2</c:v>
                </c:pt>
                <c:pt idx="366">
                  <c:v>5.8200000000000002E-2</c:v>
                </c:pt>
                <c:pt idx="367">
                  <c:v>5.8299999999999998E-2</c:v>
                </c:pt>
                <c:pt idx="368">
                  <c:v>5.8299999999999998E-2</c:v>
                </c:pt>
                <c:pt idx="369">
                  <c:v>5.8200000000000002E-2</c:v>
                </c:pt>
                <c:pt idx="370">
                  <c:v>5.8099999999999999E-2</c:v>
                </c:pt>
                <c:pt idx="371">
                  <c:v>5.8099999999999999E-2</c:v>
                </c:pt>
                <c:pt idx="372">
                  <c:v>5.8299999999999998E-2</c:v>
                </c:pt>
                <c:pt idx="373">
                  <c:v>5.8299999999999998E-2</c:v>
                </c:pt>
                <c:pt idx="374">
                  <c:v>5.8499999999999996E-2</c:v>
                </c:pt>
                <c:pt idx="375">
                  <c:v>5.8700000000000002E-2</c:v>
                </c:pt>
                <c:pt idx="376">
                  <c:v>5.8700000000000002E-2</c:v>
                </c:pt>
                <c:pt idx="377">
                  <c:v>5.8700000000000002E-2</c:v>
                </c:pt>
                <c:pt idx="378">
                  <c:v>5.8700000000000002E-2</c:v>
                </c:pt>
                <c:pt idx="379">
                  <c:v>5.8700000000000002E-2</c:v>
                </c:pt>
                <c:pt idx="380">
                  <c:v>5.8700000000000002E-2</c:v>
                </c:pt>
                <c:pt idx="381">
                  <c:v>5.8400000000000001E-2</c:v>
                </c:pt>
                <c:pt idx="382">
                  <c:v>5.8400000000000001E-2</c:v>
                </c:pt>
                <c:pt idx="383">
                  <c:v>5.8400000000000001E-2</c:v>
                </c:pt>
                <c:pt idx="384">
                  <c:v>5.8400000000000001E-2</c:v>
                </c:pt>
                <c:pt idx="385">
                  <c:v>5.8200000000000002E-2</c:v>
                </c:pt>
                <c:pt idx="386">
                  <c:v>5.8200000000000002E-2</c:v>
                </c:pt>
                <c:pt idx="387">
                  <c:v>5.7800000000000004E-2</c:v>
                </c:pt>
                <c:pt idx="388">
                  <c:v>5.7699999999999994E-2</c:v>
                </c:pt>
                <c:pt idx="389">
                  <c:v>5.7599999999999998E-2</c:v>
                </c:pt>
                <c:pt idx="390">
                  <c:v>5.7599999999999998E-2</c:v>
                </c:pt>
                <c:pt idx="391">
                  <c:v>5.74E-2</c:v>
                </c:pt>
                <c:pt idx="392">
                  <c:v>5.74E-2</c:v>
                </c:pt>
                <c:pt idx="393">
                  <c:v>5.74E-2</c:v>
                </c:pt>
                <c:pt idx="394">
                  <c:v>5.7200000000000001E-2</c:v>
                </c:pt>
                <c:pt idx="395">
                  <c:v>5.7099999999999998E-2</c:v>
                </c:pt>
                <c:pt idx="396">
                  <c:v>5.6799999999999996E-2</c:v>
                </c:pt>
                <c:pt idx="397">
                  <c:v>5.6799999999999996E-2</c:v>
                </c:pt>
                <c:pt idx="398">
                  <c:v>5.6900000000000006E-2</c:v>
                </c:pt>
                <c:pt idx="399">
                  <c:v>5.6900000000000006E-2</c:v>
                </c:pt>
                <c:pt idx="400">
                  <c:v>5.6900000000000006E-2</c:v>
                </c:pt>
                <c:pt idx="401">
                  <c:v>5.6900000000000006E-2</c:v>
                </c:pt>
                <c:pt idx="402">
                  <c:v>5.5800000000000002E-2</c:v>
                </c:pt>
                <c:pt idx="403">
                  <c:v>5.5599999999999997E-2</c:v>
                </c:pt>
                <c:pt idx="404">
                  <c:v>5.5500000000000001E-2</c:v>
                </c:pt>
                <c:pt idx="405">
                  <c:v>5.5199999999999999E-2</c:v>
                </c:pt>
                <c:pt idx="406">
                  <c:v>5.5199999999999999E-2</c:v>
                </c:pt>
                <c:pt idx="407">
                  <c:v>5.5199999999999999E-2</c:v>
                </c:pt>
                <c:pt idx="408">
                  <c:v>5.5099999999999996E-2</c:v>
                </c:pt>
                <c:pt idx="409">
                  <c:v>5.4900000000000004E-2</c:v>
                </c:pt>
                <c:pt idx="410">
                  <c:v>5.4900000000000004E-2</c:v>
                </c:pt>
                <c:pt idx="411">
                  <c:v>5.4900000000000004E-2</c:v>
                </c:pt>
                <c:pt idx="412">
                  <c:v>5.4900000000000004E-2</c:v>
                </c:pt>
                <c:pt idx="413">
                  <c:v>5.4699999999999999E-2</c:v>
                </c:pt>
                <c:pt idx="414">
                  <c:v>5.4800000000000001E-2</c:v>
                </c:pt>
                <c:pt idx="415">
                  <c:v>5.4800000000000001E-2</c:v>
                </c:pt>
                <c:pt idx="416">
                  <c:v>5.4600000000000003E-2</c:v>
                </c:pt>
                <c:pt idx="417">
                  <c:v>5.4400000000000004E-2</c:v>
                </c:pt>
                <c:pt idx="418">
                  <c:v>5.4400000000000004E-2</c:v>
                </c:pt>
                <c:pt idx="419">
                  <c:v>5.4400000000000004E-2</c:v>
                </c:pt>
                <c:pt idx="420">
                  <c:v>5.4900000000000004E-2</c:v>
                </c:pt>
                <c:pt idx="421">
                  <c:v>5.4900000000000004E-2</c:v>
                </c:pt>
                <c:pt idx="422">
                  <c:v>5.4900000000000004E-2</c:v>
                </c:pt>
                <c:pt idx="423">
                  <c:v>5.4699999999999999E-2</c:v>
                </c:pt>
                <c:pt idx="424">
                  <c:v>5.4800000000000001E-2</c:v>
                </c:pt>
                <c:pt idx="425">
                  <c:v>5.4800000000000001E-2</c:v>
                </c:pt>
                <c:pt idx="426">
                  <c:v>5.4800000000000001E-2</c:v>
                </c:pt>
                <c:pt idx="427">
                  <c:v>5.4800000000000001E-2</c:v>
                </c:pt>
                <c:pt idx="428">
                  <c:v>5.4299999999999994E-2</c:v>
                </c:pt>
                <c:pt idx="429">
                  <c:v>5.4299999999999994E-2</c:v>
                </c:pt>
                <c:pt idx="430">
                  <c:v>5.4800000000000001E-2</c:v>
                </c:pt>
                <c:pt idx="431">
                  <c:v>5.5399999999999998E-2</c:v>
                </c:pt>
                <c:pt idx="432">
                  <c:v>5.5599999999999997E-2</c:v>
                </c:pt>
                <c:pt idx="433">
                  <c:v>5.5800000000000002E-2</c:v>
                </c:pt>
                <c:pt idx="434">
                  <c:v>5.5999999999999994E-2</c:v>
                </c:pt>
                <c:pt idx="435">
                  <c:v>5.6500000000000002E-2</c:v>
                </c:pt>
                <c:pt idx="436">
                  <c:v>5.6500000000000002E-2</c:v>
                </c:pt>
                <c:pt idx="437">
                  <c:v>5.6299999999999996E-2</c:v>
                </c:pt>
                <c:pt idx="438">
                  <c:v>5.62E-2</c:v>
                </c:pt>
                <c:pt idx="439">
                  <c:v>5.6100000000000004E-2</c:v>
                </c:pt>
                <c:pt idx="440">
                  <c:v>5.57E-2</c:v>
                </c:pt>
                <c:pt idx="441">
                  <c:v>5.5300000000000002E-2</c:v>
                </c:pt>
                <c:pt idx="442">
                  <c:v>5.5099999999999996E-2</c:v>
                </c:pt>
                <c:pt idx="443">
                  <c:v>5.5099999999999996E-2</c:v>
                </c:pt>
                <c:pt idx="444">
                  <c:v>5.5199999999999999E-2</c:v>
                </c:pt>
                <c:pt idx="445">
                  <c:v>5.5199999999999999E-2</c:v>
                </c:pt>
                <c:pt idx="446">
                  <c:v>5.5500000000000001E-2</c:v>
                </c:pt>
                <c:pt idx="447">
                  <c:v>5.5500000000000001E-2</c:v>
                </c:pt>
                <c:pt idx="448">
                  <c:v>5.5500000000000001E-2</c:v>
                </c:pt>
                <c:pt idx="449">
                  <c:v>5.5500000000000001E-2</c:v>
                </c:pt>
                <c:pt idx="450">
                  <c:v>5.5500000000000001E-2</c:v>
                </c:pt>
                <c:pt idx="451">
                  <c:v>5.5500000000000001E-2</c:v>
                </c:pt>
                <c:pt idx="452">
                  <c:v>5.5500000000000001E-2</c:v>
                </c:pt>
                <c:pt idx="453">
                  <c:v>5.5599999999999997E-2</c:v>
                </c:pt>
                <c:pt idx="454">
                  <c:v>5.5800000000000002E-2</c:v>
                </c:pt>
                <c:pt idx="455">
                  <c:v>5.5800000000000002E-2</c:v>
                </c:pt>
                <c:pt idx="456">
                  <c:v>5.5800000000000002E-2</c:v>
                </c:pt>
                <c:pt idx="457">
                  <c:v>5.5800000000000002E-2</c:v>
                </c:pt>
                <c:pt idx="458">
                  <c:v>5.5800000000000002E-2</c:v>
                </c:pt>
                <c:pt idx="459">
                  <c:v>5.57E-2</c:v>
                </c:pt>
                <c:pt idx="460">
                  <c:v>5.5E-2</c:v>
                </c:pt>
                <c:pt idx="461">
                  <c:v>5.45E-2</c:v>
                </c:pt>
                <c:pt idx="462">
                  <c:v>5.4699999999999999E-2</c:v>
                </c:pt>
                <c:pt idx="463">
                  <c:v>5.4699999999999999E-2</c:v>
                </c:pt>
                <c:pt idx="464">
                  <c:v>5.45E-2</c:v>
                </c:pt>
                <c:pt idx="465">
                  <c:v>5.4100000000000002E-2</c:v>
                </c:pt>
                <c:pt idx="466">
                  <c:v>5.4100000000000002E-2</c:v>
                </c:pt>
                <c:pt idx="467">
                  <c:v>5.4100000000000002E-2</c:v>
                </c:pt>
                <c:pt idx="468">
                  <c:v>5.4299999999999994E-2</c:v>
                </c:pt>
                <c:pt idx="469">
                  <c:v>5.4600000000000003E-2</c:v>
                </c:pt>
                <c:pt idx="470">
                  <c:v>5.5199999999999999E-2</c:v>
                </c:pt>
                <c:pt idx="471">
                  <c:v>5.5899999999999998E-2</c:v>
                </c:pt>
                <c:pt idx="472">
                  <c:v>5.5999999999999994E-2</c:v>
                </c:pt>
                <c:pt idx="473">
                  <c:v>5.6399999999999999E-2</c:v>
                </c:pt>
                <c:pt idx="474">
                  <c:v>5.6900000000000006E-2</c:v>
                </c:pt>
                <c:pt idx="475">
                  <c:v>5.7099999999999998E-2</c:v>
                </c:pt>
                <c:pt idx="476">
                  <c:v>5.7099999999999998E-2</c:v>
                </c:pt>
                <c:pt idx="477">
                  <c:v>5.7099999999999998E-2</c:v>
                </c:pt>
                <c:pt idx="478">
                  <c:v>5.7099999999999998E-2</c:v>
                </c:pt>
                <c:pt idx="479">
                  <c:v>5.6900000000000006E-2</c:v>
                </c:pt>
                <c:pt idx="480">
                  <c:v>5.6799999999999996E-2</c:v>
                </c:pt>
                <c:pt idx="481">
                  <c:v>5.6799999999999996E-2</c:v>
                </c:pt>
                <c:pt idx="482">
                  <c:v>5.6600000000000004E-2</c:v>
                </c:pt>
                <c:pt idx="483">
                  <c:v>5.7099999999999998E-2</c:v>
                </c:pt>
                <c:pt idx="484">
                  <c:v>5.79E-2</c:v>
                </c:pt>
                <c:pt idx="485">
                  <c:v>5.8799999999999998E-2</c:v>
                </c:pt>
                <c:pt idx="486">
                  <c:v>5.8799999999999998E-2</c:v>
                </c:pt>
                <c:pt idx="487">
                  <c:v>5.8700000000000002E-2</c:v>
                </c:pt>
                <c:pt idx="488">
                  <c:v>5.8600000000000006E-2</c:v>
                </c:pt>
                <c:pt idx="489">
                  <c:v>5.8700000000000002E-2</c:v>
                </c:pt>
                <c:pt idx="490">
                  <c:v>5.8700000000000002E-2</c:v>
                </c:pt>
                <c:pt idx="491">
                  <c:v>5.96E-2</c:v>
                </c:pt>
                <c:pt idx="492">
                  <c:v>5.9299999999999999E-2</c:v>
                </c:pt>
                <c:pt idx="493">
                  <c:v>5.8799999999999998E-2</c:v>
                </c:pt>
                <c:pt idx="494">
                  <c:v>5.8700000000000002E-2</c:v>
                </c:pt>
                <c:pt idx="495">
                  <c:v>5.8700000000000002E-2</c:v>
                </c:pt>
                <c:pt idx="496">
                  <c:v>5.8700000000000002E-2</c:v>
                </c:pt>
                <c:pt idx="497">
                  <c:v>5.8799999999999998E-2</c:v>
                </c:pt>
                <c:pt idx="498">
                  <c:v>5.8799999999999998E-2</c:v>
                </c:pt>
                <c:pt idx="499">
                  <c:v>5.8799999999999998E-2</c:v>
                </c:pt>
                <c:pt idx="500">
                  <c:v>5.8799999999999998E-2</c:v>
                </c:pt>
                <c:pt idx="501">
                  <c:v>5.9000000000000004E-2</c:v>
                </c:pt>
                <c:pt idx="502">
                  <c:v>5.8799999999999998E-2</c:v>
                </c:pt>
                <c:pt idx="503">
                  <c:v>5.8799999999999998E-2</c:v>
                </c:pt>
                <c:pt idx="504">
                  <c:v>5.8400000000000001E-2</c:v>
                </c:pt>
                <c:pt idx="505">
                  <c:v>5.8099999999999999E-2</c:v>
                </c:pt>
                <c:pt idx="506">
                  <c:v>5.8099999999999999E-2</c:v>
                </c:pt>
                <c:pt idx="507">
                  <c:v>5.7800000000000004E-2</c:v>
                </c:pt>
                <c:pt idx="508">
                  <c:v>5.74E-2</c:v>
                </c:pt>
                <c:pt idx="509">
                  <c:v>5.7099999999999998E-2</c:v>
                </c:pt>
                <c:pt idx="510">
                  <c:v>5.6900000000000006E-2</c:v>
                </c:pt>
                <c:pt idx="511">
                  <c:v>5.6799999999999996E-2</c:v>
                </c:pt>
                <c:pt idx="512">
                  <c:v>5.7200000000000001E-2</c:v>
                </c:pt>
                <c:pt idx="513">
                  <c:v>5.74E-2</c:v>
                </c:pt>
                <c:pt idx="514">
                  <c:v>5.7500000000000002E-2</c:v>
                </c:pt>
                <c:pt idx="515">
                  <c:v>5.7800000000000004E-2</c:v>
                </c:pt>
                <c:pt idx="516">
                  <c:v>5.7999999999999996E-2</c:v>
                </c:pt>
                <c:pt idx="517">
                  <c:v>5.8299999999999998E-2</c:v>
                </c:pt>
                <c:pt idx="518">
                  <c:v>5.8299999999999998E-2</c:v>
                </c:pt>
                <c:pt idx="519">
                  <c:v>5.8299999999999998E-2</c:v>
                </c:pt>
                <c:pt idx="520">
                  <c:v>5.8099999999999999E-2</c:v>
                </c:pt>
                <c:pt idx="521">
                  <c:v>5.8099999999999999E-2</c:v>
                </c:pt>
                <c:pt idx="522">
                  <c:v>5.7999999999999996E-2</c:v>
                </c:pt>
                <c:pt idx="523">
                  <c:v>5.7699999999999994E-2</c:v>
                </c:pt>
                <c:pt idx="524">
                  <c:v>5.7599999999999998E-2</c:v>
                </c:pt>
                <c:pt idx="525">
                  <c:v>5.7599999999999998E-2</c:v>
                </c:pt>
                <c:pt idx="526">
                  <c:v>5.7800000000000004E-2</c:v>
                </c:pt>
                <c:pt idx="527">
                  <c:v>5.7699999999999994E-2</c:v>
                </c:pt>
                <c:pt idx="528">
                  <c:v>5.7800000000000004E-2</c:v>
                </c:pt>
                <c:pt idx="529">
                  <c:v>5.79E-2</c:v>
                </c:pt>
                <c:pt idx="530">
                  <c:v>5.8200000000000002E-2</c:v>
                </c:pt>
                <c:pt idx="531">
                  <c:v>5.8200000000000002E-2</c:v>
                </c:pt>
                <c:pt idx="532">
                  <c:v>5.79E-2</c:v>
                </c:pt>
                <c:pt idx="533">
                  <c:v>5.79E-2</c:v>
                </c:pt>
                <c:pt idx="534">
                  <c:v>5.7800000000000004E-2</c:v>
                </c:pt>
                <c:pt idx="535">
                  <c:v>5.7699999999999994E-2</c:v>
                </c:pt>
                <c:pt idx="536">
                  <c:v>5.74E-2</c:v>
                </c:pt>
                <c:pt idx="537">
                  <c:v>5.74E-2</c:v>
                </c:pt>
                <c:pt idx="538">
                  <c:v>5.7699999999999994E-2</c:v>
                </c:pt>
                <c:pt idx="539">
                  <c:v>5.7500000000000002E-2</c:v>
                </c:pt>
                <c:pt idx="540">
                  <c:v>5.7500000000000002E-2</c:v>
                </c:pt>
                <c:pt idx="541">
                  <c:v>5.7800000000000004E-2</c:v>
                </c:pt>
                <c:pt idx="542">
                  <c:v>5.8099999999999999E-2</c:v>
                </c:pt>
                <c:pt idx="543">
                  <c:v>5.8200000000000002E-2</c:v>
                </c:pt>
                <c:pt idx="544">
                  <c:v>5.8200000000000002E-2</c:v>
                </c:pt>
                <c:pt idx="545">
                  <c:v>5.91E-2</c:v>
                </c:pt>
                <c:pt idx="546">
                  <c:v>5.96E-2</c:v>
                </c:pt>
                <c:pt idx="547">
                  <c:v>5.96E-2</c:v>
                </c:pt>
                <c:pt idx="548">
                  <c:v>5.9699999999999996E-2</c:v>
                </c:pt>
                <c:pt idx="549">
                  <c:v>5.9699999999999996E-2</c:v>
                </c:pt>
                <c:pt idx="550">
                  <c:v>0.06</c:v>
                </c:pt>
                <c:pt idx="551">
                  <c:v>0.06</c:v>
                </c:pt>
                <c:pt idx="552">
                  <c:v>0.06</c:v>
                </c:pt>
                <c:pt idx="553">
                  <c:v>0.06</c:v>
                </c:pt>
                <c:pt idx="554">
                  <c:v>6.0199999999999997E-2</c:v>
                </c:pt>
                <c:pt idx="555">
                  <c:v>6.0199999999999997E-2</c:v>
                </c:pt>
                <c:pt idx="556">
                  <c:v>6.0199999999999997E-2</c:v>
                </c:pt>
                <c:pt idx="557">
                  <c:v>6.0299999999999999E-2</c:v>
                </c:pt>
                <c:pt idx="558">
                  <c:v>6.0199999999999997E-2</c:v>
                </c:pt>
                <c:pt idx="559">
                  <c:v>6.0100000000000001E-2</c:v>
                </c:pt>
                <c:pt idx="560">
                  <c:v>6.0299999999999999E-2</c:v>
                </c:pt>
                <c:pt idx="561">
                  <c:v>6.0400000000000002E-2</c:v>
                </c:pt>
                <c:pt idx="562">
                  <c:v>6.0199999999999997E-2</c:v>
                </c:pt>
                <c:pt idx="563">
                  <c:v>5.9800000000000006E-2</c:v>
                </c:pt>
                <c:pt idx="564">
                  <c:v>5.96E-2</c:v>
                </c:pt>
                <c:pt idx="565">
                  <c:v>5.9299999999999999E-2</c:v>
                </c:pt>
                <c:pt idx="566">
                  <c:v>5.9299999999999999E-2</c:v>
                </c:pt>
                <c:pt idx="567">
                  <c:v>5.9299999999999999E-2</c:v>
                </c:pt>
                <c:pt idx="568">
                  <c:v>5.91E-2</c:v>
                </c:pt>
                <c:pt idx="569">
                  <c:v>5.8799999999999998E-2</c:v>
                </c:pt>
                <c:pt idx="570">
                  <c:v>5.8600000000000006E-2</c:v>
                </c:pt>
                <c:pt idx="571">
                  <c:v>5.8499999999999996E-2</c:v>
                </c:pt>
                <c:pt idx="572">
                  <c:v>5.8700000000000002E-2</c:v>
                </c:pt>
                <c:pt idx="573">
                  <c:v>5.8899999999999994E-2</c:v>
                </c:pt>
                <c:pt idx="574">
                  <c:v>5.8899999999999994E-2</c:v>
                </c:pt>
                <c:pt idx="575">
                  <c:v>5.8899999999999994E-2</c:v>
                </c:pt>
                <c:pt idx="576">
                  <c:v>5.8899999999999994E-2</c:v>
                </c:pt>
                <c:pt idx="577">
                  <c:v>5.8700000000000002E-2</c:v>
                </c:pt>
                <c:pt idx="578">
                  <c:v>5.8400000000000001E-2</c:v>
                </c:pt>
                <c:pt idx="579">
                  <c:v>5.8400000000000001E-2</c:v>
                </c:pt>
                <c:pt idx="580">
                  <c:v>5.8400000000000001E-2</c:v>
                </c:pt>
                <c:pt idx="581">
                  <c:v>5.8499999999999996E-2</c:v>
                </c:pt>
                <c:pt idx="582">
                  <c:v>5.8600000000000006E-2</c:v>
                </c:pt>
                <c:pt idx="583">
                  <c:v>5.8499999999999996E-2</c:v>
                </c:pt>
                <c:pt idx="584">
                  <c:v>5.8700000000000002E-2</c:v>
                </c:pt>
                <c:pt idx="585">
                  <c:v>5.8499999999999996E-2</c:v>
                </c:pt>
                <c:pt idx="586">
                  <c:v>5.8700000000000002E-2</c:v>
                </c:pt>
                <c:pt idx="587">
                  <c:v>5.8700000000000002E-2</c:v>
                </c:pt>
                <c:pt idx="588">
                  <c:v>5.9000000000000004E-2</c:v>
                </c:pt>
                <c:pt idx="589">
                  <c:v>5.91E-2</c:v>
                </c:pt>
                <c:pt idx="590">
                  <c:v>5.91E-2</c:v>
                </c:pt>
                <c:pt idx="591">
                  <c:v>5.9299999999999999E-2</c:v>
                </c:pt>
                <c:pt idx="592">
                  <c:v>5.9800000000000006E-2</c:v>
                </c:pt>
                <c:pt idx="593">
                  <c:v>5.9699999999999996E-2</c:v>
                </c:pt>
                <c:pt idx="594">
                  <c:v>5.9500000000000004E-2</c:v>
                </c:pt>
                <c:pt idx="595">
                  <c:v>5.96E-2</c:v>
                </c:pt>
                <c:pt idx="596">
                  <c:v>5.96E-2</c:v>
                </c:pt>
                <c:pt idx="597">
                  <c:v>5.9299999999999999E-2</c:v>
                </c:pt>
                <c:pt idx="598">
                  <c:v>5.9000000000000004E-2</c:v>
                </c:pt>
                <c:pt idx="599">
                  <c:v>5.8899999999999994E-2</c:v>
                </c:pt>
                <c:pt idx="600">
                  <c:v>5.8899999999999994E-2</c:v>
                </c:pt>
                <c:pt idx="601">
                  <c:v>5.8899999999999994E-2</c:v>
                </c:pt>
                <c:pt idx="602">
                  <c:v>5.8700000000000002E-2</c:v>
                </c:pt>
                <c:pt idx="603">
                  <c:v>5.8400000000000001E-2</c:v>
                </c:pt>
                <c:pt idx="604">
                  <c:v>5.8400000000000001E-2</c:v>
                </c:pt>
                <c:pt idx="605">
                  <c:v>5.8400000000000001E-2</c:v>
                </c:pt>
                <c:pt idx="606">
                  <c:v>5.8299999999999998E-2</c:v>
                </c:pt>
                <c:pt idx="607">
                  <c:v>5.8299999999999998E-2</c:v>
                </c:pt>
                <c:pt idx="608">
                  <c:v>5.8200000000000002E-2</c:v>
                </c:pt>
                <c:pt idx="609">
                  <c:v>5.8299999999999998E-2</c:v>
                </c:pt>
                <c:pt idx="610">
                  <c:v>5.8299999999999998E-2</c:v>
                </c:pt>
                <c:pt idx="611">
                  <c:v>5.8299999999999998E-2</c:v>
                </c:pt>
                <c:pt idx="612">
                  <c:v>5.8099999999999999E-2</c:v>
                </c:pt>
                <c:pt idx="613">
                  <c:v>5.79E-2</c:v>
                </c:pt>
                <c:pt idx="614">
                  <c:v>5.7500000000000002E-2</c:v>
                </c:pt>
                <c:pt idx="615">
                  <c:v>5.7800000000000004E-2</c:v>
                </c:pt>
                <c:pt idx="616">
                  <c:v>5.7800000000000004E-2</c:v>
                </c:pt>
                <c:pt idx="617">
                  <c:v>5.7699999999999994E-2</c:v>
                </c:pt>
                <c:pt idx="618">
                  <c:v>5.7800000000000004E-2</c:v>
                </c:pt>
                <c:pt idx="619">
                  <c:v>5.7800000000000004E-2</c:v>
                </c:pt>
                <c:pt idx="620">
                  <c:v>5.7800000000000004E-2</c:v>
                </c:pt>
                <c:pt idx="621">
                  <c:v>5.7999999999999996E-2</c:v>
                </c:pt>
                <c:pt idx="622">
                  <c:v>5.7599999999999998E-2</c:v>
                </c:pt>
                <c:pt idx="623">
                  <c:v>5.7999999999999996E-2</c:v>
                </c:pt>
                <c:pt idx="624">
                  <c:v>5.8099999999999999E-2</c:v>
                </c:pt>
                <c:pt idx="625">
                  <c:v>5.8200000000000002E-2</c:v>
                </c:pt>
                <c:pt idx="626">
                  <c:v>5.7999999999999996E-2</c:v>
                </c:pt>
                <c:pt idx="627">
                  <c:v>5.79E-2</c:v>
                </c:pt>
                <c:pt idx="628">
                  <c:v>5.7999999999999996E-2</c:v>
                </c:pt>
                <c:pt idx="629">
                  <c:v>5.8099999999999999E-2</c:v>
                </c:pt>
                <c:pt idx="630">
                  <c:v>5.7999999999999996E-2</c:v>
                </c:pt>
                <c:pt idx="631">
                  <c:v>5.7599999999999998E-2</c:v>
                </c:pt>
                <c:pt idx="632">
                  <c:v>5.7200000000000001E-2</c:v>
                </c:pt>
                <c:pt idx="633">
                  <c:v>5.7099999999999998E-2</c:v>
                </c:pt>
                <c:pt idx="634">
                  <c:v>5.6900000000000006E-2</c:v>
                </c:pt>
                <c:pt idx="635">
                  <c:v>5.7200000000000001E-2</c:v>
                </c:pt>
                <c:pt idx="636">
                  <c:v>5.7200000000000001E-2</c:v>
                </c:pt>
                <c:pt idx="637">
                  <c:v>5.7200000000000001E-2</c:v>
                </c:pt>
                <c:pt idx="638">
                  <c:v>5.7000000000000002E-2</c:v>
                </c:pt>
                <c:pt idx="639">
                  <c:v>5.6799999999999996E-2</c:v>
                </c:pt>
                <c:pt idx="640">
                  <c:v>5.6799999999999996E-2</c:v>
                </c:pt>
                <c:pt idx="641">
                  <c:v>5.6799999999999996E-2</c:v>
                </c:pt>
                <c:pt idx="642">
                  <c:v>5.6900000000000006E-2</c:v>
                </c:pt>
                <c:pt idx="643">
                  <c:v>5.6900000000000006E-2</c:v>
                </c:pt>
                <c:pt idx="644">
                  <c:v>5.7599999999999998E-2</c:v>
                </c:pt>
                <c:pt idx="645">
                  <c:v>5.7800000000000004E-2</c:v>
                </c:pt>
                <c:pt idx="646">
                  <c:v>5.7500000000000002E-2</c:v>
                </c:pt>
                <c:pt idx="647">
                  <c:v>5.74E-2</c:v>
                </c:pt>
                <c:pt idx="648">
                  <c:v>5.7200000000000001E-2</c:v>
                </c:pt>
                <c:pt idx="649">
                  <c:v>5.7000000000000002E-2</c:v>
                </c:pt>
                <c:pt idx="650">
                  <c:v>5.7200000000000001E-2</c:v>
                </c:pt>
                <c:pt idx="651">
                  <c:v>5.7200000000000001E-2</c:v>
                </c:pt>
                <c:pt idx="652">
                  <c:v>5.7200000000000001E-2</c:v>
                </c:pt>
                <c:pt idx="653">
                  <c:v>5.6900000000000006E-2</c:v>
                </c:pt>
                <c:pt idx="654">
                  <c:v>5.6600000000000004E-2</c:v>
                </c:pt>
                <c:pt idx="655">
                  <c:v>5.6299999999999996E-2</c:v>
                </c:pt>
                <c:pt idx="656">
                  <c:v>5.5800000000000002E-2</c:v>
                </c:pt>
                <c:pt idx="657">
                  <c:v>5.6100000000000004E-2</c:v>
                </c:pt>
                <c:pt idx="658">
                  <c:v>5.6799999999999996E-2</c:v>
                </c:pt>
                <c:pt idx="659">
                  <c:v>5.6799999999999996E-2</c:v>
                </c:pt>
                <c:pt idx="660">
                  <c:v>5.67E-2</c:v>
                </c:pt>
                <c:pt idx="661">
                  <c:v>5.67E-2</c:v>
                </c:pt>
                <c:pt idx="662">
                  <c:v>5.67E-2</c:v>
                </c:pt>
                <c:pt idx="663">
                  <c:v>5.6600000000000004E-2</c:v>
                </c:pt>
                <c:pt idx="664">
                  <c:v>5.6500000000000002E-2</c:v>
                </c:pt>
                <c:pt idx="665">
                  <c:v>5.6600000000000004E-2</c:v>
                </c:pt>
                <c:pt idx="666">
                  <c:v>5.6399999999999999E-2</c:v>
                </c:pt>
                <c:pt idx="667">
                  <c:v>5.6100000000000004E-2</c:v>
                </c:pt>
                <c:pt idx="668">
                  <c:v>5.6100000000000004E-2</c:v>
                </c:pt>
                <c:pt idx="669">
                  <c:v>5.5199999999999999E-2</c:v>
                </c:pt>
                <c:pt idx="670">
                  <c:v>5.4900000000000004E-2</c:v>
                </c:pt>
                <c:pt idx="671">
                  <c:v>5.4600000000000003E-2</c:v>
                </c:pt>
                <c:pt idx="672">
                  <c:v>5.4699999999999999E-2</c:v>
                </c:pt>
                <c:pt idx="673">
                  <c:v>5.4699999999999999E-2</c:v>
                </c:pt>
                <c:pt idx="674">
                  <c:v>5.4699999999999999E-2</c:v>
                </c:pt>
                <c:pt idx="675">
                  <c:v>5.5E-2</c:v>
                </c:pt>
                <c:pt idx="676">
                  <c:v>5.4600000000000003E-2</c:v>
                </c:pt>
                <c:pt idx="677">
                  <c:v>5.4299999999999994E-2</c:v>
                </c:pt>
                <c:pt idx="678">
                  <c:v>5.4100000000000002E-2</c:v>
                </c:pt>
                <c:pt idx="679">
                  <c:v>5.4100000000000002E-2</c:v>
                </c:pt>
                <c:pt idx="680">
                  <c:v>5.4000000000000006E-2</c:v>
                </c:pt>
                <c:pt idx="681">
                  <c:v>5.3600000000000002E-2</c:v>
                </c:pt>
                <c:pt idx="682">
                  <c:v>5.3600000000000002E-2</c:v>
                </c:pt>
                <c:pt idx="683">
                  <c:v>5.33E-2</c:v>
                </c:pt>
                <c:pt idx="684">
                  <c:v>5.3099999999999994E-2</c:v>
                </c:pt>
                <c:pt idx="685">
                  <c:v>5.3399999999999996E-2</c:v>
                </c:pt>
                <c:pt idx="686">
                  <c:v>5.3699999999999998E-2</c:v>
                </c:pt>
                <c:pt idx="687">
                  <c:v>5.3499999999999999E-2</c:v>
                </c:pt>
                <c:pt idx="688">
                  <c:v>5.33E-2</c:v>
                </c:pt>
                <c:pt idx="689">
                  <c:v>5.3399999999999996E-2</c:v>
                </c:pt>
                <c:pt idx="690">
                  <c:v>5.3399999999999996E-2</c:v>
                </c:pt>
                <c:pt idx="691">
                  <c:v>5.3399999999999996E-2</c:v>
                </c:pt>
                <c:pt idx="692">
                  <c:v>5.3399999999999996E-2</c:v>
                </c:pt>
                <c:pt idx="693">
                  <c:v>5.3399999999999996E-2</c:v>
                </c:pt>
                <c:pt idx="694">
                  <c:v>5.3399999999999996E-2</c:v>
                </c:pt>
                <c:pt idx="695">
                  <c:v>5.3399999999999996E-2</c:v>
                </c:pt>
                <c:pt idx="696">
                  <c:v>5.3600000000000002E-2</c:v>
                </c:pt>
                <c:pt idx="697">
                  <c:v>5.4000000000000006E-2</c:v>
                </c:pt>
                <c:pt idx="698">
                  <c:v>5.5E-2</c:v>
                </c:pt>
                <c:pt idx="699">
                  <c:v>5.5999999999999994E-2</c:v>
                </c:pt>
                <c:pt idx="700">
                  <c:v>5.7000000000000002E-2</c:v>
                </c:pt>
                <c:pt idx="701">
                  <c:v>5.74E-2</c:v>
                </c:pt>
                <c:pt idx="702">
                  <c:v>5.79E-2</c:v>
                </c:pt>
                <c:pt idx="703">
                  <c:v>5.7999999999999996E-2</c:v>
                </c:pt>
                <c:pt idx="704">
                  <c:v>5.79E-2</c:v>
                </c:pt>
                <c:pt idx="705">
                  <c:v>5.7699999999999994E-2</c:v>
                </c:pt>
                <c:pt idx="706">
                  <c:v>5.7500000000000002E-2</c:v>
                </c:pt>
                <c:pt idx="707">
                  <c:v>5.74E-2</c:v>
                </c:pt>
                <c:pt idx="708">
                  <c:v>5.6600000000000004E-2</c:v>
                </c:pt>
                <c:pt idx="709">
                  <c:v>5.6500000000000002E-2</c:v>
                </c:pt>
                <c:pt idx="710">
                  <c:v>5.6399999999999999E-2</c:v>
                </c:pt>
                <c:pt idx="711">
                  <c:v>5.6600000000000004E-2</c:v>
                </c:pt>
                <c:pt idx="712">
                  <c:v>5.6900000000000006E-2</c:v>
                </c:pt>
                <c:pt idx="713">
                  <c:v>5.6900000000000006E-2</c:v>
                </c:pt>
                <c:pt idx="714">
                  <c:v>5.6900000000000006E-2</c:v>
                </c:pt>
                <c:pt idx="715">
                  <c:v>5.5899999999999998E-2</c:v>
                </c:pt>
                <c:pt idx="716">
                  <c:v>5.5599999999999997E-2</c:v>
                </c:pt>
                <c:pt idx="717">
                  <c:v>5.5399999999999998E-2</c:v>
                </c:pt>
                <c:pt idx="718">
                  <c:v>5.5500000000000001E-2</c:v>
                </c:pt>
                <c:pt idx="719">
                  <c:v>5.6299999999999996E-2</c:v>
                </c:pt>
                <c:pt idx="720">
                  <c:v>5.6500000000000002E-2</c:v>
                </c:pt>
                <c:pt idx="721">
                  <c:v>5.6500000000000002E-2</c:v>
                </c:pt>
                <c:pt idx="722">
                  <c:v>5.6299999999999996E-2</c:v>
                </c:pt>
                <c:pt idx="723">
                  <c:v>5.6500000000000002E-2</c:v>
                </c:pt>
                <c:pt idx="724">
                  <c:v>5.7200000000000001E-2</c:v>
                </c:pt>
                <c:pt idx="725">
                  <c:v>5.7200000000000001E-2</c:v>
                </c:pt>
                <c:pt idx="726">
                  <c:v>5.7200000000000001E-2</c:v>
                </c:pt>
                <c:pt idx="727">
                  <c:v>5.7099999999999998E-2</c:v>
                </c:pt>
                <c:pt idx="728">
                  <c:v>5.7699999999999994E-2</c:v>
                </c:pt>
                <c:pt idx="729">
                  <c:v>5.7699999999999994E-2</c:v>
                </c:pt>
                <c:pt idx="730">
                  <c:v>5.7699999999999994E-2</c:v>
                </c:pt>
                <c:pt idx="731">
                  <c:v>5.7599999999999998E-2</c:v>
                </c:pt>
                <c:pt idx="732">
                  <c:v>5.7200000000000001E-2</c:v>
                </c:pt>
                <c:pt idx="733">
                  <c:v>5.6799999999999996E-2</c:v>
                </c:pt>
                <c:pt idx="734">
                  <c:v>5.6600000000000004E-2</c:v>
                </c:pt>
                <c:pt idx="735">
                  <c:v>5.6399999999999999E-2</c:v>
                </c:pt>
                <c:pt idx="736">
                  <c:v>5.6399999999999999E-2</c:v>
                </c:pt>
                <c:pt idx="737">
                  <c:v>5.6100000000000004E-2</c:v>
                </c:pt>
                <c:pt idx="738">
                  <c:v>5.6100000000000004E-2</c:v>
                </c:pt>
                <c:pt idx="739">
                  <c:v>5.6299999999999996E-2</c:v>
                </c:pt>
                <c:pt idx="740">
                  <c:v>5.6600000000000004E-2</c:v>
                </c:pt>
                <c:pt idx="741">
                  <c:v>5.6600000000000004E-2</c:v>
                </c:pt>
                <c:pt idx="742">
                  <c:v>5.6399999999999999E-2</c:v>
                </c:pt>
                <c:pt idx="743">
                  <c:v>5.5899999999999998E-2</c:v>
                </c:pt>
                <c:pt idx="744">
                  <c:v>5.57E-2</c:v>
                </c:pt>
                <c:pt idx="745">
                  <c:v>5.57E-2</c:v>
                </c:pt>
                <c:pt idx="746">
                  <c:v>5.5500000000000001E-2</c:v>
                </c:pt>
                <c:pt idx="747">
                  <c:v>5.5500000000000001E-2</c:v>
                </c:pt>
                <c:pt idx="748">
                  <c:v>5.5300000000000002E-2</c:v>
                </c:pt>
                <c:pt idx="749">
                  <c:v>5.5199999999999999E-2</c:v>
                </c:pt>
                <c:pt idx="750">
                  <c:v>5.5E-2</c:v>
                </c:pt>
                <c:pt idx="751">
                  <c:v>5.5999999999999994E-2</c:v>
                </c:pt>
                <c:pt idx="752">
                  <c:v>5.62E-2</c:v>
                </c:pt>
                <c:pt idx="753">
                  <c:v>5.6500000000000002E-2</c:v>
                </c:pt>
                <c:pt idx="754">
                  <c:v>5.6399999999999999E-2</c:v>
                </c:pt>
                <c:pt idx="755">
                  <c:v>5.62E-2</c:v>
                </c:pt>
                <c:pt idx="756">
                  <c:v>5.6799999999999996E-2</c:v>
                </c:pt>
                <c:pt idx="757">
                  <c:v>5.6799999999999996E-2</c:v>
                </c:pt>
                <c:pt idx="758">
                  <c:v>5.6799999999999996E-2</c:v>
                </c:pt>
                <c:pt idx="759">
                  <c:v>5.6600000000000004E-2</c:v>
                </c:pt>
                <c:pt idx="760">
                  <c:v>5.6500000000000002E-2</c:v>
                </c:pt>
                <c:pt idx="761">
                  <c:v>5.6500000000000002E-2</c:v>
                </c:pt>
                <c:pt idx="762">
                  <c:v>5.6299999999999996E-2</c:v>
                </c:pt>
                <c:pt idx="763">
                  <c:v>5.6299999999999996E-2</c:v>
                </c:pt>
                <c:pt idx="764">
                  <c:v>5.5999999999999994E-2</c:v>
                </c:pt>
                <c:pt idx="765">
                  <c:v>5.6100000000000004E-2</c:v>
                </c:pt>
                <c:pt idx="766">
                  <c:v>5.5899999999999998E-2</c:v>
                </c:pt>
                <c:pt idx="767">
                  <c:v>5.6100000000000004E-2</c:v>
                </c:pt>
                <c:pt idx="768">
                  <c:v>5.62E-2</c:v>
                </c:pt>
                <c:pt idx="769">
                  <c:v>5.6299999999999996E-2</c:v>
                </c:pt>
                <c:pt idx="770">
                  <c:v>5.6299999999999996E-2</c:v>
                </c:pt>
                <c:pt idx="771">
                  <c:v>5.62E-2</c:v>
                </c:pt>
                <c:pt idx="772">
                  <c:v>5.62E-2</c:v>
                </c:pt>
                <c:pt idx="773">
                  <c:v>5.6100000000000004E-2</c:v>
                </c:pt>
                <c:pt idx="774">
                  <c:v>5.62E-2</c:v>
                </c:pt>
                <c:pt idx="775">
                  <c:v>5.5999999999999994E-2</c:v>
                </c:pt>
                <c:pt idx="776">
                  <c:v>5.5999999999999994E-2</c:v>
                </c:pt>
                <c:pt idx="777">
                  <c:v>5.5999999999999994E-2</c:v>
                </c:pt>
                <c:pt idx="778">
                  <c:v>5.5999999999999994E-2</c:v>
                </c:pt>
                <c:pt idx="779">
                  <c:v>5.5899999999999998E-2</c:v>
                </c:pt>
                <c:pt idx="780">
                  <c:v>5.5599999999999997E-2</c:v>
                </c:pt>
                <c:pt idx="781">
                  <c:v>5.57E-2</c:v>
                </c:pt>
                <c:pt idx="782">
                  <c:v>5.57E-2</c:v>
                </c:pt>
                <c:pt idx="783">
                  <c:v>5.5500000000000001E-2</c:v>
                </c:pt>
                <c:pt idx="784">
                  <c:v>5.5399999999999998E-2</c:v>
                </c:pt>
                <c:pt idx="785">
                  <c:v>5.5399999999999998E-2</c:v>
                </c:pt>
                <c:pt idx="786">
                  <c:v>5.5300000000000002E-2</c:v>
                </c:pt>
                <c:pt idx="787">
                  <c:v>5.5E-2</c:v>
                </c:pt>
                <c:pt idx="788">
                  <c:v>5.4800000000000001E-2</c:v>
                </c:pt>
                <c:pt idx="789">
                  <c:v>5.4800000000000001E-2</c:v>
                </c:pt>
                <c:pt idx="790">
                  <c:v>5.4600000000000003E-2</c:v>
                </c:pt>
                <c:pt idx="791">
                  <c:v>5.4600000000000003E-2</c:v>
                </c:pt>
                <c:pt idx="792">
                  <c:v>5.45E-2</c:v>
                </c:pt>
                <c:pt idx="793">
                  <c:v>5.4299999999999994E-2</c:v>
                </c:pt>
                <c:pt idx="794">
                  <c:v>5.4299999999999994E-2</c:v>
                </c:pt>
                <c:pt idx="795">
                  <c:v>5.4199999999999998E-2</c:v>
                </c:pt>
                <c:pt idx="796">
                  <c:v>5.4000000000000006E-2</c:v>
                </c:pt>
                <c:pt idx="797">
                  <c:v>5.3899999999999997E-2</c:v>
                </c:pt>
                <c:pt idx="798">
                  <c:v>5.3499999999999999E-2</c:v>
                </c:pt>
                <c:pt idx="799">
                  <c:v>5.4000000000000006E-2</c:v>
                </c:pt>
                <c:pt idx="800">
                  <c:v>5.4000000000000006E-2</c:v>
                </c:pt>
                <c:pt idx="801">
                  <c:v>5.4299999999999994E-2</c:v>
                </c:pt>
                <c:pt idx="802">
                  <c:v>5.4900000000000004E-2</c:v>
                </c:pt>
                <c:pt idx="803">
                  <c:v>5.5399999999999998E-2</c:v>
                </c:pt>
                <c:pt idx="804">
                  <c:v>5.57E-2</c:v>
                </c:pt>
                <c:pt idx="805">
                  <c:v>5.6500000000000002E-2</c:v>
                </c:pt>
                <c:pt idx="806">
                  <c:v>5.5999999999999994E-2</c:v>
                </c:pt>
                <c:pt idx="807">
                  <c:v>5.5899999999999998E-2</c:v>
                </c:pt>
                <c:pt idx="808">
                  <c:v>5.5599999999999997E-2</c:v>
                </c:pt>
                <c:pt idx="809">
                  <c:v>5.5399999999999998E-2</c:v>
                </c:pt>
                <c:pt idx="810">
                  <c:v>5.5099999999999996E-2</c:v>
                </c:pt>
                <c:pt idx="811">
                  <c:v>5.4600000000000003E-2</c:v>
                </c:pt>
                <c:pt idx="812">
                  <c:v>5.4600000000000003E-2</c:v>
                </c:pt>
                <c:pt idx="813">
                  <c:v>5.5099999999999996E-2</c:v>
                </c:pt>
                <c:pt idx="814">
                  <c:v>5.4800000000000001E-2</c:v>
                </c:pt>
                <c:pt idx="815">
                  <c:v>5.4800000000000001E-2</c:v>
                </c:pt>
                <c:pt idx="816">
                  <c:v>5.5300000000000002E-2</c:v>
                </c:pt>
                <c:pt idx="817">
                  <c:v>5.4900000000000004E-2</c:v>
                </c:pt>
                <c:pt idx="818">
                  <c:v>5.45E-2</c:v>
                </c:pt>
                <c:pt idx="819">
                  <c:v>5.4400000000000004E-2</c:v>
                </c:pt>
                <c:pt idx="820">
                  <c:v>5.45E-2</c:v>
                </c:pt>
                <c:pt idx="821">
                  <c:v>5.4699999999999999E-2</c:v>
                </c:pt>
                <c:pt idx="822">
                  <c:v>5.4299999999999994E-2</c:v>
                </c:pt>
                <c:pt idx="823">
                  <c:v>5.3699999999999998E-2</c:v>
                </c:pt>
                <c:pt idx="824">
                  <c:v>5.3399999999999996E-2</c:v>
                </c:pt>
                <c:pt idx="825">
                  <c:v>5.3600000000000002E-2</c:v>
                </c:pt>
                <c:pt idx="826">
                  <c:v>5.33E-2</c:v>
                </c:pt>
                <c:pt idx="827">
                  <c:v>5.3099999999999994E-2</c:v>
                </c:pt>
                <c:pt idx="828">
                  <c:v>5.2699999999999997E-2</c:v>
                </c:pt>
                <c:pt idx="829">
                  <c:v>5.2600000000000001E-2</c:v>
                </c:pt>
                <c:pt idx="830">
                  <c:v>5.2600000000000001E-2</c:v>
                </c:pt>
                <c:pt idx="831">
                  <c:v>5.2699999999999997E-2</c:v>
                </c:pt>
                <c:pt idx="832">
                  <c:v>5.2499999999999998E-2</c:v>
                </c:pt>
                <c:pt idx="833">
                  <c:v>5.2300000000000006E-2</c:v>
                </c:pt>
                <c:pt idx="834">
                  <c:v>5.2499999999999998E-2</c:v>
                </c:pt>
                <c:pt idx="835">
                  <c:v>5.2499999999999998E-2</c:v>
                </c:pt>
                <c:pt idx="836">
                  <c:v>5.2400000000000002E-2</c:v>
                </c:pt>
                <c:pt idx="837">
                  <c:v>5.1699999999999996E-2</c:v>
                </c:pt>
                <c:pt idx="838">
                  <c:v>5.1299999999999998E-2</c:v>
                </c:pt>
                <c:pt idx="839">
                  <c:v>5.0999999999999997E-2</c:v>
                </c:pt>
                <c:pt idx="840">
                  <c:v>5.0499999999999996E-2</c:v>
                </c:pt>
                <c:pt idx="841">
                  <c:v>4.9699999999999994E-2</c:v>
                </c:pt>
                <c:pt idx="842">
                  <c:v>4.9000000000000002E-2</c:v>
                </c:pt>
                <c:pt idx="843">
                  <c:v>4.9000000000000002E-2</c:v>
                </c:pt>
                <c:pt idx="844">
                  <c:v>4.8799999999999996E-2</c:v>
                </c:pt>
                <c:pt idx="845">
                  <c:v>4.8799999999999996E-2</c:v>
                </c:pt>
                <c:pt idx="846">
                  <c:v>4.8600000000000004E-2</c:v>
                </c:pt>
                <c:pt idx="847">
                  <c:v>4.8600000000000004E-2</c:v>
                </c:pt>
                <c:pt idx="848">
                  <c:v>4.8399999999999999E-2</c:v>
                </c:pt>
                <c:pt idx="849">
                  <c:v>4.8300000000000003E-2</c:v>
                </c:pt>
                <c:pt idx="850">
                  <c:v>4.87E-2</c:v>
                </c:pt>
                <c:pt idx="851">
                  <c:v>4.9100000000000005E-2</c:v>
                </c:pt>
                <c:pt idx="852">
                  <c:v>4.8799999999999996E-2</c:v>
                </c:pt>
                <c:pt idx="853">
                  <c:v>4.8799999999999996E-2</c:v>
                </c:pt>
                <c:pt idx="854">
                  <c:v>4.9100000000000005E-2</c:v>
                </c:pt>
                <c:pt idx="855">
                  <c:v>4.8799999999999996E-2</c:v>
                </c:pt>
                <c:pt idx="856">
                  <c:v>4.87E-2</c:v>
                </c:pt>
                <c:pt idx="857">
                  <c:v>4.8600000000000004E-2</c:v>
                </c:pt>
                <c:pt idx="858">
                  <c:v>4.8799999999999996E-2</c:v>
                </c:pt>
                <c:pt idx="859">
                  <c:v>4.8600000000000004E-2</c:v>
                </c:pt>
                <c:pt idx="860">
                  <c:v>4.8300000000000003E-2</c:v>
                </c:pt>
                <c:pt idx="861">
                  <c:v>4.82E-2</c:v>
                </c:pt>
                <c:pt idx="862">
                  <c:v>4.8099999999999997E-2</c:v>
                </c:pt>
                <c:pt idx="863">
                  <c:v>4.7800000000000002E-2</c:v>
                </c:pt>
                <c:pt idx="864">
                  <c:v>4.8099999999999997E-2</c:v>
                </c:pt>
                <c:pt idx="865">
                  <c:v>4.8899999999999999E-2</c:v>
                </c:pt>
                <c:pt idx="866">
                  <c:v>4.9599999999999998E-2</c:v>
                </c:pt>
                <c:pt idx="867">
                  <c:v>5.0099999999999999E-2</c:v>
                </c:pt>
                <c:pt idx="868">
                  <c:v>5.04E-2</c:v>
                </c:pt>
                <c:pt idx="869">
                  <c:v>5.04E-2</c:v>
                </c:pt>
                <c:pt idx="870">
                  <c:v>5.0099999999999999E-2</c:v>
                </c:pt>
                <c:pt idx="871">
                  <c:v>5.04E-2</c:v>
                </c:pt>
                <c:pt idx="872">
                  <c:v>5.1100000000000007E-2</c:v>
                </c:pt>
                <c:pt idx="873">
                  <c:v>5.1299999999999998E-2</c:v>
                </c:pt>
                <c:pt idx="874">
                  <c:v>5.1200000000000002E-2</c:v>
                </c:pt>
                <c:pt idx="875">
                  <c:v>5.1200000000000002E-2</c:v>
                </c:pt>
                <c:pt idx="876">
                  <c:v>5.1100000000000007E-2</c:v>
                </c:pt>
                <c:pt idx="877">
                  <c:v>5.16E-2</c:v>
                </c:pt>
                <c:pt idx="878">
                  <c:v>5.1900000000000002E-2</c:v>
                </c:pt>
                <c:pt idx="879">
                  <c:v>5.2000000000000005E-2</c:v>
                </c:pt>
                <c:pt idx="880">
                  <c:v>5.2000000000000005E-2</c:v>
                </c:pt>
                <c:pt idx="881">
                  <c:v>5.1699999999999996E-2</c:v>
                </c:pt>
                <c:pt idx="882">
                  <c:v>5.1699999999999996E-2</c:v>
                </c:pt>
                <c:pt idx="883">
                  <c:v>5.1699999999999996E-2</c:v>
                </c:pt>
                <c:pt idx="884">
                  <c:v>5.2900000000000003E-2</c:v>
                </c:pt>
                <c:pt idx="885">
                  <c:v>5.3099999999999994E-2</c:v>
                </c:pt>
                <c:pt idx="886">
                  <c:v>5.2900000000000003E-2</c:v>
                </c:pt>
                <c:pt idx="887">
                  <c:v>5.2900000000000003E-2</c:v>
                </c:pt>
                <c:pt idx="888">
                  <c:v>5.3600000000000002E-2</c:v>
                </c:pt>
                <c:pt idx="889">
                  <c:v>5.4000000000000006E-2</c:v>
                </c:pt>
                <c:pt idx="890">
                  <c:v>5.3699999999999998E-2</c:v>
                </c:pt>
                <c:pt idx="891">
                  <c:v>5.4000000000000006E-2</c:v>
                </c:pt>
                <c:pt idx="892">
                  <c:v>5.4000000000000006E-2</c:v>
                </c:pt>
                <c:pt idx="893">
                  <c:v>5.4800000000000001E-2</c:v>
                </c:pt>
                <c:pt idx="894">
                  <c:v>5.5999999999999994E-2</c:v>
                </c:pt>
                <c:pt idx="895">
                  <c:v>5.5800000000000002E-2</c:v>
                </c:pt>
                <c:pt idx="896">
                  <c:v>5.6900000000000006E-2</c:v>
                </c:pt>
                <c:pt idx="897">
                  <c:v>5.6900000000000006E-2</c:v>
                </c:pt>
                <c:pt idx="898">
                  <c:v>5.67E-2</c:v>
                </c:pt>
                <c:pt idx="899">
                  <c:v>5.7099999999999998E-2</c:v>
                </c:pt>
                <c:pt idx="900">
                  <c:v>5.6399999999999999E-2</c:v>
                </c:pt>
                <c:pt idx="901">
                  <c:v>5.5999999999999994E-2</c:v>
                </c:pt>
                <c:pt idx="902">
                  <c:v>5.5599999999999997E-2</c:v>
                </c:pt>
                <c:pt idx="903">
                  <c:v>5.6100000000000004E-2</c:v>
                </c:pt>
                <c:pt idx="904">
                  <c:v>5.6100000000000004E-2</c:v>
                </c:pt>
                <c:pt idx="905">
                  <c:v>5.7200000000000001E-2</c:v>
                </c:pt>
                <c:pt idx="906">
                  <c:v>5.7099999999999998E-2</c:v>
                </c:pt>
                <c:pt idx="907">
                  <c:v>5.6799999999999996E-2</c:v>
                </c:pt>
                <c:pt idx="908">
                  <c:v>5.6600000000000004E-2</c:v>
                </c:pt>
                <c:pt idx="909">
                  <c:v>5.5999999999999994E-2</c:v>
                </c:pt>
                <c:pt idx="910">
                  <c:v>5.6100000000000004E-2</c:v>
                </c:pt>
                <c:pt idx="911">
                  <c:v>5.6399999999999999E-2</c:v>
                </c:pt>
                <c:pt idx="912">
                  <c:v>5.62E-2</c:v>
                </c:pt>
                <c:pt idx="913">
                  <c:v>5.6399999999999999E-2</c:v>
                </c:pt>
                <c:pt idx="914">
                  <c:v>5.6299999999999996E-2</c:v>
                </c:pt>
                <c:pt idx="915">
                  <c:v>5.6399999999999999E-2</c:v>
                </c:pt>
                <c:pt idx="916">
                  <c:v>5.5899999999999998E-2</c:v>
                </c:pt>
                <c:pt idx="917">
                  <c:v>5.5899999999999998E-2</c:v>
                </c:pt>
                <c:pt idx="918">
                  <c:v>5.6500000000000002E-2</c:v>
                </c:pt>
                <c:pt idx="919">
                  <c:v>5.6500000000000002E-2</c:v>
                </c:pt>
                <c:pt idx="920">
                  <c:v>5.5899999999999998E-2</c:v>
                </c:pt>
                <c:pt idx="921">
                  <c:v>5.4900000000000004E-2</c:v>
                </c:pt>
                <c:pt idx="922">
                  <c:v>5.4699999999999999E-2</c:v>
                </c:pt>
                <c:pt idx="923">
                  <c:v>5.4699999999999999E-2</c:v>
                </c:pt>
                <c:pt idx="924">
                  <c:v>5.4299999999999994E-2</c:v>
                </c:pt>
                <c:pt idx="925">
                  <c:v>5.4400000000000004E-2</c:v>
                </c:pt>
                <c:pt idx="926">
                  <c:v>5.4400000000000004E-2</c:v>
                </c:pt>
                <c:pt idx="927">
                  <c:v>5.4400000000000004E-2</c:v>
                </c:pt>
                <c:pt idx="928">
                  <c:v>5.45E-2</c:v>
                </c:pt>
                <c:pt idx="929">
                  <c:v>5.3899999999999997E-2</c:v>
                </c:pt>
                <c:pt idx="930">
                  <c:v>5.3899999999999997E-2</c:v>
                </c:pt>
                <c:pt idx="931">
                  <c:v>5.3699999999999998E-2</c:v>
                </c:pt>
                <c:pt idx="932">
                  <c:v>5.4100000000000002E-2</c:v>
                </c:pt>
                <c:pt idx="933">
                  <c:v>5.4100000000000002E-2</c:v>
                </c:pt>
                <c:pt idx="934">
                  <c:v>5.3800000000000001E-2</c:v>
                </c:pt>
                <c:pt idx="935">
                  <c:v>5.3499999999999999E-2</c:v>
                </c:pt>
                <c:pt idx="936">
                  <c:v>5.3099999999999994E-2</c:v>
                </c:pt>
                <c:pt idx="937">
                  <c:v>5.33E-2</c:v>
                </c:pt>
                <c:pt idx="938">
                  <c:v>5.2600000000000001E-2</c:v>
                </c:pt>
                <c:pt idx="939">
                  <c:v>5.2600000000000001E-2</c:v>
                </c:pt>
                <c:pt idx="940">
                  <c:v>5.2900000000000003E-2</c:v>
                </c:pt>
                <c:pt idx="941">
                  <c:v>5.4000000000000006E-2</c:v>
                </c:pt>
                <c:pt idx="942">
                  <c:v>5.4000000000000006E-2</c:v>
                </c:pt>
                <c:pt idx="943">
                  <c:v>5.4299999999999994E-2</c:v>
                </c:pt>
                <c:pt idx="944">
                  <c:v>5.4299999999999994E-2</c:v>
                </c:pt>
                <c:pt idx="945">
                  <c:v>5.4800000000000001E-2</c:v>
                </c:pt>
                <c:pt idx="946">
                  <c:v>5.4600000000000003E-2</c:v>
                </c:pt>
                <c:pt idx="947">
                  <c:v>5.4900000000000004E-2</c:v>
                </c:pt>
                <c:pt idx="948">
                  <c:v>5.5199999999999999E-2</c:v>
                </c:pt>
                <c:pt idx="949">
                  <c:v>5.5199999999999999E-2</c:v>
                </c:pt>
                <c:pt idx="950">
                  <c:v>5.5099999999999996E-2</c:v>
                </c:pt>
                <c:pt idx="951">
                  <c:v>5.4900000000000004E-2</c:v>
                </c:pt>
                <c:pt idx="952">
                  <c:v>5.4699999999999999E-2</c:v>
                </c:pt>
                <c:pt idx="953">
                  <c:v>5.4000000000000006E-2</c:v>
                </c:pt>
                <c:pt idx="954">
                  <c:v>5.4199999999999998E-2</c:v>
                </c:pt>
                <c:pt idx="955">
                  <c:v>5.3699999999999998E-2</c:v>
                </c:pt>
                <c:pt idx="956">
                  <c:v>5.3699999999999998E-2</c:v>
                </c:pt>
                <c:pt idx="957">
                  <c:v>5.3499999999999999E-2</c:v>
                </c:pt>
                <c:pt idx="958">
                  <c:v>5.3699999999999998E-2</c:v>
                </c:pt>
                <c:pt idx="959">
                  <c:v>5.4000000000000006E-2</c:v>
                </c:pt>
                <c:pt idx="960">
                  <c:v>5.3699999999999998E-2</c:v>
                </c:pt>
                <c:pt idx="961">
                  <c:v>5.4000000000000006E-2</c:v>
                </c:pt>
                <c:pt idx="962">
                  <c:v>5.3600000000000002E-2</c:v>
                </c:pt>
                <c:pt idx="963">
                  <c:v>5.3399999999999996E-2</c:v>
                </c:pt>
                <c:pt idx="964">
                  <c:v>5.3899999999999997E-2</c:v>
                </c:pt>
                <c:pt idx="965">
                  <c:v>5.4100000000000002E-2</c:v>
                </c:pt>
                <c:pt idx="966">
                  <c:v>5.4100000000000002E-2</c:v>
                </c:pt>
                <c:pt idx="967">
                  <c:v>5.3800000000000001E-2</c:v>
                </c:pt>
                <c:pt idx="968">
                  <c:v>5.3099999999999994E-2</c:v>
                </c:pt>
                <c:pt idx="969">
                  <c:v>5.2699999999999997E-2</c:v>
                </c:pt>
                <c:pt idx="970">
                  <c:v>5.2400000000000002E-2</c:v>
                </c:pt>
                <c:pt idx="971">
                  <c:v>5.2400000000000002E-2</c:v>
                </c:pt>
                <c:pt idx="972">
                  <c:v>5.2499999999999998E-2</c:v>
                </c:pt>
                <c:pt idx="973">
                  <c:v>5.2300000000000006E-2</c:v>
                </c:pt>
                <c:pt idx="974">
                  <c:v>5.21E-2</c:v>
                </c:pt>
                <c:pt idx="975">
                  <c:v>5.2499999999999998E-2</c:v>
                </c:pt>
                <c:pt idx="976">
                  <c:v>5.2400000000000002E-2</c:v>
                </c:pt>
                <c:pt idx="977">
                  <c:v>5.2499999999999998E-2</c:v>
                </c:pt>
                <c:pt idx="978">
                  <c:v>5.2699999999999997E-2</c:v>
                </c:pt>
                <c:pt idx="979">
                  <c:v>5.33E-2</c:v>
                </c:pt>
                <c:pt idx="980">
                  <c:v>5.33E-2</c:v>
                </c:pt>
                <c:pt idx="981">
                  <c:v>5.3399999999999996E-2</c:v>
                </c:pt>
                <c:pt idx="982">
                  <c:v>5.2999999999999999E-2</c:v>
                </c:pt>
                <c:pt idx="983">
                  <c:v>5.2699999999999997E-2</c:v>
                </c:pt>
                <c:pt idx="984">
                  <c:v>5.28E-2</c:v>
                </c:pt>
                <c:pt idx="985">
                  <c:v>5.2999999999999999E-2</c:v>
                </c:pt>
                <c:pt idx="986">
                  <c:v>5.2900000000000003E-2</c:v>
                </c:pt>
                <c:pt idx="987">
                  <c:v>5.2699999999999997E-2</c:v>
                </c:pt>
                <c:pt idx="988">
                  <c:v>5.2400000000000002E-2</c:v>
                </c:pt>
                <c:pt idx="989">
                  <c:v>5.2400000000000002E-2</c:v>
                </c:pt>
                <c:pt idx="990">
                  <c:v>5.2199999999999996E-2</c:v>
                </c:pt>
                <c:pt idx="991">
                  <c:v>5.16E-2</c:v>
                </c:pt>
                <c:pt idx="992">
                  <c:v>5.1200000000000002E-2</c:v>
                </c:pt>
                <c:pt idx="993">
                  <c:v>5.1200000000000002E-2</c:v>
                </c:pt>
                <c:pt idx="994">
                  <c:v>5.1200000000000002E-2</c:v>
                </c:pt>
                <c:pt idx="995">
                  <c:v>5.1500000000000004E-2</c:v>
                </c:pt>
                <c:pt idx="996">
                  <c:v>5.1299999999999998E-2</c:v>
                </c:pt>
                <c:pt idx="997">
                  <c:v>5.1200000000000002E-2</c:v>
                </c:pt>
                <c:pt idx="998">
                  <c:v>5.1299999999999998E-2</c:v>
                </c:pt>
                <c:pt idx="999">
                  <c:v>5.1500000000000004E-2</c:v>
                </c:pt>
                <c:pt idx="1000">
                  <c:v>5.1500000000000004E-2</c:v>
                </c:pt>
                <c:pt idx="1001">
                  <c:v>5.2699999999999997E-2</c:v>
                </c:pt>
                <c:pt idx="1002">
                  <c:v>5.28E-2</c:v>
                </c:pt>
                <c:pt idx="1003">
                  <c:v>5.2300000000000006E-2</c:v>
                </c:pt>
                <c:pt idx="1004">
                  <c:v>5.1900000000000002E-2</c:v>
                </c:pt>
                <c:pt idx="1005">
                  <c:v>5.1799999999999999E-2</c:v>
                </c:pt>
                <c:pt idx="1006">
                  <c:v>5.0900000000000001E-2</c:v>
                </c:pt>
                <c:pt idx="1007">
                  <c:v>5.0799999999999998E-2</c:v>
                </c:pt>
                <c:pt idx="1008">
                  <c:v>5.0799999999999998E-2</c:v>
                </c:pt>
                <c:pt idx="1009">
                  <c:v>5.0599999999999999E-2</c:v>
                </c:pt>
                <c:pt idx="1010">
                  <c:v>5.0599999999999999E-2</c:v>
                </c:pt>
                <c:pt idx="1011">
                  <c:v>5.0599999999999999E-2</c:v>
                </c:pt>
                <c:pt idx="1012">
                  <c:v>5.0999999999999997E-2</c:v>
                </c:pt>
                <c:pt idx="1013">
                  <c:v>5.1200000000000002E-2</c:v>
                </c:pt>
                <c:pt idx="1014">
                  <c:v>5.0999999999999997E-2</c:v>
                </c:pt>
                <c:pt idx="1015">
                  <c:v>5.16E-2</c:v>
                </c:pt>
                <c:pt idx="1016">
                  <c:v>5.2300000000000006E-2</c:v>
                </c:pt>
                <c:pt idx="1017">
                  <c:v>5.2199999999999996E-2</c:v>
                </c:pt>
                <c:pt idx="1018">
                  <c:v>5.2699999999999997E-2</c:v>
                </c:pt>
                <c:pt idx="1019">
                  <c:v>5.28E-2</c:v>
                </c:pt>
                <c:pt idx="1020">
                  <c:v>5.2499999999999998E-2</c:v>
                </c:pt>
                <c:pt idx="1021">
                  <c:v>5.2499999999999998E-2</c:v>
                </c:pt>
                <c:pt idx="1022">
                  <c:v>5.2199999999999996E-2</c:v>
                </c:pt>
                <c:pt idx="1023">
                  <c:v>5.2199999999999996E-2</c:v>
                </c:pt>
                <c:pt idx="1024">
                  <c:v>5.2300000000000006E-2</c:v>
                </c:pt>
                <c:pt idx="1025">
                  <c:v>5.1799999999999999E-2</c:v>
                </c:pt>
                <c:pt idx="1026">
                  <c:v>5.16E-2</c:v>
                </c:pt>
                <c:pt idx="1027">
                  <c:v>5.16E-2</c:v>
                </c:pt>
                <c:pt idx="1028">
                  <c:v>5.0999999999999997E-2</c:v>
                </c:pt>
                <c:pt idx="1029">
                  <c:v>5.0999999999999997E-2</c:v>
                </c:pt>
                <c:pt idx="1030">
                  <c:v>5.0900000000000001E-2</c:v>
                </c:pt>
                <c:pt idx="1031">
                  <c:v>5.0900000000000001E-2</c:v>
                </c:pt>
                <c:pt idx="1032">
                  <c:v>5.0900000000000001E-2</c:v>
                </c:pt>
                <c:pt idx="1033">
                  <c:v>5.0900000000000001E-2</c:v>
                </c:pt>
                <c:pt idx="1034">
                  <c:v>5.0900000000000001E-2</c:v>
                </c:pt>
                <c:pt idx="1035">
                  <c:v>5.0799999999999998E-2</c:v>
                </c:pt>
                <c:pt idx="1036">
                  <c:v>5.0700000000000002E-2</c:v>
                </c:pt>
                <c:pt idx="1037">
                  <c:v>5.04E-2</c:v>
                </c:pt>
                <c:pt idx="1038">
                  <c:v>5.0499999999999996E-2</c:v>
                </c:pt>
                <c:pt idx="1039">
                  <c:v>5.04E-2</c:v>
                </c:pt>
                <c:pt idx="1040">
                  <c:v>5.0300000000000004E-2</c:v>
                </c:pt>
                <c:pt idx="1041">
                  <c:v>5.0599999999999999E-2</c:v>
                </c:pt>
                <c:pt idx="1042">
                  <c:v>5.0799999999999998E-2</c:v>
                </c:pt>
                <c:pt idx="1043">
                  <c:v>5.0599999999999999E-2</c:v>
                </c:pt>
                <c:pt idx="1044">
                  <c:v>4.9500000000000002E-2</c:v>
                </c:pt>
                <c:pt idx="1045">
                  <c:v>4.9200000000000001E-2</c:v>
                </c:pt>
                <c:pt idx="1046">
                  <c:v>4.8899999999999999E-2</c:v>
                </c:pt>
                <c:pt idx="1047">
                  <c:v>4.8899999999999999E-2</c:v>
                </c:pt>
                <c:pt idx="1048">
                  <c:v>4.9000000000000002E-2</c:v>
                </c:pt>
                <c:pt idx="1049">
                  <c:v>4.9000000000000002E-2</c:v>
                </c:pt>
                <c:pt idx="1050">
                  <c:v>4.9000000000000002E-2</c:v>
                </c:pt>
                <c:pt idx="1051">
                  <c:v>4.9000000000000002E-2</c:v>
                </c:pt>
                <c:pt idx="1052">
                  <c:v>4.9000000000000002E-2</c:v>
                </c:pt>
                <c:pt idx="1053">
                  <c:v>4.9299999999999997E-2</c:v>
                </c:pt>
                <c:pt idx="1054">
                  <c:v>4.9699999999999994E-2</c:v>
                </c:pt>
                <c:pt idx="1055">
                  <c:v>4.9599999999999998E-2</c:v>
                </c:pt>
                <c:pt idx="1056">
                  <c:v>4.9599999999999998E-2</c:v>
                </c:pt>
                <c:pt idx="1057">
                  <c:v>4.9800000000000004E-2</c:v>
                </c:pt>
                <c:pt idx="1058">
                  <c:v>4.9800000000000004E-2</c:v>
                </c:pt>
                <c:pt idx="1059">
                  <c:v>5.0799999999999998E-2</c:v>
                </c:pt>
                <c:pt idx="1060">
                  <c:v>5.16E-2</c:v>
                </c:pt>
                <c:pt idx="1061">
                  <c:v>5.16E-2</c:v>
                </c:pt>
                <c:pt idx="1062">
                  <c:v>5.1399999999999994E-2</c:v>
                </c:pt>
                <c:pt idx="1063">
                  <c:v>5.16E-2</c:v>
                </c:pt>
                <c:pt idx="1064">
                  <c:v>5.3499999999999999E-2</c:v>
                </c:pt>
                <c:pt idx="1065">
                  <c:v>5.3800000000000001E-2</c:v>
                </c:pt>
                <c:pt idx="1066">
                  <c:v>5.3099999999999994E-2</c:v>
                </c:pt>
                <c:pt idx="1067">
                  <c:v>5.28E-2</c:v>
                </c:pt>
                <c:pt idx="1068">
                  <c:v>5.28E-2</c:v>
                </c:pt>
                <c:pt idx="1069">
                  <c:v>5.2999999999999999E-2</c:v>
                </c:pt>
                <c:pt idx="1070">
                  <c:v>5.3800000000000001E-2</c:v>
                </c:pt>
                <c:pt idx="1071">
                  <c:v>5.4000000000000006E-2</c:v>
                </c:pt>
                <c:pt idx="1072">
                  <c:v>5.3899999999999997E-2</c:v>
                </c:pt>
                <c:pt idx="1073">
                  <c:v>5.3499999999999999E-2</c:v>
                </c:pt>
                <c:pt idx="1074">
                  <c:v>5.3499999999999999E-2</c:v>
                </c:pt>
                <c:pt idx="1075">
                  <c:v>5.3699999999999998E-2</c:v>
                </c:pt>
                <c:pt idx="1076">
                  <c:v>5.3899999999999997E-2</c:v>
                </c:pt>
                <c:pt idx="1077">
                  <c:v>5.28E-2</c:v>
                </c:pt>
                <c:pt idx="1078">
                  <c:v>5.3099999999999994E-2</c:v>
                </c:pt>
                <c:pt idx="1079">
                  <c:v>5.3099999999999994E-2</c:v>
                </c:pt>
                <c:pt idx="1080">
                  <c:v>5.2999999999999999E-2</c:v>
                </c:pt>
                <c:pt idx="1081">
                  <c:v>5.33E-2</c:v>
                </c:pt>
                <c:pt idx="1082">
                  <c:v>5.3499999999999999E-2</c:v>
                </c:pt>
                <c:pt idx="1083">
                  <c:v>5.3399999999999996E-2</c:v>
                </c:pt>
                <c:pt idx="1084">
                  <c:v>5.3399999999999996E-2</c:v>
                </c:pt>
                <c:pt idx="1085">
                  <c:v>5.3600000000000002E-2</c:v>
                </c:pt>
                <c:pt idx="1086">
                  <c:v>5.3800000000000001E-2</c:v>
                </c:pt>
                <c:pt idx="1087">
                  <c:v>5.3899999999999997E-2</c:v>
                </c:pt>
                <c:pt idx="1088">
                  <c:v>5.4800000000000001E-2</c:v>
                </c:pt>
                <c:pt idx="1089">
                  <c:v>5.4900000000000004E-2</c:v>
                </c:pt>
                <c:pt idx="1090">
                  <c:v>5.4900000000000004E-2</c:v>
                </c:pt>
                <c:pt idx="1091">
                  <c:v>5.5199999999999999E-2</c:v>
                </c:pt>
                <c:pt idx="1092">
                  <c:v>5.5500000000000001E-2</c:v>
                </c:pt>
                <c:pt idx="1093">
                  <c:v>5.5300000000000002E-2</c:v>
                </c:pt>
                <c:pt idx="1094">
                  <c:v>5.5099999999999996E-2</c:v>
                </c:pt>
                <c:pt idx="1095">
                  <c:v>5.5199999999999999E-2</c:v>
                </c:pt>
                <c:pt idx="1096">
                  <c:v>5.5399999999999998E-2</c:v>
                </c:pt>
                <c:pt idx="1097">
                  <c:v>5.5099999999999996E-2</c:v>
                </c:pt>
                <c:pt idx="1098">
                  <c:v>5.5099999999999996E-2</c:v>
                </c:pt>
                <c:pt idx="1099">
                  <c:v>5.5E-2</c:v>
                </c:pt>
                <c:pt idx="1100">
                  <c:v>5.4699999999999999E-2</c:v>
                </c:pt>
                <c:pt idx="1101">
                  <c:v>5.4299999999999994E-2</c:v>
                </c:pt>
                <c:pt idx="1102">
                  <c:v>5.3800000000000001E-2</c:v>
                </c:pt>
                <c:pt idx="1103">
                  <c:v>5.3800000000000001E-2</c:v>
                </c:pt>
                <c:pt idx="1104">
                  <c:v>5.4299999999999994E-2</c:v>
                </c:pt>
                <c:pt idx="1105">
                  <c:v>5.4400000000000004E-2</c:v>
                </c:pt>
                <c:pt idx="1106">
                  <c:v>5.4400000000000004E-2</c:v>
                </c:pt>
                <c:pt idx="1107">
                  <c:v>5.4600000000000003E-2</c:v>
                </c:pt>
                <c:pt idx="1108">
                  <c:v>5.4699999999999999E-2</c:v>
                </c:pt>
                <c:pt idx="1109">
                  <c:v>5.4699999999999999E-2</c:v>
                </c:pt>
                <c:pt idx="1110">
                  <c:v>5.4900000000000004E-2</c:v>
                </c:pt>
                <c:pt idx="1111">
                  <c:v>5.4900000000000004E-2</c:v>
                </c:pt>
                <c:pt idx="1112">
                  <c:v>5.5099999999999996E-2</c:v>
                </c:pt>
                <c:pt idx="1113">
                  <c:v>5.4400000000000004E-2</c:v>
                </c:pt>
                <c:pt idx="1114">
                  <c:v>5.45E-2</c:v>
                </c:pt>
                <c:pt idx="1115">
                  <c:v>5.4299999999999994E-2</c:v>
                </c:pt>
                <c:pt idx="1116">
                  <c:v>5.4299999999999994E-2</c:v>
                </c:pt>
                <c:pt idx="1117">
                  <c:v>5.4299999999999994E-2</c:v>
                </c:pt>
                <c:pt idx="1118">
                  <c:v>5.4299999999999994E-2</c:v>
                </c:pt>
                <c:pt idx="1119">
                  <c:v>5.4299999999999994E-2</c:v>
                </c:pt>
                <c:pt idx="1120">
                  <c:v>5.4000000000000006E-2</c:v>
                </c:pt>
                <c:pt idx="1121">
                  <c:v>5.4000000000000006E-2</c:v>
                </c:pt>
                <c:pt idx="1122">
                  <c:v>5.4299999999999994E-2</c:v>
                </c:pt>
                <c:pt idx="1123">
                  <c:v>5.4299999999999994E-2</c:v>
                </c:pt>
                <c:pt idx="1124">
                  <c:v>5.3800000000000001E-2</c:v>
                </c:pt>
                <c:pt idx="1125">
                  <c:v>5.3600000000000002E-2</c:v>
                </c:pt>
                <c:pt idx="1126">
                  <c:v>5.2400000000000002E-2</c:v>
                </c:pt>
                <c:pt idx="1127">
                  <c:v>5.2400000000000002E-2</c:v>
                </c:pt>
                <c:pt idx="1128">
                  <c:v>5.21E-2</c:v>
                </c:pt>
                <c:pt idx="1129">
                  <c:v>5.2000000000000005E-2</c:v>
                </c:pt>
                <c:pt idx="1130">
                  <c:v>5.2000000000000005E-2</c:v>
                </c:pt>
                <c:pt idx="1131">
                  <c:v>5.2000000000000005E-2</c:v>
                </c:pt>
                <c:pt idx="1132">
                  <c:v>5.2300000000000006E-2</c:v>
                </c:pt>
                <c:pt idx="1133">
                  <c:v>5.2300000000000006E-2</c:v>
                </c:pt>
                <c:pt idx="1134">
                  <c:v>5.2499999999999998E-2</c:v>
                </c:pt>
                <c:pt idx="1135">
                  <c:v>5.1900000000000002E-2</c:v>
                </c:pt>
                <c:pt idx="1136">
                  <c:v>5.1900000000000002E-2</c:v>
                </c:pt>
                <c:pt idx="1137">
                  <c:v>5.2000000000000005E-2</c:v>
                </c:pt>
                <c:pt idx="1138">
                  <c:v>5.2400000000000002E-2</c:v>
                </c:pt>
                <c:pt idx="1139">
                  <c:v>5.2199999999999996E-2</c:v>
                </c:pt>
                <c:pt idx="1140">
                  <c:v>5.2000000000000005E-2</c:v>
                </c:pt>
                <c:pt idx="1141">
                  <c:v>5.21E-2</c:v>
                </c:pt>
                <c:pt idx="1142">
                  <c:v>5.2600000000000001E-2</c:v>
                </c:pt>
                <c:pt idx="1143">
                  <c:v>5.2699999999999997E-2</c:v>
                </c:pt>
                <c:pt idx="1144">
                  <c:v>5.2699999999999997E-2</c:v>
                </c:pt>
                <c:pt idx="1145">
                  <c:v>5.2300000000000006E-2</c:v>
                </c:pt>
                <c:pt idx="1146">
                  <c:v>5.2000000000000005E-2</c:v>
                </c:pt>
                <c:pt idx="1147">
                  <c:v>5.1799999999999999E-2</c:v>
                </c:pt>
                <c:pt idx="1148">
                  <c:v>5.1799999999999999E-2</c:v>
                </c:pt>
                <c:pt idx="1149">
                  <c:v>5.1699999999999996E-2</c:v>
                </c:pt>
                <c:pt idx="1150">
                  <c:v>5.0599999999999999E-2</c:v>
                </c:pt>
                <c:pt idx="1151">
                  <c:v>5.0599999999999999E-2</c:v>
                </c:pt>
                <c:pt idx="1152">
                  <c:v>5.0799999999999998E-2</c:v>
                </c:pt>
                <c:pt idx="1153">
                  <c:v>5.0900000000000001E-2</c:v>
                </c:pt>
                <c:pt idx="1154">
                  <c:v>5.0900000000000001E-2</c:v>
                </c:pt>
                <c:pt idx="1155">
                  <c:v>5.0599999999999999E-2</c:v>
                </c:pt>
                <c:pt idx="1156">
                  <c:v>5.0900000000000001E-2</c:v>
                </c:pt>
                <c:pt idx="1157">
                  <c:v>5.0700000000000002E-2</c:v>
                </c:pt>
                <c:pt idx="1158">
                  <c:v>5.0599999999999999E-2</c:v>
                </c:pt>
                <c:pt idx="1159">
                  <c:v>5.04E-2</c:v>
                </c:pt>
                <c:pt idx="1160">
                  <c:v>5.04E-2</c:v>
                </c:pt>
                <c:pt idx="1161">
                  <c:v>5.0700000000000002E-2</c:v>
                </c:pt>
                <c:pt idx="1162">
                  <c:v>5.0799999999999998E-2</c:v>
                </c:pt>
                <c:pt idx="1163">
                  <c:v>5.0599999999999999E-2</c:v>
                </c:pt>
                <c:pt idx="1164">
                  <c:v>5.04E-2</c:v>
                </c:pt>
                <c:pt idx="1165">
                  <c:v>5.04E-2</c:v>
                </c:pt>
                <c:pt idx="1166">
                  <c:v>5.0300000000000004E-2</c:v>
                </c:pt>
                <c:pt idx="1167">
                  <c:v>0.05</c:v>
                </c:pt>
                <c:pt idx="1168">
                  <c:v>0.05</c:v>
                </c:pt>
                <c:pt idx="1169">
                  <c:v>5.0199999999999995E-2</c:v>
                </c:pt>
                <c:pt idx="1170">
                  <c:v>5.0599999999999999E-2</c:v>
                </c:pt>
                <c:pt idx="1171">
                  <c:v>5.0499999999999996E-2</c:v>
                </c:pt>
                <c:pt idx="1172">
                  <c:v>5.0199999999999995E-2</c:v>
                </c:pt>
                <c:pt idx="1173">
                  <c:v>5.0099999999999999E-2</c:v>
                </c:pt>
                <c:pt idx="1174">
                  <c:v>4.9800000000000004E-2</c:v>
                </c:pt>
                <c:pt idx="1175">
                  <c:v>4.9699999999999994E-2</c:v>
                </c:pt>
                <c:pt idx="1176">
                  <c:v>4.9500000000000002E-2</c:v>
                </c:pt>
                <c:pt idx="1177">
                  <c:v>4.9500000000000002E-2</c:v>
                </c:pt>
                <c:pt idx="1178">
                  <c:v>4.9100000000000005E-2</c:v>
                </c:pt>
                <c:pt idx="1179">
                  <c:v>4.9400000000000006E-2</c:v>
                </c:pt>
                <c:pt idx="1180">
                  <c:v>4.9200000000000001E-2</c:v>
                </c:pt>
                <c:pt idx="1181">
                  <c:v>4.9000000000000002E-2</c:v>
                </c:pt>
                <c:pt idx="1182">
                  <c:v>4.8600000000000004E-2</c:v>
                </c:pt>
                <c:pt idx="1183">
                  <c:v>4.8399999999999999E-2</c:v>
                </c:pt>
                <c:pt idx="1184">
                  <c:v>4.8499999999999995E-2</c:v>
                </c:pt>
                <c:pt idx="1185">
                  <c:v>4.8399999999999999E-2</c:v>
                </c:pt>
                <c:pt idx="1186">
                  <c:v>4.8399999999999999E-2</c:v>
                </c:pt>
                <c:pt idx="1187">
                  <c:v>4.8799999999999996E-2</c:v>
                </c:pt>
                <c:pt idx="1188">
                  <c:v>4.9299999999999997E-2</c:v>
                </c:pt>
                <c:pt idx="1189">
                  <c:v>4.9800000000000004E-2</c:v>
                </c:pt>
                <c:pt idx="1190">
                  <c:v>4.99E-2</c:v>
                </c:pt>
                <c:pt idx="1191">
                  <c:v>4.9800000000000004E-2</c:v>
                </c:pt>
                <c:pt idx="1192">
                  <c:v>4.9800000000000004E-2</c:v>
                </c:pt>
                <c:pt idx="1193">
                  <c:v>4.99E-2</c:v>
                </c:pt>
                <c:pt idx="1194">
                  <c:v>4.9299999999999997E-2</c:v>
                </c:pt>
                <c:pt idx="1195">
                  <c:v>4.9000000000000002E-2</c:v>
                </c:pt>
                <c:pt idx="1196">
                  <c:v>4.8799999999999996E-2</c:v>
                </c:pt>
                <c:pt idx="1197">
                  <c:v>4.8499999999999995E-2</c:v>
                </c:pt>
                <c:pt idx="1198">
                  <c:v>4.87E-2</c:v>
                </c:pt>
                <c:pt idx="1199">
                  <c:v>4.87E-2</c:v>
                </c:pt>
                <c:pt idx="1200">
                  <c:v>4.8600000000000004E-2</c:v>
                </c:pt>
                <c:pt idx="1201">
                  <c:v>4.82E-2</c:v>
                </c:pt>
                <c:pt idx="1202">
                  <c:v>4.8000000000000001E-2</c:v>
                </c:pt>
                <c:pt idx="1203">
                  <c:v>4.8000000000000001E-2</c:v>
                </c:pt>
                <c:pt idx="1204">
                  <c:v>4.7899999999999998E-2</c:v>
                </c:pt>
                <c:pt idx="1205">
                  <c:v>4.7899999999999998E-2</c:v>
                </c:pt>
                <c:pt idx="1206">
                  <c:v>4.8300000000000003E-2</c:v>
                </c:pt>
                <c:pt idx="1207">
                  <c:v>4.8300000000000003E-2</c:v>
                </c:pt>
                <c:pt idx="1208">
                  <c:v>4.82E-2</c:v>
                </c:pt>
                <c:pt idx="1209">
                  <c:v>4.8399999999999999E-2</c:v>
                </c:pt>
                <c:pt idx="1210">
                  <c:v>4.8399999999999999E-2</c:v>
                </c:pt>
                <c:pt idx="1211">
                  <c:v>4.8399999999999999E-2</c:v>
                </c:pt>
                <c:pt idx="1212">
                  <c:v>4.8399999999999999E-2</c:v>
                </c:pt>
                <c:pt idx="1213">
                  <c:v>4.9299999999999997E-2</c:v>
                </c:pt>
                <c:pt idx="1214">
                  <c:v>4.9500000000000002E-2</c:v>
                </c:pt>
                <c:pt idx="1215">
                  <c:v>4.9500000000000002E-2</c:v>
                </c:pt>
                <c:pt idx="1216">
                  <c:v>4.9699999999999994E-2</c:v>
                </c:pt>
                <c:pt idx="1217">
                  <c:v>4.9400000000000006E-2</c:v>
                </c:pt>
                <c:pt idx="1218">
                  <c:v>4.9400000000000006E-2</c:v>
                </c:pt>
                <c:pt idx="1219">
                  <c:v>4.9400000000000006E-2</c:v>
                </c:pt>
                <c:pt idx="1220">
                  <c:v>4.9000000000000002E-2</c:v>
                </c:pt>
                <c:pt idx="1221">
                  <c:v>4.8899999999999999E-2</c:v>
                </c:pt>
                <c:pt idx="1222">
                  <c:v>4.9299999999999997E-2</c:v>
                </c:pt>
                <c:pt idx="1223">
                  <c:v>4.9200000000000001E-2</c:v>
                </c:pt>
                <c:pt idx="1224">
                  <c:v>4.9100000000000005E-2</c:v>
                </c:pt>
                <c:pt idx="1225">
                  <c:v>4.9100000000000005E-2</c:v>
                </c:pt>
                <c:pt idx="1226">
                  <c:v>4.9200000000000001E-2</c:v>
                </c:pt>
                <c:pt idx="1227">
                  <c:v>4.99E-2</c:v>
                </c:pt>
                <c:pt idx="1228">
                  <c:v>5.0199999999999995E-2</c:v>
                </c:pt>
                <c:pt idx="1229">
                  <c:v>5.0199999999999995E-2</c:v>
                </c:pt>
                <c:pt idx="1230">
                  <c:v>5.0199999999999995E-2</c:v>
                </c:pt>
                <c:pt idx="1231">
                  <c:v>4.9299999999999997E-2</c:v>
                </c:pt>
                <c:pt idx="1232">
                  <c:v>4.9100000000000005E-2</c:v>
                </c:pt>
                <c:pt idx="1233">
                  <c:v>4.8899999999999999E-2</c:v>
                </c:pt>
                <c:pt idx="1234">
                  <c:v>4.8300000000000003E-2</c:v>
                </c:pt>
                <c:pt idx="1235">
                  <c:v>4.8300000000000003E-2</c:v>
                </c:pt>
                <c:pt idx="1236">
                  <c:v>4.82E-2</c:v>
                </c:pt>
                <c:pt idx="1237">
                  <c:v>4.8099999999999997E-2</c:v>
                </c:pt>
                <c:pt idx="1238">
                  <c:v>4.8000000000000001E-2</c:v>
                </c:pt>
                <c:pt idx="1239">
                  <c:v>4.7500000000000001E-2</c:v>
                </c:pt>
                <c:pt idx="1240">
                  <c:v>4.8000000000000001E-2</c:v>
                </c:pt>
                <c:pt idx="1241">
                  <c:v>4.8300000000000003E-2</c:v>
                </c:pt>
                <c:pt idx="1242">
                  <c:v>4.8300000000000003E-2</c:v>
                </c:pt>
                <c:pt idx="1243">
                  <c:v>4.8300000000000003E-2</c:v>
                </c:pt>
                <c:pt idx="1244">
                  <c:v>4.8300000000000003E-2</c:v>
                </c:pt>
                <c:pt idx="1245">
                  <c:v>4.8399999999999999E-2</c:v>
                </c:pt>
                <c:pt idx="1246">
                  <c:v>4.8799999999999996E-2</c:v>
                </c:pt>
                <c:pt idx="1247">
                  <c:v>4.9100000000000005E-2</c:v>
                </c:pt>
                <c:pt idx="1248">
                  <c:v>4.9100000000000005E-2</c:v>
                </c:pt>
                <c:pt idx="1249">
                  <c:v>4.87E-2</c:v>
                </c:pt>
                <c:pt idx="1250">
                  <c:v>4.8499999999999995E-2</c:v>
                </c:pt>
                <c:pt idx="1251">
                  <c:v>4.8899999999999999E-2</c:v>
                </c:pt>
                <c:pt idx="1252">
                  <c:v>4.9100000000000005E-2</c:v>
                </c:pt>
                <c:pt idx="1253">
                  <c:v>4.9000000000000002E-2</c:v>
                </c:pt>
                <c:pt idx="1254">
                  <c:v>4.9000000000000002E-2</c:v>
                </c:pt>
                <c:pt idx="1255">
                  <c:v>4.8799999999999996E-2</c:v>
                </c:pt>
                <c:pt idx="1256">
                  <c:v>4.8799999999999996E-2</c:v>
                </c:pt>
                <c:pt idx="1257">
                  <c:v>4.8600000000000004E-2</c:v>
                </c:pt>
                <c:pt idx="1258">
                  <c:v>4.8600000000000004E-2</c:v>
                </c:pt>
                <c:pt idx="1259">
                  <c:v>4.82E-2</c:v>
                </c:pt>
                <c:pt idx="1260">
                  <c:v>4.8300000000000003E-2</c:v>
                </c:pt>
                <c:pt idx="1261">
                  <c:v>4.8300000000000003E-2</c:v>
                </c:pt>
                <c:pt idx="1262">
                  <c:v>4.8300000000000003E-2</c:v>
                </c:pt>
                <c:pt idx="1263">
                  <c:v>4.8099999999999997E-2</c:v>
                </c:pt>
                <c:pt idx="1264">
                  <c:v>4.7899999999999998E-2</c:v>
                </c:pt>
                <c:pt idx="1265">
                  <c:v>4.7800000000000002E-2</c:v>
                </c:pt>
                <c:pt idx="1266">
                  <c:v>4.8000000000000001E-2</c:v>
                </c:pt>
                <c:pt idx="1267">
                  <c:v>4.7899999999999998E-2</c:v>
                </c:pt>
                <c:pt idx="1268">
                  <c:v>4.7899999999999998E-2</c:v>
                </c:pt>
                <c:pt idx="1269">
                  <c:v>4.7400000000000005E-2</c:v>
                </c:pt>
                <c:pt idx="1270">
                  <c:v>4.7300000000000002E-2</c:v>
                </c:pt>
                <c:pt idx="1271">
                  <c:v>4.7300000000000002E-2</c:v>
                </c:pt>
                <c:pt idx="1272">
                  <c:v>4.7300000000000002E-2</c:v>
                </c:pt>
                <c:pt idx="1273">
                  <c:v>4.7300000000000002E-2</c:v>
                </c:pt>
                <c:pt idx="1274">
                  <c:v>4.6500000000000007E-2</c:v>
                </c:pt>
                <c:pt idx="1275">
                  <c:v>4.6300000000000001E-2</c:v>
                </c:pt>
                <c:pt idx="1276">
                  <c:v>4.6100000000000002E-2</c:v>
                </c:pt>
                <c:pt idx="1277">
                  <c:v>4.5599999999999995E-2</c:v>
                </c:pt>
                <c:pt idx="1278">
                  <c:v>4.5999999999999999E-2</c:v>
                </c:pt>
                <c:pt idx="1279">
                  <c:v>4.6199999999999998E-2</c:v>
                </c:pt>
                <c:pt idx="1280">
                  <c:v>4.6199999999999998E-2</c:v>
                </c:pt>
                <c:pt idx="1281">
                  <c:v>4.6500000000000007E-2</c:v>
                </c:pt>
                <c:pt idx="1282">
                  <c:v>4.7E-2</c:v>
                </c:pt>
                <c:pt idx="1283">
                  <c:v>4.7300000000000002E-2</c:v>
                </c:pt>
                <c:pt idx="1284">
                  <c:v>4.8099999999999997E-2</c:v>
                </c:pt>
                <c:pt idx="1285">
                  <c:v>4.8099999999999997E-2</c:v>
                </c:pt>
                <c:pt idx="1286">
                  <c:v>4.8000000000000001E-2</c:v>
                </c:pt>
                <c:pt idx="1287">
                  <c:v>4.8000000000000001E-2</c:v>
                </c:pt>
                <c:pt idx="1288">
                  <c:v>4.8000000000000001E-2</c:v>
                </c:pt>
                <c:pt idx="1289">
                  <c:v>4.8499999999999995E-2</c:v>
                </c:pt>
                <c:pt idx="1290">
                  <c:v>4.87E-2</c:v>
                </c:pt>
                <c:pt idx="1291">
                  <c:v>4.87E-2</c:v>
                </c:pt>
                <c:pt idx="1292">
                  <c:v>4.87E-2</c:v>
                </c:pt>
                <c:pt idx="1293">
                  <c:v>4.8300000000000003E-2</c:v>
                </c:pt>
                <c:pt idx="1294">
                  <c:v>4.8099999999999997E-2</c:v>
                </c:pt>
                <c:pt idx="1295">
                  <c:v>4.8499999999999995E-2</c:v>
                </c:pt>
                <c:pt idx="1296">
                  <c:v>4.9400000000000006E-2</c:v>
                </c:pt>
                <c:pt idx="1297">
                  <c:v>4.9200000000000001E-2</c:v>
                </c:pt>
                <c:pt idx="1298">
                  <c:v>4.9500000000000002E-2</c:v>
                </c:pt>
                <c:pt idx="1299">
                  <c:v>4.9500000000000002E-2</c:v>
                </c:pt>
                <c:pt idx="1300">
                  <c:v>4.9599999999999998E-2</c:v>
                </c:pt>
                <c:pt idx="1301">
                  <c:v>4.9500000000000002E-2</c:v>
                </c:pt>
                <c:pt idx="1302">
                  <c:v>4.9299999999999997E-2</c:v>
                </c:pt>
                <c:pt idx="1303">
                  <c:v>4.9400000000000006E-2</c:v>
                </c:pt>
                <c:pt idx="1304">
                  <c:v>4.9500000000000002E-2</c:v>
                </c:pt>
                <c:pt idx="1305">
                  <c:v>0.05</c:v>
                </c:pt>
                <c:pt idx="1306">
                  <c:v>5.0300000000000004E-2</c:v>
                </c:pt>
                <c:pt idx="1307">
                  <c:v>5.0099999999999999E-2</c:v>
                </c:pt>
                <c:pt idx="1308">
                  <c:v>5.0199999999999995E-2</c:v>
                </c:pt>
                <c:pt idx="1309">
                  <c:v>5.0199999999999995E-2</c:v>
                </c:pt>
                <c:pt idx="1310">
                  <c:v>5.0099999999999999E-2</c:v>
                </c:pt>
                <c:pt idx="1311">
                  <c:v>4.9800000000000004E-2</c:v>
                </c:pt>
                <c:pt idx="1312">
                  <c:v>4.9599999999999998E-2</c:v>
                </c:pt>
                <c:pt idx="1313">
                  <c:v>4.9500000000000002E-2</c:v>
                </c:pt>
                <c:pt idx="1314">
                  <c:v>4.9400000000000006E-2</c:v>
                </c:pt>
                <c:pt idx="1315">
                  <c:v>4.9200000000000001E-2</c:v>
                </c:pt>
                <c:pt idx="1316">
                  <c:v>4.9299999999999997E-2</c:v>
                </c:pt>
                <c:pt idx="1317">
                  <c:v>4.9299999999999997E-2</c:v>
                </c:pt>
                <c:pt idx="1318">
                  <c:v>4.9200000000000001E-2</c:v>
                </c:pt>
                <c:pt idx="1319">
                  <c:v>4.8799999999999996E-2</c:v>
                </c:pt>
                <c:pt idx="1320">
                  <c:v>4.8600000000000004E-2</c:v>
                </c:pt>
                <c:pt idx="1321">
                  <c:v>4.8600000000000004E-2</c:v>
                </c:pt>
                <c:pt idx="1322">
                  <c:v>4.8000000000000001E-2</c:v>
                </c:pt>
                <c:pt idx="1323">
                  <c:v>4.7899999999999998E-2</c:v>
                </c:pt>
                <c:pt idx="1324">
                  <c:v>4.7599999999999996E-2</c:v>
                </c:pt>
                <c:pt idx="1325">
                  <c:v>4.7699999999999992E-2</c:v>
                </c:pt>
                <c:pt idx="1326">
                  <c:v>4.82E-2</c:v>
                </c:pt>
                <c:pt idx="1327">
                  <c:v>4.8000000000000001E-2</c:v>
                </c:pt>
                <c:pt idx="1328">
                  <c:v>4.8000000000000001E-2</c:v>
                </c:pt>
                <c:pt idx="1329">
                  <c:v>4.82E-2</c:v>
                </c:pt>
                <c:pt idx="1330">
                  <c:v>4.7899999999999998E-2</c:v>
                </c:pt>
                <c:pt idx="1331">
                  <c:v>4.7500000000000001E-2</c:v>
                </c:pt>
                <c:pt idx="1332">
                  <c:v>4.7500000000000001E-2</c:v>
                </c:pt>
                <c:pt idx="1333">
                  <c:v>4.7599999999999996E-2</c:v>
                </c:pt>
                <c:pt idx="1334">
                  <c:v>4.7599999999999996E-2</c:v>
                </c:pt>
                <c:pt idx="1335">
                  <c:v>4.7699999999999992E-2</c:v>
                </c:pt>
                <c:pt idx="1336">
                  <c:v>4.7699999999999992E-2</c:v>
                </c:pt>
                <c:pt idx="1337">
                  <c:v>4.8300000000000003E-2</c:v>
                </c:pt>
                <c:pt idx="1338">
                  <c:v>4.8399999999999999E-2</c:v>
                </c:pt>
                <c:pt idx="1339">
                  <c:v>4.8099999999999997E-2</c:v>
                </c:pt>
                <c:pt idx="1340">
                  <c:v>4.7800000000000002E-2</c:v>
                </c:pt>
                <c:pt idx="1341">
                  <c:v>4.7800000000000002E-2</c:v>
                </c:pt>
                <c:pt idx="1342">
                  <c:v>4.7400000000000005E-2</c:v>
                </c:pt>
                <c:pt idx="1343">
                  <c:v>4.7300000000000002E-2</c:v>
                </c:pt>
                <c:pt idx="1344">
                  <c:v>4.7199999999999999E-2</c:v>
                </c:pt>
                <c:pt idx="1345">
                  <c:v>4.6699999999999998E-2</c:v>
                </c:pt>
                <c:pt idx="1346">
                  <c:v>4.6900000000000004E-2</c:v>
                </c:pt>
                <c:pt idx="1347">
                  <c:v>4.7E-2</c:v>
                </c:pt>
                <c:pt idx="1348">
                  <c:v>4.6900000000000004E-2</c:v>
                </c:pt>
                <c:pt idx="1349">
                  <c:v>4.6699999999999998E-2</c:v>
                </c:pt>
                <c:pt idx="1350">
                  <c:v>4.6799999999999994E-2</c:v>
                </c:pt>
                <c:pt idx="1351">
                  <c:v>4.7100000000000003E-2</c:v>
                </c:pt>
                <c:pt idx="1352">
                  <c:v>4.7E-2</c:v>
                </c:pt>
                <c:pt idx="1353">
                  <c:v>4.6699999999999998E-2</c:v>
                </c:pt>
                <c:pt idx="1354">
                  <c:v>4.6100000000000002E-2</c:v>
                </c:pt>
                <c:pt idx="1355">
                  <c:v>4.5999999999999999E-2</c:v>
                </c:pt>
                <c:pt idx="1356">
                  <c:v>4.6199999999999998E-2</c:v>
                </c:pt>
                <c:pt idx="1357">
                  <c:v>4.6199999999999998E-2</c:v>
                </c:pt>
                <c:pt idx="1358">
                  <c:v>4.5999999999999999E-2</c:v>
                </c:pt>
                <c:pt idx="1359">
                  <c:v>4.5999999999999999E-2</c:v>
                </c:pt>
                <c:pt idx="1360">
                  <c:v>4.6300000000000001E-2</c:v>
                </c:pt>
                <c:pt idx="1361">
                  <c:v>4.6699999999999998E-2</c:v>
                </c:pt>
                <c:pt idx="1362">
                  <c:v>4.7E-2</c:v>
                </c:pt>
                <c:pt idx="1363">
                  <c:v>4.7300000000000002E-2</c:v>
                </c:pt>
                <c:pt idx="1364">
                  <c:v>4.7500000000000001E-2</c:v>
                </c:pt>
                <c:pt idx="1365">
                  <c:v>4.7300000000000002E-2</c:v>
                </c:pt>
                <c:pt idx="1366">
                  <c:v>4.7300000000000002E-2</c:v>
                </c:pt>
                <c:pt idx="1367">
                  <c:v>4.7400000000000005E-2</c:v>
                </c:pt>
                <c:pt idx="1368">
                  <c:v>4.7100000000000003E-2</c:v>
                </c:pt>
                <c:pt idx="1369">
                  <c:v>4.6399999999999997E-2</c:v>
                </c:pt>
                <c:pt idx="1370">
                  <c:v>4.6399999999999997E-2</c:v>
                </c:pt>
                <c:pt idx="1371">
                  <c:v>4.6199999999999998E-2</c:v>
                </c:pt>
                <c:pt idx="1372">
                  <c:v>4.6100000000000002E-2</c:v>
                </c:pt>
                <c:pt idx="1373">
                  <c:v>4.6300000000000001E-2</c:v>
                </c:pt>
                <c:pt idx="1374">
                  <c:v>4.6500000000000007E-2</c:v>
                </c:pt>
                <c:pt idx="1375">
                  <c:v>4.6399999999999997E-2</c:v>
                </c:pt>
                <c:pt idx="1376">
                  <c:v>4.6699999999999998E-2</c:v>
                </c:pt>
                <c:pt idx="1377">
                  <c:v>4.7400000000000005E-2</c:v>
                </c:pt>
                <c:pt idx="1378">
                  <c:v>4.7100000000000003E-2</c:v>
                </c:pt>
                <c:pt idx="1379">
                  <c:v>4.6799999999999994E-2</c:v>
                </c:pt>
                <c:pt idx="1380">
                  <c:v>4.7E-2</c:v>
                </c:pt>
                <c:pt idx="1381">
                  <c:v>4.7199999999999999E-2</c:v>
                </c:pt>
                <c:pt idx="1382">
                  <c:v>4.7E-2</c:v>
                </c:pt>
                <c:pt idx="1383">
                  <c:v>4.7199999999999999E-2</c:v>
                </c:pt>
                <c:pt idx="1384">
                  <c:v>4.7100000000000003E-2</c:v>
                </c:pt>
                <c:pt idx="1385">
                  <c:v>4.7100000000000003E-2</c:v>
                </c:pt>
                <c:pt idx="1386">
                  <c:v>4.7300000000000002E-2</c:v>
                </c:pt>
                <c:pt idx="1387">
                  <c:v>4.7400000000000005E-2</c:v>
                </c:pt>
                <c:pt idx="1388">
                  <c:v>4.7199999999999999E-2</c:v>
                </c:pt>
                <c:pt idx="1389">
                  <c:v>4.7899999999999998E-2</c:v>
                </c:pt>
                <c:pt idx="1390">
                  <c:v>4.7500000000000001E-2</c:v>
                </c:pt>
                <c:pt idx="1391">
                  <c:v>4.7599999999999996E-2</c:v>
                </c:pt>
                <c:pt idx="1392">
                  <c:v>4.7599999999999996E-2</c:v>
                </c:pt>
                <c:pt idx="1393">
                  <c:v>4.7699999999999992E-2</c:v>
                </c:pt>
                <c:pt idx="1394">
                  <c:v>4.7300000000000002E-2</c:v>
                </c:pt>
                <c:pt idx="1395">
                  <c:v>4.7699999999999992E-2</c:v>
                </c:pt>
                <c:pt idx="1396">
                  <c:v>4.82E-2</c:v>
                </c:pt>
                <c:pt idx="1397">
                  <c:v>4.8300000000000003E-2</c:v>
                </c:pt>
                <c:pt idx="1398">
                  <c:v>4.8099999999999997E-2</c:v>
                </c:pt>
                <c:pt idx="1399">
                  <c:v>4.8099999999999997E-2</c:v>
                </c:pt>
                <c:pt idx="1400">
                  <c:v>4.87E-2</c:v>
                </c:pt>
                <c:pt idx="1401">
                  <c:v>4.8499999999999995E-2</c:v>
                </c:pt>
                <c:pt idx="1402">
                  <c:v>4.8399999999999999E-2</c:v>
                </c:pt>
                <c:pt idx="1403">
                  <c:v>4.8300000000000003E-2</c:v>
                </c:pt>
                <c:pt idx="1404">
                  <c:v>4.8000000000000001E-2</c:v>
                </c:pt>
                <c:pt idx="1405">
                  <c:v>4.7599999999999996E-2</c:v>
                </c:pt>
                <c:pt idx="1406">
                  <c:v>4.7300000000000002E-2</c:v>
                </c:pt>
                <c:pt idx="1407">
                  <c:v>4.6699999999999998E-2</c:v>
                </c:pt>
                <c:pt idx="1408">
                  <c:v>4.6799999999999994E-2</c:v>
                </c:pt>
                <c:pt idx="1409">
                  <c:v>4.6500000000000007E-2</c:v>
                </c:pt>
                <c:pt idx="1410">
                  <c:v>4.6500000000000007E-2</c:v>
                </c:pt>
                <c:pt idx="1411">
                  <c:v>4.6500000000000007E-2</c:v>
                </c:pt>
                <c:pt idx="1412">
                  <c:v>4.6300000000000001E-2</c:v>
                </c:pt>
                <c:pt idx="1413">
                  <c:v>4.6300000000000001E-2</c:v>
                </c:pt>
                <c:pt idx="1414">
                  <c:v>4.6300000000000001E-2</c:v>
                </c:pt>
                <c:pt idx="1415">
                  <c:v>4.6399999999999997E-2</c:v>
                </c:pt>
                <c:pt idx="1416">
                  <c:v>4.6100000000000002E-2</c:v>
                </c:pt>
                <c:pt idx="1417">
                  <c:v>4.58E-2</c:v>
                </c:pt>
                <c:pt idx="1418">
                  <c:v>4.5400000000000003E-2</c:v>
                </c:pt>
                <c:pt idx="1419">
                  <c:v>4.5400000000000003E-2</c:v>
                </c:pt>
                <c:pt idx="1420">
                  <c:v>4.5499999999999999E-2</c:v>
                </c:pt>
                <c:pt idx="1421">
                  <c:v>4.58E-2</c:v>
                </c:pt>
                <c:pt idx="1422">
                  <c:v>4.6199999999999998E-2</c:v>
                </c:pt>
                <c:pt idx="1423">
                  <c:v>4.6100000000000002E-2</c:v>
                </c:pt>
                <c:pt idx="1424">
                  <c:v>4.5899999999999996E-2</c:v>
                </c:pt>
                <c:pt idx="1425">
                  <c:v>4.6300000000000001E-2</c:v>
                </c:pt>
                <c:pt idx="1426">
                  <c:v>4.5999999999999999E-2</c:v>
                </c:pt>
                <c:pt idx="1427">
                  <c:v>4.6100000000000002E-2</c:v>
                </c:pt>
                <c:pt idx="1428">
                  <c:v>4.6500000000000007E-2</c:v>
                </c:pt>
                <c:pt idx="1429">
                  <c:v>4.7100000000000003E-2</c:v>
                </c:pt>
                <c:pt idx="1430">
                  <c:v>4.7100000000000003E-2</c:v>
                </c:pt>
                <c:pt idx="1431">
                  <c:v>4.7100000000000003E-2</c:v>
                </c:pt>
                <c:pt idx="1432">
                  <c:v>4.6500000000000007E-2</c:v>
                </c:pt>
                <c:pt idx="1433">
                  <c:v>4.6500000000000007E-2</c:v>
                </c:pt>
                <c:pt idx="1434">
                  <c:v>4.6799999999999994E-2</c:v>
                </c:pt>
                <c:pt idx="1435">
                  <c:v>4.7199999999999999E-2</c:v>
                </c:pt>
                <c:pt idx="1436">
                  <c:v>4.7400000000000005E-2</c:v>
                </c:pt>
                <c:pt idx="1437">
                  <c:v>4.7300000000000002E-2</c:v>
                </c:pt>
                <c:pt idx="1438">
                  <c:v>4.7400000000000005E-2</c:v>
                </c:pt>
                <c:pt idx="1439">
                  <c:v>4.7599999999999996E-2</c:v>
                </c:pt>
                <c:pt idx="1440">
                  <c:v>4.82E-2</c:v>
                </c:pt>
                <c:pt idx="1441">
                  <c:v>4.82E-2</c:v>
                </c:pt>
                <c:pt idx="1442">
                  <c:v>4.7899999999999998E-2</c:v>
                </c:pt>
                <c:pt idx="1443">
                  <c:v>4.7899999999999998E-2</c:v>
                </c:pt>
                <c:pt idx="1444">
                  <c:v>4.7899999999999998E-2</c:v>
                </c:pt>
                <c:pt idx="1445">
                  <c:v>4.7899999999999998E-2</c:v>
                </c:pt>
                <c:pt idx="1446">
                  <c:v>4.8300000000000003E-2</c:v>
                </c:pt>
                <c:pt idx="1447">
                  <c:v>4.8499999999999995E-2</c:v>
                </c:pt>
                <c:pt idx="1448">
                  <c:v>4.87E-2</c:v>
                </c:pt>
                <c:pt idx="1449">
                  <c:v>4.87E-2</c:v>
                </c:pt>
                <c:pt idx="1450">
                  <c:v>4.8300000000000003E-2</c:v>
                </c:pt>
                <c:pt idx="1451">
                  <c:v>4.8000000000000001E-2</c:v>
                </c:pt>
                <c:pt idx="1452">
                  <c:v>4.8000000000000001E-2</c:v>
                </c:pt>
                <c:pt idx="1453">
                  <c:v>4.7599999999999996E-2</c:v>
                </c:pt>
                <c:pt idx="1454">
                  <c:v>4.7899999999999998E-2</c:v>
                </c:pt>
                <c:pt idx="1455">
                  <c:v>4.8300000000000003E-2</c:v>
                </c:pt>
                <c:pt idx="1456">
                  <c:v>4.8899999999999999E-2</c:v>
                </c:pt>
                <c:pt idx="1457">
                  <c:v>4.8899999999999999E-2</c:v>
                </c:pt>
                <c:pt idx="1458">
                  <c:v>4.8899999999999999E-2</c:v>
                </c:pt>
                <c:pt idx="1459">
                  <c:v>4.9000000000000002E-2</c:v>
                </c:pt>
                <c:pt idx="1460">
                  <c:v>4.9100000000000005E-2</c:v>
                </c:pt>
                <c:pt idx="1461">
                  <c:v>4.9299999999999997E-2</c:v>
                </c:pt>
                <c:pt idx="1462">
                  <c:v>4.9599999999999998E-2</c:v>
                </c:pt>
                <c:pt idx="1463">
                  <c:v>4.9599999999999998E-2</c:v>
                </c:pt>
                <c:pt idx="1464">
                  <c:v>4.9599999999999998E-2</c:v>
                </c:pt>
                <c:pt idx="1465">
                  <c:v>4.9100000000000005E-2</c:v>
                </c:pt>
                <c:pt idx="1466">
                  <c:v>4.9400000000000006E-2</c:v>
                </c:pt>
                <c:pt idx="1467">
                  <c:v>4.9200000000000001E-2</c:v>
                </c:pt>
                <c:pt idx="1468">
                  <c:v>4.9500000000000002E-2</c:v>
                </c:pt>
                <c:pt idx="1469">
                  <c:v>4.9200000000000001E-2</c:v>
                </c:pt>
                <c:pt idx="1470">
                  <c:v>4.8399999999999999E-2</c:v>
                </c:pt>
                <c:pt idx="1471">
                  <c:v>4.82E-2</c:v>
                </c:pt>
                <c:pt idx="1472">
                  <c:v>4.8399999999999999E-2</c:v>
                </c:pt>
                <c:pt idx="1473">
                  <c:v>4.82E-2</c:v>
                </c:pt>
                <c:pt idx="1474">
                  <c:v>4.8000000000000001E-2</c:v>
                </c:pt>
                <c:pt idx="1475">
                  <c:v>4.82E-2</c:v>
                </c:pt>
                <c:pt idx="1476">
                  <c:v>4.8099999999999997E-2</c:v>
                </c:pt>
                <c:pt idx="1477">
                  <c:v>4.7800000000000002E-2</c:v>
                </c:pt>
                <c:pt idx="1478">
                  <c:v>4.8000000000000001E-2</c:v>
                </c:pt>
                <c:pt idx="1479">
                  <c:v>4.8000000000000001E-2</c:v>
                </c:pt>
                <c:pt idx="1480">
                  <c:v>4.8300000000000003E-2</c:v>
                </c:pt>
                <c:pt idx="1481">
                  <c:v>4.8300000000000003E-2</c:v>
                </c:pt>
                <c:pt idx="1482">
                  <c:v>4.8600000000000004E-2</c:v>
                </c:pt>
                <c:pt idx="1483">
                  <c:v>4.8300000000000003E-2</c:v>
                </c:pt>
                <c:pt idx="1484">
                  <c:v>4.8300000000000003E-2</c:v>
                </c:pt>
                <c:pt idx="1485">
                  <c:v>4.8000000000000001E-2</c:v>
                </c:pt>
                <c:pt idx="1486">
                  <c:v>4.8300000000000003E-2</c:v>
                </c:pt>
                <c:pt idx="1487">
                  <c:v>4.8399999999999999E-2</c:v>
                </c:pt>
                <c:pt idx="1488">
                  <c:v>4.8300000000000003E-2</c:v>
                </c:pt>
                <c:pt idx="1489">
                  <c:v>4.7800000000000002E-2</c:v>
                </c:pt>
                <c:pt idx="1490">
                  <c:v>4.7800000000000002E-2</c:v>
                </c:pt>
                <c:pt idx="1491">
                  <c:v>4.7599999999999996E-2</c:v>
                </c:pt>
                <c:pt idx="1492">
                  <c:v>4.7500000000000001E-2</c:v>
                </c:pt>
                <c:pt idx="1493">
                  <c:v>4.7599999999999996E-2</c:v>
                </c:pt>
                <c:pt idx="1494">
                  <c:v>4.7699999999999992E-2</c:v>
                </c:pt>
                <c:pt idx="1495">
                  <c:v>4.7500000000000001E-2</c:v>
                </c:pt>
                <c:pt idx="1496">
                  <c:v>4.7199999999999999E-2</c:v>
                </c:pt>
                <c:pt idx="1497">
                  <c:v>4.6900000000000004E-2</c:v>
                </c:pt>
                <c:pt idx="1498">
                  <c:v>4.6900000000000004E-2</c:v>
                </c:pt>
                <c:pt idx="1499">
                  <c:v>4.6900000000000004E-2</c:v>
                </c:pt>
                <c:pt idx="1500">
                  <c:v>4.6900000000000004E-2</c:v>
                </c:pt>
                <c:pt idx="1501">
                  <c:v>4.7E-2</c:v>
                </c:pt>
                <c:pt idx="1502">
                  <c:v>4.6900000000000004E-2</c:v>
                </c:pt>
                <c:pt idx="1503">
                  <c:v>4.6900000000000004E-2</c:v>
                </c:pt>
                <c:pt idx="1504">
                  <c:v>4.6900000000000004E-2</c:v>
                </c:pt>
                <c:pt idx="1505">
                  <c:v>4.6900000000000004E-2</c:v>
                </c:pt>
                <c:pt idx="1506">
                  <c:v>4.7100000000000003E-2</c:v>
                </c:pt>
                <c:pt idx="1507">
                  <c:v>4.7300000000000002E-2</c:v>
                </c:pt>
                <c:pt idx="1508">
                  <c:v>4.7100000000000003E-2</c:v>
                </c:pt>
                <c:pt idx="1509">
                  <c:v>4.6600000000000003E-2</c:v>
                </c:pt>
                <c:pt idx="1510">
                  <c:v>4.6500000000000007E-2</c:v>
                </c:pt>
                <c:pt idx="1511">
                  <c:v>4.6399999999999997E-2</c:v>
                </c:pt>
                <c:pt idx="1512">
                  <c:v>4.6600000000000003E-2</c:v>
                </c:pt>
                <c:pt idx="1513">
                  <c:v>4.6600000000000003E-2</c:v>
                </c:pt>
                <c:pt idx="1514">
                  <c:v>4.6600000000000003E-2</c:v>
                </c:pt>
                <c:pt idx="1515">
                  <c:v>4.6600000000000003E-2</c:v>
                </c:pt>
                <c:pt idx="1516">
                  <c:v>4.7100000000000003E-2</c:v>
                </c:pt>
                <c:pt idx="1517">
                  <c:v>4.7500000000000001E-2</c:v>
                </c:pt>
                <c:pt idx="1518">
                  <c:v>4.7400000000000005E-2</c:v>
                </c:pt>
                <c:pt idx="1519">
                  <c:v>4.7500000000000001E-2</c:v>
                </c:pt>
                <c:pt idx="1520">
                  <c:v>4.7500000000000001E-2</c:v>
                </c:pt>
                <c:pt idx="1521">
                  <c:v>4.7599999999999996E-2</c:v>
                </c:pt>
                <c:pt idx="1522">
                  <c:v>4.7599999999999996E-2</c:v>
                </c:pt>
                <c:pt idx="1523">
                  <c:v>4.7500000000000001E-2</c:v>
                </c:pt>
                <c:pt idx="1524">
                  <c:v>4.7500000000000001E-2</c:v>
                </c:pt>
                <c:pt idx="1525">
                  <c:v>4.7199999999999999E-2</c:v>
                </c:pt>
                <c:pt idx="1526">
                  <c:v>4.7199999999999999E-2</c:v>
                </c:pt>
                <c:pt idx="1527">
                  <c:v>4.7E-2</c:v>
                </c:pt>
                <c:pt idx="1528">
                  <c:v>4.7100000000000003E-2</c:v>
                </c:pt>
                <c:pt idx="1529">
                  <c:v>4.7E-2</c:v>
                </c:pt>
                <c:pt idx="1530">
                  <c:v>4.7100000000000003E-2</c:v>
                </c:pt>
                <c:pt idx="1531">
                  <c:v>4.6900000000000004E-2</c:v>
                </c:pt>
                <c:pt idx="1532">
                  <c:v>4.6699999999999998E-2</c:v>
                </c:pt>
                <c:pt idx="1533">
                  <c:v>4.6399999999999997E-2</c:v>
                </c:pt>
                <c:pt idx="1534">
                  <c:v>4.6399999999999997E-2</c:v>
                </c:pt>
                <c:pt idx="1535">
                  <c:v>4.5899999999999996E-2</c:v>
                </c:pt>
                <c:pt idx="1536">
                  <c:v>4.6100000000000002E-2</c:v>
                </c:pt>
                <c:pt idx="1537">
                  <c:v>4.6100000000000002E-2</c:v>
                </c:pt>
                <c:pt idx="1538">
                  <c:v>4.6199999999999998E-2</c:v>
                </c:pt>
                <c:pt idx="1539">
                  <c:v>4.5899999999999996E-2</c:v>
                </c:pt>
                <c:pt idx="1540">
                  <c:v>4.5899999999999996E-2</c:v>
                </c:pt>
                <c:pt idx="1541">
                  <c:v>4.6500000000000007E-2</c:v>
                </c:pt>
                <c:pt idx="1542">
                  <c:v>4.6799999999999994E-2</c:v>
                </c:pt>
                <c:pt idx="1543">
                  <c:v>4.7100000000000003E-2</c:v>
                </c:pt>
                <c:pt idx="1544">
                  <c:v>4.7100000000000003E-2</c:v>
                </c:pt>
                <c:pt idx="1545">
                  <c:v>4.7100000000000003E-2</c:v>
                </c:pt>
                <c:pt idx="1546">
                  <c:v>4.7100000000000003E-2</c:v>
                </c:pt>
                <c:pt idx="1547">
                  <c:v>4.7199999999999999E-2</c:v>
                </c:pt>
                <c:pt idx="1548">
                  <c:v>4.7199999999999999E-2</c:v>
                </c:pt>
                <c:pt idx="1549">
                  <c:v>4.6699999999999998E-2</c:v>
                </c:pt>
                <c:pt idx="1550">
                  <c:v>4.7E-2</c:v>
                </c:pt>
                <c:pt idx="1551">
                  <c:v>4.6600000000000003E-2</c:v>
                </c:pt>
                <c:pt idx="1552">
                  <c:v>4.6600000000000003E-2</c:v>
                </c:pt>
                <c:pt idx="1553">
                  <c:v>4.6500000000000007E-2</c:v>
                </c:pt>
                <c:pt idx="1554">
                  <c:v>4.6900000000000004E-2</c:v>
                </c:pt>
                <c:pt idx="1555">
                  <c:v>4.6900000000000004E-2</c:v>
                </c:pt>
                <c:pt idx="1556">
                  <c:v>4.7E-2</c:v>
                </c:pt>
                <c:pt idx="1557">
                  <c:v>4.6699999999999998E-2</c:v>
                </c:pt>
                <c:pt idx="1558">
                  <c:v>4.6799999999999994E-2</c:v>
                </c:pt>
                <c:pt idx="1559">
                  <c:v>4.7300000000000002E-2</c:v>
                </c:pt>
                <c:pt idx="1560">
                  <c:v>4.7599999999999996E-2</c:v>
                </c:pt>
                <c:pt idx="1561">
                  <c:v>4.8000000000000001E-2</c:v>
                </c:pt>
                <c:pt idx="1562">
                  <c:v>4.8000000000000001E-2</c:v>
                </c:pt>
                <c:pt idx="1563">
                  <c:v>4.8099999999999997E-2</c:v>
                </c:pt>
                <c:pt idx="1564">
                  <c:v>4.8099999999999997E-2</c:v>
                </c:pt>
                <c:pt idx="1565">
                  <c:v>4.7800000000000002E-2</c:v>
                </c:pt>
                <c:pt idx="1566">
                  <c:v>4.8000000000000001E-2</c:v>
                </c:pt>
                <c:pt idx="1567">
                  <c:v>4.8300000000000003E-2</c:v>
                </c:pt>
                <c:pt idx="1568">
                  <c:v>4.8300000000000003E-2</c:v>
                </c:pt>
                <c:pt idx="1569">
                  <c:v>4.8099999999999997E-2</c:v>
                </c:pt>
                <c:pt idx="1570">
                  <c:v>4.8300000000000003E-2</c:v>
                </c:pt>
                <c:pt idx="1571">
                  <c:v>4.8600000000000004E-2</c:v>
                </c:pt>
                <c:pt idx="1572">
                  <c:v>4.8499999999999995E-2</c:v>
                </c:pt>
                <c:pt idx="1573">
                  <c:v>4.82E-2</c:v>
                </c:pt>
                <c:pt idx="1574">
                  <c:v>4.8499999999999995E-2</c:v>
                </c:pt>
                <c:pt idx="1575">
                  <c:v>4.8499999999999995E-2</c:v>
                </c:pt>
                <c:pt idx="1576">
                  <c:v>4.8399999999999999E-2</c:v>
                </c:pt>
                <c:pt idx="1577">
                  <c:v>4.8099999999999997E-2</c:v>
                </c:pt>
                <c:pt idx="1578">
                  <c:v>4.8600000000000004E-2</c:v>
                </c:pt>
                <c:pt idx="1579">
                  <c:v>4.87E-2</c:v>
                </c:pt>
                <c:pt idx="1580">
                  <c:v>4.8399999999999999E-2</c:v>
                </c:pt>
                <c:pt idx="1581">
                  <c:v>4.8399999999999999E-2</c:v>
                </c:pt>
                <c:pt idx="1582">
                  <c:v>4.87E-2</c:v>
                </c:pt>
                <c:pt idx="1583">
                  <c:v>4.87E-2</c:v>
                </c:pt>
                <c:pt idx="1584">
                  <c:v>4.8899999999999999E-2</c:v>
                </c:pt>
                <c:pt idx="1585">
                  <c:v>4.8899999999999999E-2</c:v>
                </c:pt>
                <c:pt idx="1586">
                  <c:v>4.8600000000000004E-2</c:v>
                </c:pt>
                <c:pt idx="1587">
                  <c:v>4.8600000000000004E-2</c:v>
                </c:pt>
                <c:pt idx="1588">
                  <c:v>4.87E-2</c:v>
                </c:pt>
                <c:pt idx="1589">
                  <c:v>4.87E-2</c:v>
                </c:pt>
                <c:pt idx="1590">
                  <c:v>4.8899999999999999E-2</c:v>
                </c:pt>
                <c:pt idx="1591">
                  <c:v>4.9200000000000001E-2</c:v>
                </c:pt>
                <c:pt idx="1592">
                  <c:v>4.9000000000000002E-2</c:v>
                </c:pt>
                <c:pt idx="1593">
                  <c:v>4.8600000000000004E-2</c:v>
                </c:pt>
                <c:pt idx="1594">
                  <c:v>4.9000000000000002E-2</c:v>
                </c:pt>
                <c:pt idx="1595">
                  <c:v>4.8399999999999999E-2</c:v>
                </c:pt>
                <c:pt idx="1596">
                  <c:v>4.82E-2</c:v>
                </c:pt>
                <c:pt idx="1597">
                  <c:v>4.8099999999999997E-2</c:v>
                </c:pt>
                <c:pt idx="1598">
                  <c:v>4.8099999999999997E-2</c:v>
                </c:pt>
                <c:pt idx="1599">
                  <c:v>4.7800000000000002E-2</c:v>
                </c:pt>
                <c:pt idx="1600">
                  <c:v>4.8099999999999997E-2</c:v>
                </c:pt>
                <c:pt idx="1601">
                  <c:v>4.8099999999999997E-2</c:v>
                </c:pt>
                <c:pt idx="1602">
                  <c:v>4.8300000000000003E-2</c:v>
                </c:pt>
                <c:pt idx="1603">
                  <c:v>4.8499999999999995E-2</c:v>
                </c:pt>
                <c:pt idx="1604">
                  <c:v>4.8499999999999995E-2</c:v>
                </c:pt>
                <c:pt idx="1605">
                  <c:v>4.7699999999999992E-2</c:v>
                </c:pt>
                <c:pt idx="1606">
                  <c:v>4.7699999999999992E-2</c:v>
                </c:pt>
                <c:pt idx="1607">
                  <c:v>4.7699999999999992E-2</c:v>
                </c:pt>
                <c:pt idx="1608">
                  <c:v>4.7699999999999992E-2</c:v>
                </c:pt>
                <c:pt idx="1609">
                  <c:v>4.7500000000000001E-2</c:v>
                </c:pt>
                <c:pt idx="1610">
                  <c:v>4.7400000000000005E-2</c:v>
                </c:pt>
                <c:pt idx="1611">
                  <c:v>4.7500000000000001E-2</c:v>
                </c:pt>
                <c:pt idx="1612">
                  <c:v>4.7300000000000002E-2</c:v>
                </c:pt>
                <c:pt idx="1613">
                  <c:v>4.7899999999999998E-2</c:v>
                </c:pt>
                <c:pt idx="1614">
                  <c:v>4.8399999999999999E-2</c:v>
                </c:pt>
                <c:pt idx="1615">
                  <c:v>4.8600000000000004E-2</c:v>
                </c:pt>
                <c:pt idx="1616">
                  <c:v>4.8799999999999996E-2</c:v>
                </c:pt>
                <c:pt idx="1617">
                  <c:v>4.9200000000000001E-2</c:v>
                </c:pt>
                <c:pt idx="1618">
                  <c:v>4.9200000000000001E-2</c:v>
                </c:pt>
                <c:pt idx="1619">
                  <c:v>4.9599999999999998E-2</c:v>
                </c:pt>
                <c:pt idx="1620">
                  <c:v>4.9800000000000004E-2</c:v>
                </c:pt>
                <c:pt idx="1621">
                  <c:v>4.99E-2</c:v>
                </c:pt>
                <c:pt idx="1622">
                  <c:v>4.99E-2</c:v>
                </c:pt>
                <c:pt idx="1623">
                  <c:v>0.05</c:v>
                </c:pt>
                <c:pt idx="1624">
                  <c:v>0.05</c:v>
                </c:pt>
                <c:pt idx="1625">
                  <c:v>4.9599999999999998E-2</c:v>
                </c:pt>
                <c:pt idx="1626">
                  <c:v>4.9599999999999998E-2</c:v>
                </c:pt>
                <c:pt idx="1627">
                  <c:v>0.05</c:v>
                </c:pt>
                <c:pt idx="1628">
                  <c:v>4.9699999999999994E-2</c:v>
                </c:pt>
                <c:pt idx="1629">
                  <c:v>4.9299999999999997E-2</c:v>
                </c:pt>
                <c:pt idx="1630">
                  <c:v>4.9400000000000006E-2</c:v>
                </c:pt>
                <c:pt idx="1631">
                  <c:v>4.9100000000000005E-2</c:v>
                </c:pt>
                <c:pt idx="1632">
                  <c:v>4.9100000000000005E-2</c:v>
                </c:pt>
                <c:pt idx="1633">
                  <c:v>4.8799999999999996E-2</c:v>
                </c:pt>
                <c:pt idx="1634">
                  <c:v>4.8600000000000004E-2</c:v>
                </c:pt>
                <c:pt idx="1635">
                  <c:v>4.8600000000000004E-2</c:v>
                </c:pt>
                <c:pt idx="1636">
                  <c:v>4.9000000000000002E-2</c:v>
                </c:pt>
                <c:pt idx="1637">
                  <c:v>4.87E-2</c:v>
                </c:pt>
                <c:pt idx="1638">
                  <c:v>4.8399999999999999E-2</c:v>
                </c:pt>
                <c:pt idx="1639">
                  <c:v>4.8300000000000003E-2</c:v>
                </c:pt>
                <c:pt idx="1640">
                  <c:v>4.8399999999999999E-2</c:v>
                </c:pt>
                <c:pt idx="1641">
                  <c:v>4.8399999999999999E-2</c:v>
                </c:pt>
                <c:pt idx="1642">
                  <c:v>4.82E-2</c:v>
                </c:pt>
                <c:pt idx="1643">
                  <c:v>4.82E-2</c:v>
                </c:pt>
                <c:pt idx="1644">
                  <c:v>4.7899999999999998E-2</c:v>
                </c:pt>
                <c:pt idx="1645">
                  <c:v>4.7899999999999998E-2</c:v>
                </c:pt>
                <c:pt idx="1646">
                  <c:v>4.7899999999999998E-2</c:v>
                </c:pt>
                <c:pt idx="1647">
                  <c:v>4.7699999999999992E-2</c:v>
                </c:pt>
                <c:pt idx="1648">
                  <c:v>4.7599999999999996E-2</c:v>
                </c:pt>
                <c:pt idx="1649">
                  <c:v>4.7100000000000003E-2</c:v>
                </c:pt>
                <c:pt idx="1650">
                  <c:v>4.7100000000000003E-2</c:v>
                </c:pt>
                <c:pt idx="1651">
                  <c:v>4.7100000000000003E-2</c:v>
                </c:pt>
                <c:pt idx="1652">
                  <c:v>4.7100000000000003E-2</c:v>
                </c:pt>
                <c:pt idx="1653">
                  <c:v>4.7199999999999999E-2</c:v>
                </c:pt>
                <c:pt idx="1654">
                  <c:v>4.7400000000000005E-2</c:v>
                </c:pt>
                <c:pt idx="1655">
                  <c:v>4.7500000000000001E-2</c:v>
                </c:pt>
                <c:pt idx="1656">
                  <c:v>4.7100000000000003E-2</c:v>
                </c:pt>
                <c:pt idx="1657">
                  <c:v>4.6600000000000003E-2</c:v>
                </c:pt>
                <c:pt idx="1658">
                  <c:v>4.6600000000000003E-2</c:v>
                </c:pt>
                <c:pt idx="1659">
                  <c:v>4.6399999999999997E-2</c:v>
                </c:pt>
                <c:pt idx="1660">
                  <c:v>4.6300000000000001E-2</c:v>
                </c:pt>
                <c:pt idx="1661">
                  <c:v>4.6199999999999998E-2</c:v>
                </c:pt>
                <c:pt idx="1662">
                  <c:v>4.6199999999999998E-2</c:v>
                </c:pt>
                <c:pt idx="1663">
                  <c:v>4.6100000000000002E-2</c:v>
                </c:pt>
                <c:pt idx="1664">
                  <c:v>4.5999999999999999E-2</c:v>
                </c:pt>
                <c:pt idx="1665">
                  <c:v>4.5999999999999999E-2</c:v>
                </c:pt>
                <c:pt idx="1666">
                  <c:v>4.5999999999999999E-2</c:v>
                </c:pt>
                <c:pt idx="1667">
                  <c:v>4.58E-2</c:v>
                </c:pt>
                <c:pt idx="1668">
                  <c:v>4.5599999999999995E-2</c:v>
                </c:pt>
                <c:pt idx="1669">
                  <c:v>4.5599999999999995E-2</c:v>
                </c:pt>
                <c:pt idx="1670">
                  <c:v>4.58E-2</c:v>
                </c:pt>
                <c:pt idx="1671">
                  <c:v>4.5999999999999999E-2</c:v>
                </c:pt>
                <c:pt idx="1672">
                  <c:v>4.58E-2</c:v>
                </c:pt>
                <c:pt idx="1673">
                  <c:v>4.5400000000000003E-2</c:v>
                </c:pt>
                <c:pt idx="1674">
                  <c:v>4.5599999999999995E-2</c:v>
                </c:pt>
                <c:pt idx="1675">
                  <c:v>4.5400000000000003E-2</c:v>
                </c:pt>
                <c:pt idx="1676">
                  <c:v>4.4999999999999998E-2</c:v>
                </c:pt>
                <c:pt idx="1677">
                  <c:v>4.4999999999999998E-2</c:v>
                </c:pt>
                <c:pt idx="1678">
                  <c:v>4.4900000000000002E-2</c:v>
                </c:pt>
                <c:pt idx="1679">
                  <c:v>4.5199999999999997E-2</c:v>
                </c:pt>
                <c:pt idx="1680">
                  <c:v>4.4699999999999997E-2</c:v>
                </c:pt>
                <c:pt idx="1681">
                  <c:v>4.4600000000000001E-2</c:v>
                </c:pt>
                <c:pt idx="1682">
                  <c:v>4.41E-2</c:v>
                </c:pt>
                <c:pt idx="1683">
                  <c:v>4.3799999999999999E-2</c:v>
                </c:pt>
                <c:pt idx="1684">
                  <c:v>4.3499999999999997E-2</c:v>
                </c:pt>
                <c:pt idx="1685">
                  <c:v>4.3700000000000003E-2</c:v>
                </c:pt>
                <c:pt idx="1686">
                  <c:v>4.3899999999999995E-2</c:v>
                </c:pt>
                <c:pt idx="1687">
                  <c:v>4.4199999999999996E-2</c:v>
                </c:pt>
                <c:pt idx="1688">
                  <c:v>4.4299999999999999E-2</c:v>
                </c:pt>
                <c:pt idx="1689">
                  <c:v>4.4299999999999999E-2</c:v>
                </c:pt>
                <c:pt idx="1690">
                  <c:v>4.4400000000000002E-2</c:v>
                </c:pt>
                <c:pt idx="1691">
                  <c:v>4.4199999999999996E-2</c:v>
                </c:pt>
                <c:pt idx="1692">
                  <c:v>4.4400000000000002E-2</c:v>
                </c:pt>
                <c:pt idx="1693">
                  <c:v>4.4900000000000002E-2</c:v>
                </c:pt>
                <c:pt idx="1694">
                  <c:v>4.5199999999999997E-2</c:v>
                </c:pt>
                <c:pt idx="1695">
                  <c:v>4.5400000000000003E-2</c:v>
                </c:pt>
                <c:pt idx="1696">
                  <c:v>4.53E-2</c:v>
                </c:pt>
                <c:pt idx="1697">
                  <c:v>4.5400000000000003E-2</c:v>
                </c:pt>
                <c:pt idx="1698">
                  <c:v>4.5400000000000003E-2</c:v>
                </c:pt>
                <c:pt idx="1699">
                  <c:v>4.5199999999999997E-2</c:v>
                </c:pt>
                <c:pt idx="1700">
                  <c:v>4.5199999999999997E-2</c:v>
                </c:pt>
                <c:pt idx="1701">
                  <c:v>4.53E-2</c:v>
                </c:pt>
                <c:pt idx="1702">
                  <c:v>4.53E-2</c:v>
                </c:pt>
                <c:pt idx="1703">
                  <c:v>4.5599999999999995E-2</c:v>
                </c:pt>
                <c:pt idx="1704">
                  <c:v>4.5599999999999995E-2</c:v>
                </c:pt>
                <c:pt idx="1705">
                  <c:v>4.5400000000000003E-2</c:v>
                </c:pt>
                <c:pt idx="1706">
                  <c:v>4.4800000000000006E-2</c:v>
                </c:pt>
                <c:pt idx="1707">
                  <c:v>4.4400000000000002E-2</c:v>
                </c:pt>
                <c:pt idx="1708">
                  <c:v>4.4299999999999999E-2</c:v>
                </c:pt>
                <c:pt idx="1709">
                  <c:v>4.3700000000000003E-2</c:v>
                </c:pt>
                <c:pt idx="1710">
                  <c:v>4.3299999999999998E-2</c:v>
                </c:pt>
                <c:pt idx="1711">
                  <c:v>4.36E-2</c:v>
                </c:pt>
                <c:pt idx="1712">
                  <c:v>4.4500000000000005E-2</c:v>
                </c:pt>
                <c:pt idx="1713">
                  <c:v>4.4400000000000002E-2</c:v>
                </c:pt>
                <c:pt idx="1714">
                  <c:v>4.3799999999999999E-2</c:v>
                </c:pt>
                <c:pt idx="1715">
                  <c:v>4.3700000000000003E-2</c:v>
                </c:pt>
                <c:pt idx="1716">
                  <c:v>4.3700000000000003E-2</c:v>
                </c:pt>
                <c:pt idx="1717">
                  <c:v>4.3400000000000001E-2</c:v>
                </c:pt>
                <c:pt idx="1718">
                  <c:v>4.3499999999999997E-2</c:v>
                </c:pt>
                <c:pt idx="1719">
                  <c:v>4.3200000000000002E-2</c:v>
                </c:pt>
                <c:pt idx="1720">
                  <c:v>4.3400000000000001E-2</c:v>
                </c:pt>
                <c:pt idx="1721">
                  <c:v>4.36E-2</c:v>
                </c:pt>
                <c:pt idx="1722">
                  <c:v>4.3299999999999998E-2</c:v>
                </c:pt>
                <c:pt idx="1723">
                  <c:v>4.3299999999999998E-2</c:v>
                </c:pt>
                <c:pt idx="1724">
                  <c:v>4.3200000000000002E-2</c:v>
                </c:pt>
                <c:pt idx="1725">
                  <c:v>4.3099999999999999E-2</c:v>
                </c:pt>
                <c:pt idx="1726">
                  <c:v>4.2999999999999997E-2</c:v>
                </c:pt>
                <c:pt idx="1727">
                  <c:v>4.2999999999999997E-2</c:v>
                </c:pt>
                <c:pt idx="1728">
                  <c:v>4.2699999999999995E-2</c:v>
                </c:pt>
                <c:pt idx="1729">
                  <c:v>4.2500000000000003E-2</c:v>
                </c:pt>
                <c:pt idx="1730">
                  <c:v>4.2099999999999999E-2</c:v>
                </c:pt>
                <c:pt idx="1731">
                  <c:v>4.1799999999999997E-2</c:v>
                </c:pt>
                <c:pt idx="1732">
                  <c:v>4.1799999999999997E-2</c:v>
                </c:pt>
                <c:pt idx="1733">
                  <c:v>4.1799999999999997E-2</c:v>
                </c:pt>
                <c:pt idx="1734">
                  <c:v>4.1900000000000007E-2</c:v>
                </c:pt>
                <c:pt idx="1735">
                  <c:v>4.2099999999999999E-2</c:v>
                </c:pt>
                <c:pt idx="1736">
                  <c:v>4.2500000000000003E-2</c:v>
                </c:pt>
                <c:pt idx="1737">
                  <c:v>4.24E-2</c:v>
                </c:pt>
                <c:pt idx="1738">
                  <c:v>4.2199999999999994E-2</c:v>
                </c:pt>
                <c:pt idx="1739">
                  <c:v>4.2800000000000005E-2</c:v>
                </c:pt>
                <c:pt idx="1740">
                  <c:v>4.2999999999999997E-2</c:v>
                </c:pt>
                <c:pt idx="1741">
                  <c:v>4.2999999999999997E-2</c:v>
                </c:pt>
                <c:pt idx="1742">
                  <c:v>4.2999999999999997E-2</c:v>
                </c:pt>
                <c:pt idx="1743">
                  <c:v>4.3099999999999999E-2</c:v>
                </c:pt>
                <c:pt idx="1744">
                  <c:v>4.3099999999999999E-2</c:v>
                </c:pt>
                <c:pt idx="1745">
                  <c:v>4.2999999999999997E-2</c:v>
                </c:pt>
                <c:pt idx="1746">
                  <c:v>4.3099999999999999E-2</c:v>
                </c:pt>
                <c:pt idx="1747">
                  <c:v>4.3099999999999999E-2</c:v>
                </c:pt>
                <c:pt idx="1748">
                  <c:v>4.3299999999999998E-2</c:v>
                </c:pt>
                <c:pt idx="1749">
                  <c:v>4.3499999999999997E-2</c:v>
                </c:pt>
                <c:pt idx="1750">
                  <c:v>4.3499999999999997E-2</c:v>
                </c:pt>
                <c:pt idx="1751">
                  <c:v>4.3400000000000001E-2</c:v>
                </c:pt>
                <c:pt idx="1752">
                  <c:v>4.3299999999999998E-2</c:v>
                </c:pt>
                <c:pt idx="1753">
                  <c:v>4.2900000000000001E-2</c:v>
                </c:pt>
                <c:pt idx="1754">
                  <c:v>4.3099999999999999E-2</c:v>
                </c:pt>
                <c:pt idx="1755">
                  <c:v>4.3099999999999999E-2</c:v>
                </c:pt>
                <c:pt idx="1756">
                  <c:v>4.3099999999999999E-2</c:v>
                </c:pt>
                <c:pt idx="1757">
                  <c:v>4.3299999999999998E-2</c:v>
                </c:pt>
                <c:pt idx="1758">
                  <c:v>4.3700000000000003E-2</c:v>
                </c:pt>
                <c:pt idx="1759">
                  <c:v>4.3899999999999995E-2</c:v>
                </c:pt>
                <c:pt idx="1760">
                  <c:v>4.3799999999999999E-2</c:v>
                </c:pt>
                <c:pt idx="1761">
                  <c:v>4.4000000000000004E-2</c:v>
                </c:pt>
                <c:pt idx="1762">
                  <c:v>4.3899999999999995E-2</c:v>
                </c:pt>
                <c:pt idx="1763">
                  <c:v>4.4000000000000004E-2</c:v>
                </c:pt>
                <c:pt idx="1764">
                  <c:v>4.3799999999999999E-2</c:v>
                </c:pt>
                <c:pt idx="1765">
                  <c:v>4.4000000000000004E-2</c:v>
                </c:pt>
                <c:pt idx="1766">
                  <c:v>4.41E-2</c:v>
                </c:pt>
                <c:pt idx="1767">
                  <c:v>4.4500000000000005E-2</c:v>
                </c:pt>
                <c:pt idx="1768">
                  <c:v>4.4500000000000005E-2</c:v>
                </c:pt>
                <c:pt idx="1769">
                  <c:v>4.4500000000000005E-2</c:v>
                </c:pt>
                <c:pt idx="1770">
                  <c:v>4.4500000000000005E-2</c:v>
                </c:pt>
                <c:pt idx="1771">
                  <c:v>4.4299999999999999E-2</c:v>
                </c:pt>
                <c:pt idx="1772">
                  <c:v>4.4299999999999999E-2</c:v>
                </c:pt>
                <c:pt idx="1773">
                  <c:v>4.41E-2</c:v>
                </c:pt>
                <c:pt idx="1774">
                  <c:v>4.4000000000000004E-2</c:v>
                </c:pt>
                <c:pt idx="1775">
                  <c:v>4.36E-2</c:v>
                </c:pt>
                <c:pt idx="1776">
                  <c:v>4.3400000000000001E-2</c:v>
                </c:pt>
                <c:pt idx="1777">
                  <c:v>4.3200000000000002E-2</c:v>
                </c:pt>
                <c:pt idx="1778">
                  <c:v>4.3499999999999997E-2</c:v>
                </c:pt>
                <c:pt idx="1779">
                  <c:v>4.36E-2</c:v>
                </c:pt>
                <c:pt idx="1780">
                  <c:v>4.3700000000000003E-2</c:v>
                </c:pt>
                <c:pt idx="1781">
                  <c:v>4.3400000000000001E-2</c:v>
                </c:pt>
                <c:pt idx="1782">
                  <c:v>4.3200000000000002E-2</c:v>
                </c:pt>
                <c:pt idx="1783">
                  <c:v>4.3099999999999999E-2</c:v>
                </c:pt>
                <c:pt idx="1784">
                  <c:v>4.3099999999999999E-2</c:v>
                </c:pt>
                <c:pt idx="1785">
                  <c:v>4.3099999999999999E-2</c:v>
                </c:pt>
                <c:pt idx="1786">
                  <c:v>4.3299999999999998E-2</c:v>
                </c:pt>
                <c:pt idx="1787">
                  <c:v>4.2900000000000001E-2</c:v>
                </c:pt>
                <c:pt idx="1788">
                  <c:v>4.2599999999999999E-2</c:v>
                </c:pt>
                <c:pt idx="1789">
                  <c:v>4.2000000000000003E-2</c:v>
                </c:pt>
                <c:pt idx="1790">
                  <c:v>4.2199999999999994E-2</c:v>
                </c:pt>
                <c:pt idx="1791">
                  <c:v>4.2199999999999994E-2</c:v>
                </c:pt>
                <c:pt idx="1792">
                  <c:v>4.1900000000000007E-2</c:v>
                </c:pt>
                <c:pt idx="1793">
                  <c:v>4.1900000000000007E-2</c:v>
                </c:pt>
                <c:pt idx="1794">
                  <c:v>4.2000000000000003E-2</c:v>
                </c:pt>
                <c:pt idx="1795">
                  <c:v>4.2099999999999999E-2</c:v>
                </c:pt>
                <c:pt idx="1796">
                  <c:v>4.2199999999999994E-2</c:v>
                </c:pt>
                <c:pt idx="1797">
                  <c:v>4.2599999999999999E-2</c:v>
                </c:pt>
                <c:pt idx="1798">
                  <c:v>4.2500000000000003E-2</c:v>
                </c:pt>
                <c:pt idx="1799">
                  <c:v>4.2500000000000003E-2</c:v>
                </c:pt>
                <c:pt idx="1800">
                  <c:v>4.2599999999999999E-2</c:v>
                </c:pt>
                <c:pt idx="1801">
                  <c:v>4.2699999999999995E-2</c:v>
                </c:pt>
                <c:pt idx="1802">
                  <c:v>4.2699999999999995E-2</c:v>
                </c:pt>
                <c:pt idx="1803">
                  <c:v>4.2800000000000005E-2</c:v>
                </c:pt>
                <c:pt idx="1804">
                  <c:v>4.2699999999999995E-2</c:v>
                </c:pt>
                <c:pt idx="1805">
                  <c:v>4.2599999999999999E-2</c:v>
                </c:pt>
                <c:pt idx="1806">
                  <c:v>4.2999999999999997E-2</c:v>
                </c:pt>
                <c:pt idx="1807">
                  <c:v>4.3200000000000002E-2</c:v>
                </c:pt>
                <c:pt idx="1808">
                  <c:v>4.3200000000000002E-2</c:v>
                </c:pt>
                <c:pt idx="1809">
                  <c:v>4.3400000000000001E-2</c:v>
                </c:pt>
                <c:pt idx="1810">
                  <c:v>4.3499999999999997E-2</c:v>
                </c:pt>
                <c:pt idx="1811">
                  <c:v>4.3700000000000003E-2</c:v>
                </c:pt>
                <c:pt idx="1812">
                  <c:v>4.3799999999999999E-2</c:v>
                </c:pt>
                <c:pt idx="1813">
                  <c:v>4.3799999999999999E-2</c:v>
                </c:pt>
                <c:pt idx="1814">
                  <c:v>4.4000000000000004E-2</c:v>
                </c:pt>
                <c:pt idx="1815">
                  <c:v>4.4000000000000004E-2</c:v>
                </c:pt>
                <c:pt idx="1816">
                  <c:v>4.41E-2</c:v>
                </c:pt>
                <c:pt idx="1817">
                  <c:v>4.4299999999999999E-2</c:v>
                </c:pt>
                <c:pt idx="1818">
                  <c:v>4.4600000000000001E-2</c:v>
                </c:pt>
                <c:pt idx="1819">
                  <c:v>4.4400000000000002E-2</c:v>
                </c:pt>
                <c:pt idx="1820">
                  <c:v>4.4400000000000002E-2</c:v>
                </c:pt>
                <c:pt idx="1821">
                  <c:v>4.4500000000000005E-2</c:v>
                </c:pt>
                <c:pt idx="1822">
                  <c:v>4.4699999999999997E-2</c:v>
                </c:pt>
                <c:pt idx="1823">
                  <c:v>4.4600000000000001E-2</c:v>
                </c:pt>
                <c:pt idx="1824">
                  <c:v>4.4199999999999996E-2</c:v>
                </c:pt>
                <c:pt idx="1825">
                  <c:v>4.3799999999999999E-2</c:v>
                </c:pt>
                <c:pt idx="1826">
                  <c:v>4.3799999999999999E-2</c:v>
                </c:pt>
                <c:pt idx="1827">
                  <c:v>4.3799999999999999E-2</c:v>
                </c:pt>
                <c:pt idx="1828">
                  <c:v>4.3899999999999995E-2</c:v>
                </c:pt>
                <c:pt idx="1829">
                  <c:v>4.3799999999999999E-2</c:v>
                </c:pt>
                <c:pt idx="1830">
                  <c:v>4.3899999999999995E-2</c:v>
                </c:pt>
                <c:pt idx="1831">
                  <c:v>4.4199999999999996E-2</c:v>
                </c:pt>
                <c:pt idx="1832">
                  <c:v>4.4199999999999996E-2</c:v>
                </c:pt>
                <c:pt idx="1833">
                  <c:v>4.3899999999999995E-2</c:v>
                </c:pt>
                <c:pt idx="1834">
                  <c:v>4.3899999999999995E-2</c:v>
                </c:pt>
                <c:pt idx="1835">
                  <c:v>4.3799999999999999E-2</c:v>
                </c:pt>
                <c:pt idx="1836">
                  <c:v>4.4000000000000004E-2</c:v>
                </c:pt>
                <c:pt idx="1837">
                  <c:v>4.3799999999999999E-2</c:v>
                </c:pt>
                <c:pt idx="1838">
                  <c:v>4.3799999999999999E-2</c:v>
                </c:pt>
                <c:pt idx="1839">
                  <c:v>4.3700000000000003E-2</c:v>
                </c:pt>
                <c:pt idx="1840">
                  <c:v>4.3799999999999999E-2</c:v>
                </c:pt>
                <c:pt idx="1841">
                  <c:v>4.3799999999999999E-2</c:v>
                </c:pt>
                <c:pt idx="1842">
                  <c:v>4.3799999999999999E-2</c:v>
                </c:pt>
                <c:pt idx="1843">
                  <c:v>4.4000000000000004E-2</c:v>
                </c:pt>
                <c:pt idx="1844">
                  <c:v>4.4199999999999996E-2</c:v>
                </c:pt>
                <c:pt idx="1845">
                  <c:v>4.4199999999999996E-2</c:v>
                </c:pt>
                <c:pt idx="1846">
                  <c:v>4.4199999999999996E-2</c:v>
                </c:pt>
                <c:pt idx="1847">
                  <c:v>4.4800000000000006E-2</c:v>
                </c:pt>
                <c:pt idx="1848">
                  <c:v>4.4800000000000006E-2</c:v>
                </c:pt>
                <c:pt idx="1849">
                  <c:v>4.4900000000000002E-2</c:v>
                </c:pt>
                <c:pt idx="1850">
                  <c:v>4.5100000000000001E-2</c:v>
                </c:pt>
                <c:pt idx="1851">
                  <c:v>4.5100000000000001E-2</c:v>
                </c:pt>
                <c:pt idx="1852">
                  <c:v>4.5100000000000001E-2</c:v>
                </c:pt>
                <c:pt idx="1853">
                  <c:v>4.5199999999999997E-2</c:v>
                </c:pt>
                <c:pt idx="1854">
                  <c:v>4.5199999999999997E-2</c:v>
                </c:pt>
                <c:pt idx="1855">
                  <c:v>4.53E-2</c:v>
                </c:pt>
                <c:pt idx="1856">
                  <c:v>4.5700000000000005E-2</c:v>
                </c:pt>
                <c:pt idx="1857">
                  <c:v>4.5599999999999995E-2</c:v>
                </c:pt>
                <c:pt idx="1858">
                  <c:v>4.5899999999999996E-2</c:v>
                </c:pt>
                <c:pt idx="1859">
                  <c:v>4.5999999999999999E-2</c:v>
                </c:pt>
                <c:pt idx="1860">
                  <c:v>4.6900000000000004E-2</c:v>
                </c:pt>
                <c:pt idx="1861">
                  <c:v>4.7199999999999999E-2</c:v>
                </c:pt>
                <c:pt idx="1862">
                  <c:v>4.7400000000000005E-2</c:v>
                </c:pt>
                <c:pt idx="1863">
                  <c:v>4.82E-2</c:v>
                </c:pt>
                <c:pt idx="1864">
                  <c:v>4.8099999999999997E-2</c:v>
                </c:pt>
                <c:pt idx="1865">
                  <c:v>4.8099999999999997E-2</c:v>
                </c:pt>
                <c:pt idx="1866">
                  <c:v>4.7800000000000002E-2</c:v>
                </c:pt>
                <c:pt idx="1867">
                  <c:v>4.7800000000000002E-2</c:v>
                </c:pt>
                <c:pt idx="1868">
                  <c:v>4.7500000000000001E-2</c:v>
                </c:pt>
                <c:pt idx="1869">
                  <c:v>4.7699999999999992E-2</c:v>
                </c:pt>
                <c:pt idx="1870">
                  <c:v>4.7899999999999998E-2</c:v>
                </c:pt>
                <c:pt idx="1871">
                  <c:v>4.7800000000000002E-2</c:v>
                </c:pt>
                <c:pt idx="1872">
                  <c:v>4.7599999999999996E-2</c:v>
                </c:pt>
                <c:pt idx="1873">
                  <c:v>4.7500000000000001E-2</c:v>
                </c:pt>
                <c:pt idx="1874">
                  <c:v>4.7300000000000002E-2</c:v>
                </c:pt>
                <c:pt idx="1875">
                  <c:v>4.7400000000000005E-2</c:v>
                </c:pt>
                <c:pt idx="1876">
                  <c:v>4.7E-2</c:v>
                </c:pt>
                <c:pt idx="1877">
                  <c:v>4.6799999999999994E-2</c:v>
                </c:pt>
                <c:pt idx="1878">
                  <c:v>4.7E-2</c:v>
                </c:pt>
                <c:pt idx="1879">
                  <c:v>4.7500000000000001E-2</c:v>
                </c:pt>
                <c:pt idx="1880">
                  <c:v>4.7899999999999998E-2</c:v>
                </c:pt>
                <c:pt idx="1881">
                  <c:v>4.7699999999999992E-2</c:v>
                </c:pt>
                <c:pt idx="1882">
                  <c:v>4.7100000000000003E-2</c:v>
                </c:pt>
                <c:pt idx="1883">
                  <c:v>4.7300000000000002E-2</c:v>
                </c:pt>
                <c:pt idx="1884">
                  <c:v>4.7500000000000001E-2</c:v>
                </c:pt>
                <c:pt idx="1885">
                  <c:v>4.7400000000000005E-2</c:v>
                </c:pt>
                <c:pt idx="1886">
                  <c:v>4.7100000000000003E-2</c:v>
                </c:pt>
                <c:pt idx="1887">
                  <c:v>4.7199999999999999E-2</c:v>
                </c:pt>
                <c:pt idx="1888">
                  <c:v>4.6799999999999994E-2</c:v>
                </c:pt>
                <c:pt idx="1889">
                  <c:v>4.7E-2</c:v>
                </c:pt>
                <c:pt idx="1890">
                  <c:v>4.6600000000000003E-2</c:v>
                </c:pt>
                <c:pt idx="1891">
                  <c:v>4.6699999999999998E-2</c:v>
                </c:pt>
                <c:pt idx="1892">
                  <c:v>4.6699999999999998E-2</c:v>
                </c:pt>
                <c:pt idx="1893">
                  <c:v>4.6600000000000003E-2</c:v>
                </c:pt>
                <c:pt idx="1894">
                  <c:v>4.6199999999999998E-2</c:v>
                </c:pt>
                <c:pt idx="1895">
                  <c:v>4.6300000000000001E-2</c:v>
                </c:pt>
                <c:pt idx="1896">
                  <c:v>4.6300000000000001E-2</c:v>
                </c:pt>
                <c:pt idx="1897">
                  <c:v>4.6300000000000001E-2</c:v>
                </c:pt>
                <c:pt idx="1898">
                  <c:v>4.6300000000000001E-2</c:v>
                </c:pt>
                <c:pt idx="1899">
                  <c:v>4.6600000000000003E-2</c:v>
                </c:pt>
                <c:pt idx="1900">
                  <c:v>4.6799999999999994E-2</c:v>
                </c:pt>
                <c:pt idx="1901">
                  <c:v>4.7199999999999999E-2</c:v>
                </c:pt>
                <c:pt idx="1902">
                  <c:v>4.7500000000000001E-2</c:v>
                </c:pt>
                <c:pt idx="1903">
                  <c:v>4.8099999999999997E-2</c:v>
                </c:pt>
                <c:pt idx="1904">
                  <c:v>4.8099999999999997E-2</c:v>
                </c:pt>
                <c:pt idx="1905">
                  <c:v>4.8099999999999997E-2</c:v>
                </c:pt>
                <c:pt idx="1906">
                  <c:v>4.8300000000000003E-2</c:v>
                </c:pt>
                <c:pt idx="1907">
                  <c:v>4.8600000000000004E-2</c:v>
                </c:pt>
                <c:pt idx="1908">
                  <c:v>4.8899999999999999E-2</c:v>
                </c:pt>
                <c:pt idx="1909">
                  <c:v>4.9699999999999994E-2</c:v>
                </c:pt>
                <c:pt idx="1910">
                  <c:v>5.0099999999999999E-2</c:v>
                </c:pt>
                <c:pt idx="1911">
                  <c:v>5.0099999999999999E-2</c:v>
                </c:pt>
                <c:pt idx="1912">
                  <c:v>5.0099999999999999E-2</c:v>
                </c:pt>
                <c:pt idx="1913">
                  <c:v>5.0599999999999999E-2</c:v>
                </c:pt>
                <c:pt idx="1914">
                  <c:v>5.0799999999999998E-2</c:v>
                </c:pt>
                <c:pt idx="1915">
                  <c:v>5.1100000000000007E-2</c:v>
                </c:pt>
                <c:pt idx="1916">
                  <c:v>5.1100000000000007E-2</c:v>
                </c:pt>
                <c:pt idx="1917">
                  <c:v>5.0799999999999998E-2</c:v>
                </c:pt>
                <c:pt idx="1918">
                  <c:v>5.0300000000000004E-2</c:v>
                </c:pt>
                <c:pt idx="1919">
                  <c:v>4.99E-2</c:v>
                </c:pt>
                <c:pt idx="1920">
                  <c:v>4.99E-2</c:v>
                </c:pt>
                <c:pt idx="1921">
                  <c:v>4.99E-2</c:v>
                </c:pt>
                <c:pt idx="1922">
                  <c:v>4.9100000000000005E-2</c:v>
                </c:pt>
                <c:pt idx="1923">
                  <c:v>4.8399999999999999E-2</c:v>
                </c:pt>
                <c:pt idx="1924">
                  <c:v>4.7100000000000003E-2</c:v>
                </c:pt>
                <c:pt idx="1925">
                  <c:v>4.6399999999999997E-2</c:v>
                </c:pt>
                <c:pt idx="1926">
                  <c:v>4.6600000000000003E-2</c:v>
                </c:pt>
                <c:pt idx="1927">
                  <c:v>4.6900000000000004E-2</c:v>
                </c:pt>
                <c:pt idx="1928">
                  <c:v>4.7300000000000002E-2</c:v>
                </c:pt>
                <c:pt idx="1929">
                  <c:v>4.7300000000000002E-2</c:v>
                </c:pt>
                <c:pt idx="1930">
                  <c:v>4.7400000000000005E-2</c:v>
                </c:pt>
                <c:pt idx="1931">
                  <c:v>4.7699999999999992E-2</c:v>
                </c:pt>
                <c:pt idx="1932">
                  <c:v>4.7699999999999992E-2</c:v>
                </c:pt>
                <c:pt idx="1933">
                  <c:v>4.8600000000000004E-2</c:v>
                </c:pt>
                <c:pt idx="1934">
                  <c:v>4.8399999999999999E-2</c:v>
                </c:pt>
                <c:pt idx="1935">
                  <c:v>4.8399999999999999E-2</c:v>
                </c:pt>
                <c:pt idx="1936">
                  <c:v>4.8000000000000001E-2</c:v>
                </c:pt>
                <c:pt idx="1937">
                  <c:v>4.8099999999999997E-2</c:v>
                </c:pt>
                <c:pt idx="1938">
                  <c:v>4.7899999999999998E-2</c:v>
                </c:pt>
                <c:pt idx="1939">
                  <c:v>4.7899999999999998E-2</c:v>
                </c:pt>
                <c:pt idx="1940">
                  <c:v>4.7699999999999992E-2</c:v>
                </c:pt>
                <c:pt idx="1941">
                  <c:v>4.7400000000000005E-2</c:v>
                </c:pt>
                <c:pt idx="1942">
                  <c:v>4.7400000000000005E-2</c:v>
                </c:pt>
                <c:pt idx="1943">
                  <c:v>4.7100000000000003E-2</c:v>
                </c:pt>
                <c:pt idx="1944">
                  <c:v>4.7800000000000002E-2</c:v>
                </c:pt>
                <c:pt idx="1945">
                  <c:v>4.7800000000000002E-2</c:v>
                </c:pt>
                <c:pt idx="1946">
                  <c:v>4.7800000000000002E-2</c:v>
                </c:pt>
                <c:pt idx="1947">
                  <c:v>4.7899999999999998E-2</c:v>
                </c:pt>
                <c:pt idx="1948">
                  <c:v>4.7899999999999998E-2</c:v>
                </c:pt>
                <c:pt idx="1949">
                  <c:v>4.8000000000000001E-2</c:v>
                </c:pt>
                <c:pt idx="1950">
                  <c:v>4.7800000000000002E-2</c:v>
                </c:pt>
                <c:pt idx="1951">
                  <c:v>4.7199999999999999E-2</c:v>
                </c:pt>
                <c:pt idx="1952">
                  <c:v>4.7E-2</c:v>
                </c:pt>
                <c:pt idx="1953">
                  <c:v>4.6500000000000007E-2</c:v>
                </c:pt>
                <c:pt idx="1954">
                  <c:v>4.6500000000000007E-2</c:v>
                </c:pt>
                <c:pt idx="1955">
                  <c:v>4.6600000000000003E-2</c:v>
                </c:pt>
                <c:pt idx="1956">
                  <c:v>4.6399999999999997E-2</c:v>
                </c:pt>
                <c:pt idx="1957">
                  <c:v>4.6399999999999997E-2</c:v>
                </c:pt>
                <c:pt idx="1958">
                  <c:v>4.6699999999999998E-2</c:v>
                </c:pt>
                <c:pt idx="1959">
                  <c:v>4.6699999999999998E-2</c:v>
                </c:pt>
                <c:pt idx="1960">
                  <c:v>4.7300000000000002E-2</c:v>
                </c:pt>
                <c:pt idx="1961">
                  <c:v>4.7699999999999992E-2</c:v>
                </c:pt>
                <c:pt idx="1962">
                  <c:v>4.7699999999999992E-2</c:v>
                </c:pt>
                <c:pt idx="1963">
                  <c:v>4.7800000000000002E-2</c:v>
                </c:pt>
                <c:pt idx="1964">
                  <c:v>4.8099999999999997E-2</c:v>
                </c:pt>
                <c:pt idx="1965">
                  <c:v>4.9000000000000002E-2</c:v>
                </c:pt>
                <c:pt idx="1966">
                  <c:v>4.9400000000000006E-2</c:v>
                </c:pt>
                <c:pt idx="1967">
                  <c:v>4.99E-2</c:v>
                </c:pt>
                <c:pt idx="1968">
                  <c:v>5.0199999999999995E-2</c:v>
                </c:pt>
                <c:pt idx="1969">
                  <c:v>5.0199999999999995E-2</c:v>
                </c:pt>
                <c:pt idx="1970">
                  <c:v>5.0300000000000004E-2</c:v>
                </c:pt>
                <c:pt idx="1971">
                  <c:v>5.0199999999999995E-2</c:v>
                </c:pt>
                <c:pt idx="1972">
                  <c:v>5.0199999999999995E-2</c:v>
                </c:pt>
                <c:pt idx="1973">
                  <c:v>5.0099999999999999E-2</c:v>
                </c:pt>
                <c:pt idx="1974">
                  <c:v>5.0099999999999999E-2</c:v>
                </c:pt>
                <c:pt idx="1975">
                  <c:v>5.0099999999999999E-2</c:v>
                </c:pt>
                <c:pt idx="1976">
                  <c:v>5.0099999999999999E-2</c:v>
                </c:pt>
                <c:pt idx="1977">
                  <c:v>4.9599999999999998E-2</c:v>
                </c:pt>
                <c:pt idx="1978">
                  <c:v>4.9800000000000004E-2</c:v>
                </c:pt>
                <c:pt idx="1979">
                  <c:v>4.99E-2</c:v>
                </c:pt>
                <c:pt idx="1980">
                  <c:v>4.9599999999999998E-2</c:v>
                </c:pt>
                <c:pt idx="1981">
                  <c:v>4.9599999999999998E-2</c:v>
                </c:pt>
                <c:pt idx="1982">
                  <c:v>4.9599999999999998E-2</c:v>
                </c:pt>
                <c:pt idx="1983">
                  <c:v>4.9299999999999997E-2</c:v>
                </c:pt>
                <c:pt idx="1984">
                  <c:v>4.9200000000000001E-2</c:v>
                </c:pt>
                <c:pt idx="1985">
                  <c:v>4.9500000000000002E-2</c:v>
                </c:pt>
                <c:pt idx="1986">
                  <c:v>5.0199999999999995E-2</c:v>
                </c:pt>
                <c:pt idx="1987">
                  <c:v>5.0499999999999996E-2</c:v>
                </c:pt>
                <c:pt idx="1988">
                  <c:v>4.99E-2</c:v>
                </c:pt>
                <c:pt idx="1989">
                  <c:v>5.0199999999999995E-2</c:v>
                </c:pt>
                <c:pt idx="1990">
                  <c:v>5.04E-2</c:v>
                </c:pt>
                <c:pt idx="1991">
                  <c:v>5.0499999999999996E-2</c:v>
                </c:pt>
                <c:pt idx="1992">
                  <c:v>5.0499999999999996E-2</c:v>
                </c:pt>
                <c:pt idx="1993">
                  <c:v>5.0199999999999995E-2</c:v>
                </c:pt>
                <c:pt idx="1994">
                  <c:v>4.9800000000000004E-2</c:v>
                </c:pt>
                <c:pt idx="1995">
                  <c:v>4.9699999999999994E-2</c:v>
                </c:pt>
                <c:pt idx="1996">
                  <c:v>5.0199999999999995E-2</c:v>
                </c:pt>
                <c:pt idx="1997">
                  <c:v>5.0499999999999996E-2</c:v>
                </c:pt>
                <c:pt idx="1998">
                  <c:v>5.0799999999999998E-2</c:v>
                </c:pt>
                <c:pt idx="1999">
                  <c:v>5.0799999999999998E-2</c:v>
                </c:pt>
                <c:pt idx="2000">
                  <c:v>5.04E-2</c:v>
                </c:pt>
                <c:pt idx="2001">
                  <c:v>5.0099999999999999E-2</c:v>
                </c:pt>
                <c:pt idx="2002">
                  <c:v>4.9699999999999994E-2</c:v>
                </c:pt>
                <c:pt idx="2003">
                  <c:v>4.9699999999999994E-2</c:v>
                </c:pt>
                <c:pt idx="2004">
                  <c:v>4.9400000000000006E-2</c:v>
                </c:pt>
                <c:pt idx="2005">
                  <c:v>4.9299999999999997E-2</c:v>
                </c:pt>
                <c:pt idx="2006">
                  <c:v>4.9200000000000001E-2</c:v>
                </c:pt>
                <c:pt idx="2007">
                  <c:v>4.8899999999999999E-2</c:v>
                </c:pt>
                <c:pt idx="2008">
                  <c:v>4.9200000000000001E-2</c:v>
                </c:pt>
                <c:pt idx="2009">
                  <c:v>4.9000000000000002E-2</c:v>
                </c:pt>
                <c:pt idx="2010">
                  <c:v>4.8899999999999999E-2</c:v>
                </c:pt>
                <c:pt idx="2011">
                  <c:v>4.8499999999999995E-2</c:v>
                </c:pt>
                <c:pt idx="2012">
                  <c:v>4.8499999999999995E-2</c:v>
                </c:pt>
                <c:pt idx="2013">
                  <c:v>4.8600000000000004E-2</c:v>
                </c:pt>
                <c:pt idx="2014">
                  <c:v>4.8799999999999996E-2</c:v>
                </c:pt>
                <c:pt idx="2015">
                  <c:v>4.87E-2</c:v>
                </c:pt>
                <c:pt idx="2016">
                  <c:v>4.87E-2</c:v>
                </c:pt>
                <c:pt idx="2017">
                  <c:v>5.04E-2</c:v>
                </c:pt>
                <c:pt idx="2018">
                  <c:v>5.04E-2</c:v>
                </c:pt>
                <c:pt idx="2019">
                  <c:v>5.0599999999999999E-2</c:v>
                </c:pt>
                <c:pt idx="2020">
                  <c:v>5.1399999999999994E-2</c:v>
                </c:pt>
                <c:pt idx="2021">
                  <c:v>5.1799999999999999E-2</c:v>
                </c:pt>
                <c:pt idx="2022">
                  <c:v>5.16E-2</c:v>
                </c:pt>
                <c:pt idx="2023">
                  <c:v>5.0999999999999997E-2</c:v>
                </c:pt>
                <c:pt idx="2024">
                  <c:v>5.0999999999999997E-2</c:v>
                </c:pt>
                <c:pt idx="2025">
                  <c:v>5.04E-2</c:v>
                </c:pt>
                <c:pt idx="2026">
                  <c:v>5.04E-2</c:v>
                </c:pt>
                <c:pt idx="2027">
                  <c:v>5.0900000000000001E-2</c:v>
                </c:pt>
                <c:pt idx="2028">
                  <c:v>5.0700000000000002E-2</c:v>
                </c:pt>
                <c:pt idx="2029">
                  <c:v>5.0499999999999996E-2</c:v>
                </c:pt>
                <c:pt idx="2030">
                  <c:v>5.0900000000000001E-2</c:v>
                </c:pt>
                <c:pt idx="2031">
                  <c:v>5.1299999999999998E-2</c:v>
                </c:pt>
                <c:pt idx="2032">
                  <c:v>5.2400000000000002E-2</c:v>
                </c:pt>
                <c:pt idx="2033">
                  <c:v>5.2900000000000003E-2</c:v>
                </c:pt>
                <c:pt idx="2034">
                  <c:v>5.3499999999999999E-2</c:v>
                </c:pt>
                <c:pt idx="2035">
                  <c:v>5.3899999999999997E-2</c:v>
                </c:pt>
                <c:pt idx="2036">
                  <c:v>5.4199999999999998E-2</c:v>
                </c:pt>
                <c:pt idx="2037">
                  <c:v>5.4299999999999994E-2</c:v>
                </c:pt>
                <c:pt idx="2038">
                  <c:v>5.5E-2</c:v>
                </c:pt>
                <c:pt idx="2039">
                  <c:v>5.5500000000000001E-2</c:v>
                </c:pt>
                <c:pt idx="2040">
                  <c:v>5.6500000000000002E-2</c:v>
                </c:pt>
                <c:pt idx="2041">
                  <c:v>5.7999999999999996E-2</c:v>
                </c:pt>
                <c:pt idx="2042">
                  <c:v>5.8499999999999996E-2</c:v>
                </c:pt>
                <c:pt idx="2043">
                  <c:v>5.8200000000000002E-2</c:v>
                </c:pt>
                <c:pt idx="2044">
                  <c:v>5.6100000000000004E-2</c:v>
                </c:pt>
                <c:pt idx="2045">
                  <c:v>5.5800000000000002E-2</c:v>
                </c:pt>
                <c:pt idx="2046">
                  <c:v>5.5E-2</c:v>
                </c:pt>
                <c:pt idx="2047">
                  <c:v>5.5E-2</c:v>
                </c:pt>
                <c:pt idx="2048">
                  <c:v>5.5E-2</c:v>
                </c:pt>
                <c:pt idx="2049">
                  <c:v>5.5599999999999997E-2</c:v>
                </c:pt>
                <c:pt idx="2050">
                  <c:v>5.5399999999999998E-2</c:v>
                </c:pt>
                <c:pt idx="2051">
                  <c:v>5.5500000000000001E-2</c:v>
                </c:pt>
                <c:pt idx="2052">
                  <c:v>5.5300000000000002E-2</c:v>
                </c:pt>
                <c:pt idx="2053">
                  <c:v>5.5099999999999996E-2</c:v>
                </c:pt>
                <c:pt idx="2054">
                  <c:v>5.5300000000000002E-2</c:v>
                </c:pt>
                <c:pt idx="2055">
                  <c:v>5.5300000000000002E-2</c:v>
                </c:pt>
                <c:pt idx="2056">
                  <c:v>5.5199999999999999E-2</c:v>
                </c:pt>
                <c:pt idx="2057">
                  <c:v>5.57E-2</c:v>
                </c:pt>
                <c:pt idx="2058">
                  <c:v>5.57E-2</c:v>
                </c:pt>
                <c:pt idx="2059">
                  <c:v>5.57E-2</c:v>
                </c:pt>
                <c:pt idx="2060">
                  <c:v>5.5999999999999994E-2</c:v>
                </c:pt>
                <c:pt idx="2061">
                  <c:v>5.5800000000000002E-2</c:v>
                </c:pt>
                <c:pt idx="2062">
                  <c:v>5.5500000000000001E-2</c:v>
                </c:pt>
                <c:pt idx="2063">
                  <c:v>5.57E-2</c:v>
                </c:pt>
                <c:pt idx="2064">
                  <c:v>5.57E-2</c:v>
                </c:pt>
                <c:pt idx="2065">
                  <c:v>5.5199999999999999E-2</c:v>
                </c:pt>
                <c:pt idx="2066">
                  <c:v>5.45E-2</c:v>
                </c:pt>
                <c:pt idx="2067">
                  <c:v>5.45E-2</c:v>
                </c:pt>
                <c:pt idx="2068">
                  <c:v>5.4400000000000004E-2</c:v>
                </c:pt>
                <c:pt idx="2069">
                  <c:v>5.3699999999999998E-2</c:v>
                </c:pt>
                <c:pt idx="2070">
                  <c:v>5.3399999999999996E-2</c:v>
                </c:pt>
                <c:pt idx="2071">
                  <c:v>5.2900000000000003E-2</c:v>
                </c:pt>
                <c:pt idx="2072">
                  <c:v>5.2999999999999999E-2</c:v>
                </c:pt>
                <c:pt idx="2073">
                  <c:v>5.3200000000000004E-2</c:v>
                </c:pt>
                <c:pt idx="2074">
                  <c:v>5.3399999999999996E-2</c:v>
                </c:pt>
                <c:pt idx="2075">
                  <c:v>5.3499999999999999E-2</c:v>
                </c:pt>
                <c:pt idx="2076">
                  <c:v>5.3800000000000001E-2</c:v>
                </c:pt>
                <c:pt idx="2077">
                  <c:v>5.3800000000000001E-2</c:v>
                </c:pt>
                <c:pt idx="2078">
                  <c:v>5.3600000000000002E-2</c:v>
                </c:pt>
                <c:pt idx="2079">
                  <c:v>5.3899999999999997E-2</c:v>
                </c:pt>
                <c:pt idx="2080">
                  <c:v>5.45E-2</c:v>
                </c:pt>
                <c:pt idx="2081">
                  <c:v>5.4600000000000003E-2</c:v>
                </c:pt>
                <c:pt idx="2082">
                  <c:v>5.45E-2</c:v>
                </c:pt>
                <c:pt idx="2083">
                  <c:v>5.4199999999999998E-2</c:v>
                </c:pt>
                <c:pt idx="2084">
                  <c:v>5.4000000000000006E-2</c:v>
                </c:pt>
                <c:pt idx="2085">
                  <c:v>5.3699999999999998E-2</c:v>
                </c:pt>
                <c:pt idx="2086">
                  <c:v>5.4000000000000006E-2</c:v>
                </c:pt>
                <c:pt idx="2087">
                  <c:v>5.4000000000000006E-2</c:v>
                </c:pt>
                <c:pt idx="2088">
                  <c:v>5.4100000000000002E-2</c:v>
                </c:pt>
                <c:pt idx="2089">
                  <c:v>5.4100000000000002E-2</c:v>
                </c:pt>
                <c:pt idx="2090">
                  <c:v>5.3800000000000001E-2</c:v>
                </c:pt>
                <c:pt idx="2091">
                  <c:v>5.3399999999999996E-2</c:v>
                </c:pt>
                <c:pt idx="2092">
                  <c:v>5.3200000000000004E-2</c:v>
                </c:pt>
                <c:pt idx="2093">
                  <c:v>5.3600000000000002E-2</c:v>
                </c:pt>
                <c:pt idx="2094">
                  <c:v>5.3399999999999996E-2</c:v>
                </c:pt>
                <c:pt idx="2095">
                  <c:v>5.2699999999999997E-2</c:v>
                </c:pt>
                <c:pt idx="2096">
                  <c:v>5.2400000000000002E-2</c:v>
                </c:pt>
                <c:pt idx="2097">
                  <c:v>5.2199999999999996E-2</c:v>
                </c:pt>
                <c:pt idx="2098">
                  <c:v>5.1699999999999996E-2</c:v>
                </c:pt>
                <c:pt idx="2099">
                  <c:v>5.1699999999999996E-2</c:v>
                </c:pt>
                <c:pt idx="2100">
                  <c:v>5.2300000000000006E-2</c:v>
                </c:pt>
                <c:pt idx="2101">
                  <c:v>5.2000000000000005E-2</c:v>
                </c:pt>
                <c:pt idx="2102">
                  <c:v>5.2400000000000002E-2</c:v>
                </c:pt>
                <c:pt idx="2103">
                  <c:v>5.2900000000000003E-2</c:v>
                </c:pt>
                <c:pt idx="2104">
                  <c:v>5.3600000000000002E-2</c:v>
                </c:pt>
                <c:pt idx="2105">
                  <c:v>5.2999999999999999E-2</c:v>
                </c:pt>
                <c:pt idx="2106">
                  <c:v>5.2600000000000001E-2</c:v>
                </c:pt>
                <c:pt idx="2107">
                  <c:v>5.21E-2</c:v>
                </c:pt>
                <c:pt idx="2108">
                  <c:v>5.2300000000000006E-2</c:v>
                </c:pt>
                <c:pt idx="2109">
                  <c:v>5.28E-2</c:v>
                </c:pt>
                <c:pt idx="2110">
                  <c:v>5.2400000000000002E-2</c:v>
                </c:pt>
                <c:pt idx="2111">
                  <c:v>5.2499999999999998E-2</c:v>
                </c:pt>
                <c:pt idx="2112">
                  <c:v>5.2900000000000003E-2</c:v>
                </c:pt>
                <c:pt idx="2113">
                  <c:v>5.2900000000000003E-2</c:v>
                </c:pt>
                <c:pt idx="2114">
                  <c:v>5.3800000000000001E-2</c:v>
                </c:pt>
                <c:pt idx="2115">
                  <c:v>5.3899999999999997E-2</c:v>
                </c:pt>
                <c:pt idx="2116">
                  <c:v>5.3899999999999997E-2</c:v>
                </c:pt>
                <c:pt idx="2117">
                  <c:v>5.3899999999999997E-2</c:v>
                </c:pt>
                <c:pt idx="2118">
                  <c:v>5.4100000000000002E-2</c:v>
                </c:pt>
                <c:pt idx="2119">
                  <c:v>5.4199999999999998E-2</c:v>
                </c:pt>
                <c:pt idx="2120">
                  <c:v>5.4600000000000003E-2</c:v>
                </c:pt>
                <c:pt idx="2121">
                  <c:v>5.4800000000000001E-2</c:v>
                </c:pt>
                <c:pt idx="2122">
                  <c:v>5.5099999999999996E-2</c:v>
                </c:pt>
                <c:pt idx="2123">
                  <c:v>5.5199999999999999E-2</c:v>
                </c:pt>
                <c:pt idx="2124">
                  <c:v>5.5199999999999999E-2</c:v>
                </c:pt>
                <c:pt idx="2125">
                  <c:v>5.4699999999999999E-2</c:v>
                </c:pt>
                <c:pt idx="2126">
                  <c:v>5.4600000000000003E-2</c:v>
                </c:pt>
                <c:pt idx="2127">
                  <c:v>5.4299999999999994E-2</c:v>
                </c:pt>
                <c:pt idx="2128">
                  <c:v>5.4000000000000006E-2</c:v>
                </c:pt>
                <c:pt idx="2129">
                  <c:v>5.3800000000000001E-2</c:v>
                </c:pt>
                <c:pt idx="2130">
                  <c:v>5.3699999999999998E-2</c:v>
                </c:pt>
                <c:pt idx="2131">
                  <c:v>5.3200000000000004E-2</c:v>
                </c:pt>
                <c:pt idx="2132">
                  <c:v>5.2900000000000003E-2</c:v>
                </c:pt>
                <c:pt idx="2133">
                  <c:v>5.2699999999999997E-2</c:v>
                </c:pt>
                <c:pt idx="2134">
                  <c:v>5.2999999999999999E-2</c:v>
                </c:pt>
                <c:pt idx="2135">
                  <c:v>5.2999999999999999E-2</c:v>
                </c:pt>
                <c:pt idx="2136">
                  <c:v>5.28E-2</c:v>
                </c:pt>
                <c:pt idx="2137">
                  <c:v>5.3399999999999996E-2</c:v>
                </c:pt>
                <c:pt idx="2138">
                  <c:v>5.4100000000000002E-2</c:v>
                </c:pt>
                <c:pt idx="2139">
                  <c:v>5.4600000000000003E-2</c:v>
                </c:pt>
                <c:pt idx="2140">
                  <c:v>5.4600000000000003E-2</c:v>
                </c:pt>
                <c:pt idx="2141">
                  <c:v>5.5399999999999998E-2</c:v>
                </c:pt>
                <c:pt idx="2142">
                  <c:v>5.5999999999999994E-2</c:v>
                </c:pt>
                <c:pt idx="2143">
                  <c:v>5.5500000000000001E-2</c:v>
                </c:pt>
                <c:pt idx="2144">
                  <c:v>5.5500000000000001E-2</c:v>
                </c:pt>
                <c:pt idx="2145">
                  <c:v>5.5500000000000001E-2</c:v>
                </c:pt>
                <c:pt idx="2146">
                  <c:v>5.57E-2</c:v>
                </c:pt>
                <c:pt idx="2147">
                  <c:v>5.57E-2</c:v>
                </c:pt>
                <c:pt idx="2148">
                  <c:v>5.5399999999999998E-2</c:v>
                </c:pt>
                <c:pt idx="2149">
                  <c:v>5.5399999999999998E-2</c:v>
                </c:pt>
                <c:pt idx="2150">
                  <c:v>5.5399999999999998E-2</c:v>
                </c:pt>
                <c:pt idx="2151">
                  <c:v>5.5500000000000001E-2</c:v>
                </c:pt>
                <c:pt idx="2152">
                  <c:v>5.57E-2</c:v>
                </c:pt>
                <c:pt idx="2153">
                  <c:v>5.5300000000000002E-2</c:v>
                </c:pt>
                <c:pt idx="2154">
                  <c:v>5.5099999999999996E-2</c:v>
                </c:pt>
                <c:pt idx="2155">
                  <c:v>5.5099999999999996E-2</c:v>
                </c:pt>
                <c:pt idx="2156">
                  <c:v>5.4600000000000003E-2</c:v>
                </c:pt>
                <c:pt idx="2157">
                  <c:v>5.4600000000000003E-2</c:v>
                </c:pt>
                <c:pt idx="2158">
                  <c:v>5.4299999999999994E-2</c:v>
                </c:pt>
                <c:pt idx="2159">
                  <c:v>5.4000000000000006E-2</c:v>
                </c:pt>
                <c:pt idx="2160">
                  <c:v>5.3899999999999997E-2</c:v>
                </c:pt>
                <c:pt idx="2161">
                  <c:v>5.4000000000000006E-2</c:v>
                </c:pt>
                <c:pt idx="2162">
                  <c:v>5.4000000000000006E-2</c:v>
                </c:pt>
                <c:pt idx="2163">
                  <c:v>5.4199999999999998E-2</c:v>
                </c:pt>
                <c:pt idx="2164">
                  <c:v>5.4400000000000004E-2</c:v>
                </c:pt>
                <c:pt idx="2165">
                  <c:v>5.4100000000000002E-2</c:v>
                </c:pt>
                <c:pt idx="2166">
                  <c:v>5.4299999999999994E-2</c:v>
                </c:pt>
                <c:pt idx="2167">
                  <c:v>5.45E-2</c:v>
                </c:pt>
                <c:pt idx="2168">
                  <c:v>5.45E-2</c:v>
                </c:pt>
                <c:pt idx="2169">
                  <c:v>5.45E-2</c:v>
                </c:pt>
                <c:pt idx="2170">
                  <c:v>5.45E-2</c:v>
                </c:pt>
                <c:pt idx="2171">
                  <c:v>5.45E-2</c:v>
                </c:pt>
                <c:pt idx="2172">
                  <c:v>5.4299999999999994E-2</c:v>
                </c:pt>
                <c:pt idx="2173">
                  <c:v>5.4100000000000002E-2</c:v>
                </c:pt>
                <c:pt idx="2174">
                  <c:v>5.4199999999999998E-2</c:v>
                </c:pt>
                <c:pt idx="2175">
                  <c:v>5.3899999999999997E-2</c:v>
                </c:pt>
                <c:pt idx="2176">
                  <c:v>5.3899999999999997E-2</c:v>
                </c:pt>
                <c:pt idx="2177">
                  <c:v>5.3899999999999997E-2</c:v>
                </c:pt>
                <c:pt idx="2178">
                  <c:v>5.4199999999999998E-2</c:v>
                </c:pt>
                <c:pt idx="2179">
                  <c:v>5.5199999999999999E-2</c:v>
                </c:pt>
                <c:pt idx="2180">
                  <c:v>5.6299999999999996E-2</c:v>
                </c:pt>
                <c:pt idx="2181">
                  <c:v>5.7200000000000001E-2</c:v>
                </c:pt>
                <c:pt idx="2182">
                  <c:v>5.9000000000000004E-2</c:v>
                </c:pt>
                <c:pt idx="2183">
                  <c:v>5.7599999999999998E-2</c:v>
                </c:pt>
                <c:pt idx="2184">
                  <c:v>5.7599999999999998E-2</c:v>
                </c:pt>
                <c:pt idx="2185">
                  <c:v>5.8200000000000002E-2</c:v>
                </c:pt>
                <c:pt idx="2186">
                  <c:v>5.8600000000000006E-2</c:v>
                </c:pt>
                <c:pt idx="2187">
                  <c:v>5.9200000000000003E-2</c:v>
                </c:pt>
                <c:pt idx="2188">
                  <c:v>5.9500000000000004E-2</c:v>
                </c:pt>
                <c:pt idx="2189">
                  <c:v>5.9900000000000002E-2</c:v>
                </c:pt>
                <c:pt idx="2190">
                  <c:v>6.0400000000000002E-2</c:v>
                </c:pt>
                <c:pt idx="2191">
                  <c:v>6.0999999999999999E-2</c:v>
                </c:pt>
                <c:pt idx="2192">
                  <c:v>6.0999999999999999E-2</c:v>
                </c:pt>
                <c:pt idx="2193">
                  <c:v>6.0400000000000002E-2</c:v>
                </c:pt>
                <c:pt idx="2194">
                  <c:v>6.0100000000000001E-2</c:v>
                </c:pt>
                <c:pt idx="2195">
                  <c:v>6.1100000000000002E-2</c:v>
                </c:pt>
                <c:pt idx="2196">
                  <c:v>6.2400000000000004E-2</c:v>
                </c:pt>
                <c:pt idx="2197">
                  <c:v>6.3600000000000004E-2</c:v>
                </c:pt>
                <c:pt idx="2198">
                  <c:v>6.5700000000000008E-2</c:v>
                </c:pt>
                <c:pt idx="2199">
                  <c:v>6.8499999999999991E-2</c:v>
                </c:pt>
                <c:pt idx="2200">
                  <c:v>6.9400000000000003E-2</c:v>
                </c:pt>
                <c:pt idx="2201">
                  <c:v>6.9400000000000003E-2</c:v>
                </c:pt>
                <c:pt idx="2202">
                  <c:v>6.9900000000000004E-2</c:v>
                </c:pt>
                <c:pt idx="2203">
                  <c:v>6.9900000000000004E-2</c:v>
                </c:pt>
                <c:pt idx="2204">
                  <c:v>6.88E-2</c:v>
                </c:pt>
                <c:pt idx="2205">
                  <c:v>6.6100000000000006E-2</c:v>
                </c:pt>
                <c:pt idx="2206">
                  <c:v>6.4500000000000002E-2</c:v>
                </c:pt>
                <c:pt idx="2207">
                  <c:v>6.4000000000000001E-2</c:v>
                </c:pt>
                <c:pt idx="2208">
                  <c:v>6.4000000000000001E-2</c:v>
                </c:pt>
                <c:pt idx="2209">
                  <c:v>6.5199999999999994E-2</c:v>
                </c:pt>
                <c:pt idx="2210">
                  <c:v>6.54E-2</c:v>
                </c:pt>
                <c:pt idx="2211">
                  <c:v>6.5599999999999992E-2</c:v>
                </c:pt>
                <c:pt idx="2212">
                  <c:v>6.5599999999999992E-2</c:v>
                </c:pt>
                <c:pt idx="2213">
                  <c:v>6.5599999999999992E-2</c:v>
                </c:pt>
                <c:pt idx="2214">
                  <c:v>6.5299999999999997E-2</c:v>
                </c:pt>
                <c:pt idx="2215">
                  <c:v>6.5299999999999997E-2</c:v>
                </c:pt>
                <c:pt idx="2216">
                  <c:v>6.5299999999999997E-2</c:v>
                </c:pt>
                <c:pt idx="2217">
                  <c:v>6.4899999999999999E-2</c:v>
                </c:pt>
                <c:pt idx="2218">
                  <c:v>6.4899999999999999E-2</c:v>
                </c:pt>
                <c:pt idx="2219">
                  <c:v>6.4600000000000005E-2</c:v>
                </c:pt>
                <c:pt idx="2220">
                  <c:v>6.4600000000000005E-2</c:v>
                </c:pt>
                <c:pt idx="2221">
                  <c:v>6.4600000000000005E-2</c:v>
                </c:pt>
                <c:pt idx="2222">
                  <c:v>6.4699999999999994E-2</c:v>
                </c:pt>
                <c:pt idx="2223">
                  <c:v>6.4699999999999994E-2</c:v>
                </c:pt>
                <c:pt idx="2224">
                  <c:v>6.5599999999999992E-2</c:v>
                </c:pt>
                <c:pt idx="2225">
                  <c:v>6.59E-2</c:v>
                </c:pt>
                <c:pt idx="2226">
                  <c:v>6.7199999999999996E-2</c:v>
                </c:pt>
                <c:pt idx="2227">
                  <c:v>6.8600000000000008E-2</c:v>
                </c:pt>
                <c:pt idx="2228">
                  <c:v>7.0099999999999996E-2</c:v>
                </c:pt>
                <c:pt idx="2229">
                  <c:v>7.0099999999999996E-2</c:v>
                </c:pt>
                <c:pt idx="2230">
                  <c:v>7.0099999999999996E-2</c:v>
                </c:pt>
                <c:pt idx="2231">
                  <c:v>7.0099999999999996E-2</c:v>
                </c:pt>
                <c:pt idx="2232">
                  <c:v>7.0599999999999996E-2</c:v>
                </c:pt>
                <c:pt idx="2233">
                  <c:v>7.2999999999999995E-2</c:v>
                </c:pt>
                <c:pt idx="2234">
                  <c:v>7.4499999999999997E-2</c:v>
                </c:pt>
                <c:pt idx="2235">
                  <c:v>7.5300000000000006E-2</c:v>
                </c:pt>
                <c:pt idx="2236">
                  <c:v>7.6200000000000004E-2</c:v>
                </c:pt>
                <c:pt idx="2237">
                  <c:v>7.6399999999999996E-2</c:v>
                </c:pt>
                <c:pt idx="2238">
                  <c:v>7.6700000000000004E-2</c:v>
                </c:pt>
                <c:pt idx="2239">
                  <c:v>7.7100000000000002E-2</c:v>
                </c:pt>
                <c:pt idx="2240">
                  <c:v>7.7100000000000002E-2</c:v>
                </c:pt>
                <c:pt idx="2241">
                  <c:v>7.7100000000000002E-2</c:v>
                </c:pt>
                <c:pt idx="2242">
                  <c:v>7.7100000000000002E-2</c:v>
                </c:pt>
                <c:pt idx="2243">
                  <c:v>7.6600000000000001E-2</c:v>
                </c:pt>
                <c:pt idx="2244">
                  <c:v>7.5300000000000006E-2</c:v>
                </c:pt>
                <c:pt idx="2245">
                  <c:v>7.4800000000000005E-2</c:v>
                </c:pt>
                <c:pt idx="2246">
                  <c:v>7.4800000000000005E-2</c:v>
                </c:pt>
                <c:pt idx="2247">
                  <c:v>7.4800000000000005E-2</c:v>
                </c:pt>
                <c:pt idx="2248">
                  <c:v>7.46E-2</c:v>
                </c:pt>
                <c:pt idx="2249">
                  <c:v>7.46E-2</c:v>
                </c:pt>
                <c:pt idx="2250">
                  <c:v>7.4400000000000008E-2</c:v>
                </c:pt>
                <c:pt idx="2251">
                  <c:v>7.4200000000000002E-2</c:v>
                </c:pt>
                <c:pt idx="2252">
                  <c:v>7.4200000000000002E-2</c:v>
                </c:pt>
                <c:pt idx="2253">
                  <c:v>7.4400000000000008E-2</c:v>
                </c:pt>
                <c:pt idx="2254">
                  <c:v>7.4400000000000008E-2</c:v>
                </c:pt>
                <c:pt idx="2255">
                  <c:v>7.3899999999999993E-2</c:v>
                </c:pt>
                <c:pt idx="2256">
                  <c:v>7.3200000000000001E-2</c:v>
                </c:pt>
                <c:pt idx="2257">
                  <c:v>7.2400000000000006E-2</c:v>
                </c:pt>
                <c:pt idx="2258">
                  <c:v>7.1900000000000006E-2</c:v>
                </c:pt>
                <c:pt idx="2259">
                  <c:v>7.0699999999999999E-2</c:v>
                </c:pt>
                <c:pt idx="2260">
                  <c:v>7.0199999999999999E-2</c:v>
                </c:pt>
                <c:pt idx="2261">
                  <c:v>6.9699999999999998E-2</c:v>
                </c:pt>
                <c:pt idx="2262">
                  <c:v>6.88E-2</c:v>
                </c:pt>
                <c:pt idx="2263">
                  <c:v>6.9199999999999998E-2</c:v>
                </c:pt>
                <c:pt idx="2264">
                  <c:v>7.0499999999999993E-2</c:v>
                </c:pt>
                <c:pt idx="2265">
                  <c:v>7.2700000000000001E-2</c:v>
                </c:pt>
                <c:pt idx="2266">
                  <c:v>7.3399999999999993E-2</c:v>
                </c:pt>
                <c:pt idx="2267">
                  <c:v>7.3700000000000002E-2</c:v>
                </c:pt>
                <c:pt idx="2268">
                  <c:v>7.4099999999999999E-2</c:v>
                </c:pt>
                <c:pt idx="2269">
                  <c:v>7.3099999999999998E-2</c:v>
                </c:pt>
                <c:pt idx="2270">
                  <c:v>7.3099999999999998E-2</c:v>
                </c:pt>
                <c:pt idx="2271">
                  <c:v>7.1900000000000006E-2</c:v>
                </c:pt>
                <c:pt idx="2272">
                  <c:v>7.1399999999999991E-2</c:v>
                </c:pt>
                <c:pt idx="2273">
                  <c:v>7.0900000000000005E-2</c:v>
                </c:pt>
                <c:pt idx="2274">
                  <c:v>7.0300000000000001E-2</c:v>
                </c:pt>
                <c:pt idx="2275">
                  <c:v>6.9699999999999998E-2</c:v>
                </c:pt>
                <c:pt idx="2276">
                  <c:v>6.88E-2</c:v>
                </c:pt>
                <c:pt idx="2277">
                  <c:v>6.8699999999999997E-2</c:v>
                </c:pt>
                <c:pt idx="2278">
                  <c:v>6.8900000000000003E-2</c:v>
                </c:pt>
                <c:pt idx="2279">
                  <c:v>6.8699999999999997E-2</c:v>
                </c:pt>
                <c:pt idx="2280">
                  <c:v>6.8199999999999997E-2</c:v>
                </c:pt>
                <c:pt idx="2281">
                  <c:v>6.8099999999999994E-2</c:v>
                </c:pt>
                <c:pt idx="2282">
                  <c:v>6.8400000000000002E-2</c:v>
                </c:pt>
                <c:pt idx="2283">
                  <c:v>6.8400000000000002E-2</c:v>
                </c:pt>
                <c:pt idx="2284">
                  <c:v>6.83E-2</c:v>
                </c:pt>
                <c:pt idx="2285">
                  <c:v>6.8600000000000008E-2</c:v>
                </c:pt>
                <c:pt idx="2286">
                  <c:v>6.8900000000000003E-2</c:v>
                </c:pt>
                <c:pt idx="2287">
                  <c:v>6.9000000000000006E-2</c:v>
                </c:pt>
                <c:pt idx="2288">
                  <c:v>6.9000000000000006E-2</c:v>
                </c:pt>
                <c:pt idx="2289">
                  <c:v>6.9199999999999998E-2</c:v>
                </c:pt>
                <c:pt idx="2290">
                  <c:v>6.9400000000000003E-2</c:v>
                </c:pt>
                <c:pt idx="2291">
                  <c:v>6.9400000000000003E-2</c:v>
                </c:pt>
                <c:pt idx="2292">
                  <c:v>6.9099999999999995E-2</c:v>
                </c:pt>
                <c:pt idx="2293">
                  <c:v>6.9099999999999995E-2</c:v>
                </c:pt>
                <c:pt idx="2294">
                  <c:v>6.9400000000000003E-2</c:v>
                </c:pt>
                <c:pt idx="2295">
                  <c:v>6.9400000000000003E-2</c:v>
                </c:pt>
                <c:pt idx="2296">
                  <c:v>6.9400000000000003E-2</c:v>
                </c:pt>
                <c:pt idx="2297">
                  <c:v>6.9400000000000003E-2</c:v>
                </c:pt>
                <c:pt idx="2298">
                  <c:v>6.9500000000000006E-2</c:v>
                </c:pt>
                <c:pt idx="2299">
                  <c:v>6.9699999999999998E-2</c:v>
                </c:pt>
                <c:pt idx="2300">
                  <c:v>6.9699999999999998E-2</c:v>
                </c:pt>
                <c:pt idx="2301">
                  <c:v>6.9900000000000004E-2</c:v>
                </c:pt>
                <c:pt idx="2302">
                  <c:v>7.0000000000000007E-2</c:v>
                </c:pt>
                <c:pt idx="2303">
                  <c:v>7.0800000000000002E-2</c:v>
                </c:pt>
                <c:pt idx="2304">
                  <c:v>7.0900000000000005E-2</c:v>
                </c:pt>
                <c:pt idx="2305">
                  <c:v>7.0599999999999996E-2</c:v>
                </c:pt>
                <c:pt idx="2306">
                  <c:v>7.0599999999999996E-2</c:v>
                </c:pt>
                <c:pt idx="2307">
                  <c:v>7.0599999999999996E-2</c:v>
                </c:pt>
                <c:pt idx="2308">
                  <c:v>7.0900000000000005E-2</c:v>
                </c:pt>
                <c:pt idx="2309">
                  <c:v>7.0999999999999994E-2</c:v>
                </c:pt>
                <c:pt idx="2310">
                  <c:v>7.1199999999999999E-2</c:v>
                </c:pt>
                <c:pt idx="2311">
                  <c:v>7.1199999999999999E-2</c:v>
                </c:pt>
                <c:pt idx="2312">
                  <c:v>7.0999999999999994E-2</c:v>
                </c:pt>
                <c:pt idx="2313">
                  <c:v>7.0800000000000002E-2</c:v>
                </c:pt>
                <c:pt idx="2314">
                  <c:v>7.1599999999999997E-2</c:v>
                </c:pt>
                <c:pt idx="2315">
                  <c:v>7.17E-2</c:v>
                </c:pt>
                <c:pt idx="2316">
                  <c:v>7.1900000000000006E-2</c:v>
                </c:pt>
                <c:pt idx="2317">
                  <c:v>7.1900000000000006E-2</c:v>
                </c:pt>
                <c:pt idx="2318">
                  <c:v>7.1900000000000006E-2</c:v>
                </c:pt>
                <c:pt idx="2319">
                  <c:v>7.1800000000000003E-2</c:v>
                </c:pt>
                <c:pt idx="2320">
                  <c:v>7.1800000000000003E-2</c:v>
                </c:pt>
                <c:pt idx="2321">
                  <c:v>7.1800000000000003E-2</c:v>
                </c:pt>
                <c:pt idx="2322">
                  <c:v>7.1399999999999991E-2</c:v>
                </c:pt>
                <c:pt idx="2323">
                  <c:v>7.0900000000000005E-2</c:v>
                </c:pt>
                <c:pt idx="2324">
                  <c:v>6.9699999999999998E-2</c:v>
                </c:pt>
                <c:pt idx="2325">
                  <c:v>6.9099999999999995E-2</c:v>
                </c:pt>
                <c:pt idx="2326">
                  <c:v>6.8199999999999997E-2</c:v>
                </c:pt>
                <c:pt idx="2327">
                  <c:v>6.7199999999999996E-2</c:v>
                </c:pt>
                <c:pt idx="2328">
                  <c:v>6.6900000000000001E-2</c:v>
                </c:pt>
                <c:pt idx="2329">
                  <c:v>6.7199999999999996E-2</c:v>
                </c:pt>
                <c:pt idx="2330">
                  <c:v>6.8000000000000005E-2</c:v>
                </c:pt>
                <c:pt idx="2331">
                  <c:v>6.8099999999999994E-2</c:v>
                </c:pt>
                <c:pt idx="2332">
                  <c:v>6.83E-2</c:v>
                </c:pt>
                <c:pt idx="2333">
                  <c:v>6.88E-2</c:v>
                </c:pt>
                <c:pt idx="2334">
                  <c:v>6.9199999999999998E-2</c:v>
                </c:pt>
                <c:pt idx="2335">
                  <c:v>6.93E-2</c:v>
                </c:pt>
                <c:pt idx="2336">
                  <c:v>6.9199999999999998E-2</c:v>
                </c:pt>
                <c:pt idx="2337">
                  <c:v>6.9000000000000006E-2</c:v>
                </c:pt>
                <c:pt idx="2338">
                  <c:v>6.8400000000000002E-2</c:v>
                </c:pt>
                <c:pt idx="2339">
                  <c:v>6.7500000000000004E-2</c:v>
                </c:pt>
                <c:pt idx="2340">
                  <c:v>6.6799999999999998E-2</c:v>
                </c:pt>
                <c:pt idx="2341">
                  <c:v>6.6400000000000001E-2</c:v>
                </c:pt>
                <c:pt idx="2342">
                  <c:v>6.6400000000000001E-2</c:v>
                </c:pt>
                <c:pt idx="2343">
                  <c:v>6.4399999999999999E-2</c:v>
                </c:pt>
                <c:pt idx="2344">
                  <c:v>6.3399999999999998E-2</c:v>
                </c:pt>
                <c:pt idx="2345">
                  <c:v>6.3299999999999995E-2</c:v>
                </c:pt>
                <c:pt idx="2346">
                  <c:v>6.3299999999999995E-2</c:v>
                </c:pt>
                <c:pt idx="2347">
                  <c:v>6.3299999999999995E-2</c:v>
                </c:pt>
                <c:pt idx="2348">
                  <c:v>6.2600000000000003E-2</c:v>
                </c:pt>
                <c:pt idx="2349">
                  <c:v>6.2600000000000003E-2</c:v>
                </c:pt>
                <c:pt idx="2350">
                  <c:v>6.3E-2</c:v>
                </c:pt>
                <c:pt idx="2351">
                  <c:v>6.3299999999999995E-2</c:v>
                </c:pt>
                <c:pt idx="2352">
                  <c:v>6.4299999999999996E-2</c:v>
                </c:pt>
                <c:pt idx="2353">
                  <c:v>6.4899999999999999E-2</c:v>
                </c:pt>
                <c:pt idx="2354">
                  <c:v>6.4899999999999999E-2</c:v>
                </c:pt>
                <c:pt idx="2355">
                  <c:v>6.54E-2</c:v>
                </c:pt>
                <c:pt idx="2356">
                  <c:v>6.5599999999999992E-2</c:v>
                </c:pt>
                <c:pt idx="2357">
                  <c:v>6.5199999999999994E-2</c:v>
                </c:pt>
                <c:pt idx="2358">
                  <c:v>6.4699999999999994E-2</c:v>
                </c:pt>
                <c:pt idx="2359">
                  <c:v>6.5099999999999991E-2</c:v>
                </c:pt>
                <c:pt idx="2360">
                  <c:v>6.54E-2</c:v>
                </c:pt>
                <c:pt idx="2361">
                  <c:v>6.54E-2</c:v>
                </c:pt>
                <c:pt idx="2362">
                  <c:v>6.5500000000000003E-2</c:v>
                </c:pt>
                <c:pt idx="2363">
                  <c:v>6.5799999999999997E-2</c:v>
                </c:pt>
                <c:pt idx="2364">
                  <c:v>6.5700000000000008E-2</c:v>
                </c:pt>
                <c:pt idx="2365">
                  <c:v>6.5500000000000003E-2</c:v>
                </c:pt>
                <c:pt idx="2366">
                  <c:v>6.54E-2</c:v>
                </c:pt>
                <c:pt idx="2367">
                  <c:v>6.5000000000000002E-2</c:v>
                </c:pt>
                <c:pt idx="2368">
                  <c:v>6.5099999999999991E-2</c:v>
                </c:pt>
                <c:pt idx="2369">
                  <c:v>6.5099999999999991E-2</c:v>
                </c:pt>
                <c:pt idx="2370">
                  <c:v>6.4899999999999999E-2</c:v>
                </c:pt>
                <c:pt idx="2371">
                  <c:v>6.480000000000001E-2</c:v>
                </c:pt>
                <c:pt idx="2372">
                  <c:v>6.480000000000001E-2</c:v>
                </c:pt>
                <c:pt idx="2373">
                  <c:v>6.4600000000000005E-2</c:v>
                </c:pt>
                <c:pt idx="2374">
                  <c:v>6.4600000000000005E-2</c:v>
                </c:pt>
                <c:pt idx="2375">
                  <c:v>6.4500000000000002E-2</c:v>
                </c:pt>
                <c:pt idx="2376">
                  <c:v>6.4399999999999999E-2</c:v>
                </c:pt>
                <c:pt idx="2377">
                  <c:v>6.4299999999999996E-2</c:v>
                </c:pt>
                <c:pt idx="2378">
                  <c:v>6.4299999999999996E-2</c:v>
                </c:pt>
                <c:pt idx="2379">
                  <c:v>6.4299999999999996E-2</c:v>
                </c:pt>
                <c:pt idx="2380">
                  <c:v>6.3899999999999998E-2</c:v>
                </c:pt>
                <c:pt idx="2381">
                  <c:v>6.3200000000000006E-2</c:v>
                </c:pt>
                <c:pt idx="2382">
                  <c:v>6.2699999999999992E-2</c:v>
                </c:pt>
                <c:pt idx="2383">
                  <c:v>6.25E-2</c:v>
                </c:pt>
                <c:pt idx="2384">
                  <c:v>6.25E-2</c:v>
                </c:pt>
                <c:pt idx="2385">
                  <c:v>6.25E-2</c:v>
                </c:pt>
                <c:pt idx="2386">
                  <c:v>6.2899999999999998E-2</c:v>
                </c:pt>
                <c:pt idx="2387">
                  <c:v>6.2899999999999998E-2</c:v>
                </c:pt>
                <c:pt idx="2388">
                  <c:v>6.3099999999999989E-2</c:v>
                </c:pt>
                <c:pt idx="2389">
                  <c:v>6.3099999999999989E-2</c:v>
                </c:pt>
                <c:pt idx="2390">
                  <c:v>6.3099999999999989E-2</c:v>
                </c:pt>
                <c:pt idx="2391">
                  <c:v>6.2899999999999998E-2</c:v>
                </c:pt>
                <c:pt idx="2392">
                  <c:v>6.3E-2</c:v>
                </c:pt>
                <c:pt idx="2393">
                  <c:v>6.3E-2</c:v>
                </c:pt>
                <c:pt idx="2394">
                  <c:v>6.3200000000000006E-2</c:v>
                </c:pt>
                <c:pt idx="2395">
                  <c:v>6.3200000000000006E-2</c:v>
                </c:pt>
                <c:pt idx="2396">
                  <c:v>6.2899999999999998E-2</c:v>
                </c:pt>
                <c:pt idx="2397">
                  <c:v>6.2899999999999998E-2</c:v>
                </c:pt>
                <c:pt idx="2398">
                  <c:v>6.2600000000000003E-2</c:v>
                </c:pt>
                <c:pt idx="2399">
                  <c:v>6.2600000000000003E-2</c:v>
                </c:pt>
                <c:pt idx="2400">
                  <c:v>6.2699999999999992E-2</c:v>
                </c:pt>
                <c:pt idx="2401">
                  <c:v>6.25E-2</c:v>
                </c:pt>
                <c:pt idx="2402">
                  <c:v>6.25E-2</c:v>
                </c:pt>
                <c:pt idx="2403">
                  <c:v>6.2699999999999992E-2</c:v>
                </c:pt>
                <c:pt idx="2404">
                  <c:v>6.2699999999999992E-2</c:v>
                </c:pt>
                <c:pt idx="2405">
                  <c:v>6.2600000000000003E-2</c:v>
                </c:pt>
                <c:pt idx="2406">
                  <c:v>6.2600000000000003E-2</c:v>
                </c:pt>
                <c:pt idx="2407">
                  <c:v>6.2400000000000004E-2</c:v>
                </c:pt>
                <c:pt idx="2408">
                  <c:v>6.2100000000000002E-2</c:v>
                </c:pt>
                <c:pt idx="2409">
                  <c:v>6.1900000000000004E-2</c:v>
                </c:pt>
                <c:pt idx="2410">
                  <c:v>6.1799999999999994E-2</c:v>
                </c:pt>
                <c:pt idx="2411">
                  <c:v>6.1399999999999996E-2</c:v>
                </c:pt>
                <c:pt idx="2412">
                  <c:v>6.1399999999999996E-2</c:v>
                </c:pt>
                <c:pt idx="2413">
                  <c:v>6.1100000000000002E-2</c:v>
                </c:pt>
                <c:pt idx="2414">
                  <c:v>6.1100000000000002E-2</c:v>
                </c:pt>
                <c:pt idx="2415">
                  <c:v>6.1100000000000002E-2</c:v>
                </c:pt>
                <c:pt idx="2416">
                  <c:v>6.0700000000000004E-2</c:v>
                </c:pt>
                <c:pt idx="2417">
                  <c:v>6.0299999999999999E-2</c:v>
                </c:pt>
                <c:pt idx="2418">
                  <c:v>5.9800000000000006E-2</c:v>
                </c:pt>
                <c:pt idx="2419">
                  <c:v>5.9699999999999996E-2</c:v>
                </c:pt>
                <c:pt idx="2420">
                  <c:v>5.9400000000000001E-2</c:v>
                </c:pt>
                <c:pt idx="2421">
                  <c:v>5.8600000000000006E-2</c:v>
                </c:pt>
                <c:pt idx="2422">
                  <c:v>5.8099999999999999E-2</c:v>
                </c:pt>
                <c:pt idx="2423">
                  <c:v>5.8099999999999999E-2</c:v>
                </c:pt>
                <c:pt idx="2424">
                  <c:v>5.8099999999999999E-2</c:v>
                </c:pt>
                <c:pt idx="2425">
                  <c:v>5.8099999999999999E-2</c:v>
                </c:pt>
                <c:pt idx="2426">
                  <c:v>5.7200000000000001E-2</c:v>
                </c:pt>
                <c:pt idx="2427">
                  <c:v>5.67E-2</c:v>
                </c:pt>
                <c:pt idx="2428">
                  <c:v>5.6500000000000002E-2</c:v>
                </c:pt>
                <c:pt idx="2429">
                  <c:v>5.6500000000000002E-2</c:v>
                </c:pt>
                <c:pt idx="2430">
                  <c:v>5.6100000000000004E-2</c:v>
                </c:pt>
                <c:pt idx="2431">
                  <c:v>5.5599999999999997E-2</c:v>
                </c:pt>
                <c:pt idx="2432">
                  <c:v>5.5399999999999998E-2</c:v>
                </c:pt>
                <c:pt idx="2433">
                  <c:v>5.5399999999999998E-2</c:v>
                </c:pt>
                <c:pt idx="2434">
                  <c:v>5.5199999999999999E-2</c:v>
                </c:pt>
                <c:pt idx="2435">
                  <c:v>5.5E-2</c:v>
                </c:pt>
                <c:pt idx="2436">
                  <c:v>5.4400000000000004E-2</c:v>
                </c:pt>
                <c:pt idx="2437">
                  <c:v>5.4199999999999998E-2</c:v>
                </c:pt>
                <c:pt idx="2438">
                  <c:v>5.3699999999999998E-2</c:v>
                </c:pt>
                <c:pt idx="2439">
                  <c:v>5.3200000000000004E-2</c:v>
                </c:pt>
                <c:pt idx="2440">
                  <c:v>5.2400000000000002E-2</c:v>
                </c:pt>
                <c:pt idx="2441">
                  <c:v>4.9400000000000006E-2</c:v>
                </c:pt>
                <c:pt idx="2442">
                  <c:v>4.9299999999999997E-2</c:v>
                </c:pt>
                <c:pt idx="2443">
                  <c:v>4.9299999999999997E-2</c:v>
                </c:pt>
                <c:pt idx="2444">
                  <c:v>0.05</c:v>
                </c:pt>
                <c:pt idx="2445">
                  <c:v>5.0700000000000002E-2</c:v>
                </c:pt>
                <c:pt idx="2446">
                  <c:v>5.1699999999999996E-2</c:v>
                </c:pt>
                <c:pt idx="2447">
                  <c:v>5.2199999999999996E-2</c:v>
                </c:pt>
                <c:pt idx="2448">
                  <c:v>5.3399999999999996E-2</c:v>
                </c:pt>
                <c:pt idx="2449">
                  <c:v>5.4900000000000004E-2</c:v>
                </c:pt>
                <c:pt idx="2450">
                  <c:v>5.4900000000000004E-2</c:v>
                </c:pt>
                <c:pt idx="2451">
                  <c:v>5.4900000000000004E-2</c:v>
                </c:pt>
                <c:pt idx="2452">
                  <c:v>5.4900000000000004E-2</c:v>
                </c:pt>
                <c:pt idx="2453">
                  <c:v>5.4800000000000001E-2</c:v>
                </c:pt>
                <c:pt idx="2454">
                  <c:v>5.4800000000000001E-2</c:v>
                </c:pt>
                <c:pt idx="2455">
                  <c:v>5.4800000000000001E-2</c:v>
                </c:pt>
                <c:pt idx="2456">
                  <c:v>5.4800000000000001E-2</c:v>
                </c:pt>
                <c:pt idx="2457">
                  <c:v>5.4900000000000004E-2</c:v>
                </c:pt>
                <c:pt idx="2458">
                  <c:v>5.5099999999999996E-2</c:v>
                </c:pt>
                <c:pt idx="2459">
                  <c:v>5.5300000000000002E-2</c:v>
                </c:pt>
                <c:pt idx="2460">
                  <c:v>5.6500000000000002E-2</c:v>
                </c:pt>
                <c:pt idx="2461">
                  <c:v>5.6600000000000004E-2</c:v>
                </c:pt>
                <c:pt idx="2462">
                  <c:v>5.6600000000000004E-2</c:v>
                </c:pt>
                <c:pt idx="2463">
                  <c:v>5.6600000000000004E-2</c:v>
                </c:pt>
                <c:pt idx="2464">
                  <c:v>5.6600000000000004E-2</c:v>
                </c:pt>
                <c:pt idx="2465">
                  <c:v>5.6600000000000004E-2</c:v>
                </c:pt>
                <c:pt idx="2466">
                  <c:v>5.6600000000000004E-2</c:v>
                </c:pt>
                <c:pt idx="2467">
                  <c:v>5.6600000000000004E-2</c:v>
                </c:pt>
                <c:pt idx="2468">
                  <c:v>5.6799999999999996E-2</c:v>
                </c:pt>
                <c:pt idx="2469">
                  <c:v>5.67E-2</c:v>
                </c:pt>
                <c:pt idx="2470">
                  <c:v>5.67E-2</c:v>
                </c:pt>
                <c:pt idx="2471">
                  <c:v>5.6600000000000004E-2</c:v>
                </c:pt>
                <c:pt idx="2472">
                  <c:v>5.67E-2</c:v>
                </c:pt>
                <c:pt idx="2473">
                  <c:v>5.6900000000000006E-2</c:v>
                </c:pt>
                <c:pt idx="2474">
                  <c:v>5.67E-2</c:v>
                </c:pt>
                <c:pt idx="2475">
                  <c:v>5.6500000000000002E-2</c:v>
                </c:pt>
                <c:pt idx="2476">
                  <c:v>5.6500000000000002E-2</c:v>
                </c:pt>
                <c:pt idx="2477">
                  <c:v>5.6299999999999996E-2</c:v>
                </c:pt>
                <c:pt idx="2478">
                  <c:v>5.6299999999999996E-2</c:v>
                </c:pt>
                <c:pt idx="2479">
                  <c:v>5.62E-2</c:v>
                </c:pt>
                <c:pt idx="2480">
                  <c:v>5.62E-2</c:v>
                </c:pt>
                <c:pt idx="2481">
                  <c:v>5.5999999999999994E-2</c:v>
                </c:pt>
                <c:pt idx="2482">
                  <c:v>5.5999999999999994E-2</c:v>
                </c:pt>
                <c:pt idx="2483">
                  <c:v>5.5999999999999994E-2</c:v>
                </c:pt>
                <c:pt idx="2484">
                  <c:v>5.5999999999999994E-2</c:v>
                </c:pt>
                <c:pt idx="2485">
                  <c:v>5.5999999999999994E-2</c:v>
                </c:pt>
                <c:pt idx="2486">
                  <c:v>5.5999999999999994E-2</c:v>
                </c:pt>
                <c:pt idx="2487">
                  <c:v>5.5999999999999994E-2</c:v>
                </c:pt>
                <c:pt idx="2488">
                  <c:v>5.6100000000000004E-2</c:v>
                </c:pt>
                <c:pt idx="2489">
                  <c:v>5.6299999999999996E-2</c:v>
                </c:pt>
                <c:pt idx="2490">
                  <c:v>5.6299999999999996E-2</c:v>
                </c:pt>
                <c:pt idx="2491">
                  <c:v>5.6399999999999999E-2</c:v>
                </c:pt>
                <c:pt idx="2492">
                  <c:v>5.6399999999999999E-2</c:v>
                </c:pt>
                <c:pt idx="2493">
                  <c:v>5.62E-2</c:v>
                </c:pt>
                <c:pt idx="2494">
                  <c:v>5.62E-2</c:v>
                </c:pt>
                <c:pt idx="2495">
                  <c:v>5.62E-2</c:v>
                </c:pt>
                <c:pt idx="2496">
                  <c:v>5.6399999999999999E-2</c:v>
                </c:pt>
                <c:pt idx="2497">
                  <c:v>5.6399999999999999E-2</c:v>
                </c:pt>
                <c:pt idx="2498">
                  <c:v>5.6500000000000002E-2</c:v>
                </c:pt>
                <c:pt idx="2499">
                  <c:v>5.6799999999999996E-2</c:v>
                </c:pt>
                <c:pt idx="2500">
                  <c:v>5.6500000000000002E-2</c:v>
                </c:pt>
                <c:pt idx="2501">
                  <c:v>5.6500000000000002E-2</c:v>
                </c:pt>
                <c:pt idx="2502">
                  <c:v>5.67E-2</c:v>
                </c:pt>
                <c:pt idx="2503">
                  <c:v>5.74E-2</c:v>
                </c:pt>
                <c:pt idx="2504">
                  <c:v>5.7200000000000001E-2</c:v>
                </c:pt>
                <c:pt idx="2505">
                  <c:v>5.7200000000000001E-2</c:v>
                </c:pt>
                <c:pt idx="2506">
                  <c:v>5.7000000000000002E-2</c:v>
                </c:pt>
                <c:pt idx="2507">
                  <c:v>5.7000000000000002E-2</c:v>
                </c:pt>
                <c:pt idx="2508">
                  <c:v>5.6799999999999996E-2</c:v>
                </c:pt>
                <c:pt idx="2509">
                  <c:v>5.6399999999999999E-2</c:v>
                </c:pt>
                <c:pt idx="2510">
                  <c:v>5.6399999999999999E-2</c:v>
                </c:pt>
                <c:pt idx="2511">
                  <c:v>5.6399999999999999E-2</c:v>
                </c:pt>
                <c:pt idx="2512">
                  <c:v>5.6399999999999999E-2</c:v>
                </c:pt>
                <c:pt idx="2513">
                  <c:v>5.6399999999999999E-2</c:v>
                </c:pt>
                <c:pt idx="2514">
                  <c:v>5.5899999999999998E-2</c:v>
                </c:pt>
                <c:pt idx="2515">
                  <c:v>5.5899999999999998E-2</c:v>
                </c:pt>
                <c:pt idx="2516">
                  <c:v>5.5999999999999994E-2</c:v>
                </c:pt>
                <c:pt idx="2517">
                  <c:v>5.5999999999999994E-2</c:v>
                </c:pt>
                <c:pt idx="2518">
                  <c:v>5.6299999999999996E-2</c:v>
                </c:pt>
                <c:pt idx="2519">
                  <c:v>5.6500000000000002E-2</c:v>
                </c:pt>
                <c:pt idx="2520">
                  <c:v>5.67E-2</c:v>
                </c:pt>
                <c:pt idx="2521">
                  <c:v>5.67E-2</c:v>
                </c:pt>
                <c:pt idx="2522">
                  <c:v>5.67E-2</c:v>
                </c:pt>
                <c:pt idx="2523">
                  <c:v>5.6399999999999999E-2</c:v>
                </c:pt>
                <c:pt idx="2524">
                  <c:v>5.6399999999999999E-2</c:v>
                </c:pt>
                <c:pt idx="2525">
                  <c:v>5.57E-2</c:v>
                </c:pt>
                <c:pt idx="2526">
                  <c:v>5.5500000000000001E-2</c:v>
                </c:pt>
                <c:pt idx="2527">
                  <c:v>5.5399999999999998E-2</c:v>
                </c:pt>
                <c:pt idx="2528">
                  <c:v>5.5500000000000001E-2</c:v>
                </c:pt>
                <c:pt idx="2529">
                  <c:v>5.5500000000000001E-2</c:v>
                </c:pt>
                <c:pt idx="2530">
                  <c:v>5.57E-2</c:v>
                </c:pt>
                <c:pt idx="2531">
                  <c:v>5.5599999999999997E-2</c:v>
                </c:pt>
                <c:pt idx="2532">
                  <c:v>5.5599999999999997E-2</c:v>
                </c:pt>
                <c:pt idx="2533">
                  <c:v>5.5599999999999997E-2</c:v>
                </c:pt>
                <c:pt idx="2534">
                  <c:v>5.5800000000000002E-2</c:v>
                </c:pt>
                <c:pt idx="2535">
                  <c:v>5.5800000000000002E-2</c:v>
                </c:pt>
                <c:pt idx="2536">
                  <c:v>5.5800000000000002E-2</c:v>
                </c:pt>
                <c:pt idx="2537">
                  <c:v>5.57E-2</c:v>
                </c:pt>
                <c:pt idx="2538">
                  <c:v>5.57E-2</c:v>
                </c:pt>
                <c:pt idx="2539">
                  <c:v>5.5500000000000001E-2</c:v>
                </c:pt>
                <c:pt idx="2540">
                  <c:v>5.5300000000000002E-2</c:v>
                </c:pt>
                <c:pt idx="2541">
                  <c:v>5.5300000000000002E-2</c:v>
                </c:pt>
                <c:pt idx="2542">
                  <c:v>5.5300000000000002E-2</c:v>
                </c:pt>
                <c:pt idx="2543">
                  <c:v>5.4800000000000001E-2</c:v>
                </c:pt>
                <c:pt idx="2544">
                  <c:v>5.4400000000000004E-2</c:v>
                </c:pt>
                <c:pt idx="2545">
                  <c:v>5.45E-2</c:v>
                </c:pt>
                <c:pt idx="2546">
                  <c:v>5.45E-2</c:v>
                </c:pt>
                <c:pt idx="2547">
                  <c:v>5.45E-2</c:v>
                </c:pt>
                <c:pt idx="2548">
                  <c:v>5.4400000000000004E-2</c:v>
                </c:pt>
                <c:pt idx="2549">
                  <c:v>5.4400000000000004E-2</c:v>
                </c:pt>
                <c:pt idx="2550">
                  <c:v>5.3899999999999997E-2</c:v>
                </c:pt>
                <c:pt idx="2551">
                  <c:v>5.3899999999999997E-2</c:v>
                </c:pt>
                <c:pt idx="2552">
                  <c:v>5.3899999999999997E-2</c:v>
                </c:pt>
                <c:pt idx="2553">
                  <c:v>5.3899999999999997E-2</c:v>
                </c:pt>
                <c:pt idx="2554">
                  <c:v>5.3899999999999997E-2</c:v>
                </c:pt>
                <c:pt idx="2555">
                  <c:v>5.3899999999999997E-2</c:v>
                </c:pt>
                <c:pt idx="2556">
                  <c:v>5.3899999999999997E-2</c:v>
                </c:pt>
                <c:pt idx="2557">
                  <c:v>5.3899999999999997E-2</c:v>
                </c:pt>
                <c:pt idx="2558">
                  <c:v>5.4199999999999998E-2</c:v>
                </c:pt>
                <c:pt idx="2559">
                  <c:v>5.4600000000000003E-2</c:v>
                </c:pt>
                <c:pt idx="2560">
                  <c:v>5.4699999999999999E-2</c:v>
                </c:pt>
                <c:pt idx="2561">
                  <c:v>5.4699999999999999E-2</c:v>
                </c:pt>
                <c:pt idx="2562">
                  <c:v>5.4800000000000001E-2</c:v>
                </c:pt>
                <c:pt idx="2563">
                  <c:v>5.4600000000000003E-2</c:v>
                </c:pt>
                <c:pt idx="2564">
                  <c:v>5.4600000000000003E-2</c:v>
                </c:pt>
                <c:pt idx="2565">
                  <c:v>5.4600000000000003E-2</c:v>
                </c:pt>
                <c:pt idx="2566">
                  <c:v>5.4600000000000003E-2</c:v>
                </c:pt>
                <c:pt idx="2567">
                  <c:v>5.4699999999999999E-2</c:v>
                </c:pt>
                <c:pt idx="2568">
                  <c:v>5.4699999999999999E-2</c:v>
                </c:pt>
                <c:pt idx="2569">
                  <c:v>5.45E-2</c:v>
                </c:pt>
                <c:pt idx="2570">
                  <c:v>5.4400000000000004E-2</c:v>
                </c:pt>
                <c:pt idx="2571">
                  <c:v>5.4400000000000004E-2</c:v>
                </c:pt>
                <c:pt idx="2572">
                  <c:v>5.4400000000000004E-2</c:v>
                </c:pt>
                <c:pt idx="2573">
                  <c:v>5.4199999999999998E-2</c:v>
                </c:pt>
                <c:pt idx="2574">
                  <c:v>5.3699999999999998E-2</c:v>
                </c:pt>
                <c:pt idx="2575">
                  <c:v>5.3699999999999998E-2</c:v>
                </c:pt>
                <c:pt idx="2576">
                  <c:v>5.3800000000000001E-2</c:v>
                </c:pt>
                <c:pt idx="2577">
                  <c:v>5.3699999999999998E-2</c:v>
                </c:pt>
                <c:pt idx="2578">
                  <c:v>5.3699999999999998E-2</c:v>
                </c:pt>
                <c:pt idx="2579">
                  <c:v>5.3800000000000001E-2</c:v>
                </c:pt>
                <c:pt idx="2580">
                  <c:v>5.3800000000000001E-2</c:v>
                </c:pt>
                <c:pt idx="2581">
                  <c:v>5.3499999999999999E-2</c:v>
                </c:pt>
                <c:pt idx="2582">
                  <c:v>5.3499999999999999E-2</c:v>
                </c:pt>
                <c:pt idx="2583">
                  <c:v>5.3499999999999999E-2</c:v>
                </c:pt>
                <c:pt idx="2584">
                  <c:v>5.3399999999999996E-2</c:v>
                </c:pt>
                <c:pt idx="2585">
                  <c:v>5.3399999999999996E-2</c:v>
                </c:pt>
                <c:pt idx="2586">
                  <c:v>5.3399999999999996E-2</c:v>
                </c:pt>
                <c:pt idx="2587">
                  <c:v>5.3200000000000004E-2</c:v>
                </c:pt>
                <c:pt idx="2588">
                  <c:v>5.2900000000000003E-2</c:v>
                </c:pt>
                <c:pt idx="2589">
                  <c:v>5.3200000000000004E-2</c:v>
                </c:pt>
                <c:pt idx="2590">
                  <c:v>5.3399999999999996E-2</c:v>
                </c:pt>
                <c:pt idx="2591">
                  <c:v>5.3399999999999996E-2</c:v>
                </c:pt>
                <c:pt idx="2592">
                  <c:v>5.3399999999999996E-2</c:v>
                </c:pt>
                <c:pt idx="2593">
                  <c:v>5.3399999999999996E-2</c:v>
                </c:pt>
                <c:pt idx="2594">
                  <c:v>5.33E-2</c:v>
                </c:pt>
                <c:pt idx="2595">
                  <c:v>5.33E-2</c:v>
                </c:pt>
                <c:pt idx="2596">
                  <c:v>5.3099999999999994E-2</c:v>
                </c:pt>
                <c:pt idx="2597">
                  <c:v>5.2999999999999999E-2</c:v>
                </c:pt>
                <c:pt idx="2598">
                  <c:v>5.2900000000000003E-2</c:v>
                </c:pt>
                <c:pt idx="2599">
                  <c:v>5.2900000000000003E-2</c:v>
                </c:pt>
                <c:pt idx="2600">
                  <c:v>5.2900000000000003E-2</c:v>
                </c:pt>
                <c:pt idx="2601">
                  <c:v>5.2699999999999997E-2</c:v>
                </c:pt>
                <c:pt idx="2602">
                  <c:v>5.28E-2</c:v>
                </c:pt>
                <c:pt idx="2603">
                  <c:v>5.3200000000000004E-2</c:v>
                </c:pt>
                <c:pt idx="2604">
                  <c:v>5.3200000000000004E-2</c:v>
                </c:pt>
                <c:pt idx="2605">
                  <c:v>5.3200000000000004E-2</c:v>
                </c:pt>
                <c:pt idx="2606">
                  <c:v>5.3200000000000004E-2</c:v>
                </c:pt>
                <c:pt idx="2607">
                  <c:v>5.3399999999999996E-2</c:v>
                </c:pt>
                <c:pt idx="2608">
                  <c:v>5.3399999999999996E-2</c:v>
                </c:pt>
                <c:pt idx="2609">
                  <c:v>5.3499999999999999E-2</c:v>
                </c:pt>
                <c:pt idx="2610">
                  <c:v>5.3600000000000002E-2</c:v>
                </c:pt>
                <c:pt idx="2611">
                  <c:v>5.3600000000000002E-2</c:v>
                </c:pt>
                <c:pt idx="2612">
                  <c:v>5.4000000000000006E-2</c:v>
                </c:pt>
                <c:pt idx="2613">
                  <c:v>5.4000000000000006E-2</c:v>
                </c:pt>
                <c:pt idx="2614">
                  <c:v>5.4400000000000004E-2</c:v>
                </c:pt>
                <c:pt idx="2615">
                  <c:v>5.45E-2</c:v>
                </c:pt>
                <c:pt idx="2616">
                  <c:v>5.45E-2</c:v>
                </c:pt>
                <c:pt idx="2617">
                  <c:v>5.4600000000000003E-2</c:v>
                </c:pt>
                <c:pt idx="2618">
                  <c:v>5.4600000000000003E-2</c:v>
                </c:pt>
                <c:pt idx="2619">
                  <c:v>5.4600000000000003E-2</c:v>
                </c:pt>
                <c:pt idx="2620">
                  <c:v>5.4600000000000003E-2</c:v>
                </c:pt>
                <c:pt idx="2621">
                  <c:v>5.4400000000000004E-2</c:v>
                </c:pt>
                <c:pt idx="2622">
                  <c:v>5.4400000000000004E-2</c:v>
                </c:pt>
                <c:pt idx="2623">
                  <c:v>5.4400000000000004E-2</c:v>
                </c:pt>
                <c:pt idx="2624">
                  <c:v>5.4400000000000004E-2</c:v>
                </c:pt>
                <c:pt idx="2625">
                  <c:v>5.4400000000000004E-2</c:v>
                </c:pt>
                <c:pt idx="2626">
                  <c:v>5.4299999999999994E-2</c:v>
                </c:pt>
                <c:pt idx="2627">
                  <c:v>5.4000000000000006E-2</c:v>
                </c:pt>
                <c:pt idx="2628">
                  <c:v>5.3800000000000001E-2</c:v>
                </c:pt>
                <c:pt idx="2629">
                  <c:v>5.3800000000000001E-2</c:v>
                </c:pt>
                <c:pt idx="2630">
                  <c:v>5.3600000000000002E-2</c:v>
                </c:pt>
                <c:pt idx="2631">
                  <c:v>5.3600000000000002E-2</c:v>
                </c:pt>
                <c:pt idx="2632">
                  <c:v>5.3099999999999994E-2</c:v>
                </c:pt>
                <c:pt idx="2633">
                  <c:v>5.3099999999999994E-2</c:v>
                </c:pt>
                <c:pt idx="2634">
                  <c:v>5.2900000000000003E-2</c:v>
                </c:pt>
                <c:pt idx="2635">
                  <c:v>5.2900000000000003E-2</c:v>
                </c:pt>
                <c:pt idx="2636">
                  <c:v>5.28E-2</c:v>
                </c:pt>
                <c:pt idx="2637">
                  <c:v>5.2699999999999997E-2</c:v>
                </c:pt>
                <c:pt idx="2638">
                  <c:v>5.2499999999999998E-2</c:v>
                </c:pt>
                <c:pt idx="2639">
                  <c:v>5.2499999999999998E-2</c:v>
                </c:pt>
                <c:pt idx="2640">
                  <c:v>5.2400000000000002E-2</c:v>
                </c:pt>
                <c:pt idx="2641">
                  <c:v>5.2400000000000002E-2</c:v>
                </c:pt>
                <c:pt idx="2642">
                  <c:v>5.2400000000000002E-2</c:v>
                </c:pt>
                <c:pt idx="2643">
                  <c:v>5.2400000000000002E-2</c:v>
                </c:pt>
                <c:pt idx="2644">
                  <c:v>5.2400000000000002E-2</c:v>
                </c:pt>
                <c:pt idx="2645">
                  <c:v>5.2499999999999998E-2</c:v>
                </c:pt>
                <c:pt idx="2646">
                  <c:v>5.2499999999999998E-2</c:v>
                </c:pt>
                <c:pt idx="2647">
                  <c:v>5.2499999999999998E-2</c:v>
                </c:pt>
                <c:pt idx="2648">
                  <c:v>5.2400000000000002E-2</c:v>
                </c:pt>
                <c:pt idx="2649">
                  <c:v>5.2199999999999996E-2</c:v>
                </c:pt>
                <c:pt idx="2650">
                  <c:v>5.21E-2</c:v>
                </c:pt>
                <c:pt idx="2651">
                  <c:v>5.1900000000000002E-2</c:v>
                </c:pt>
                <c:pt idx="2652">
                  <c:v>5.1699999999999996E-2</c:v>
                </c:pt>
                <c:pt idx="2653">
                  <c:v>5.1699999999999996E-2</c:v>
                </c:pt>
                <c:pt idx="2654">
                  <c:v>5.1500000000000004E-2</c:v>
                </c:pt>
                <c:pt idx="2655">
                  <c:v>5.1100000000000007E-2</c:v>
                </c:pt>
                <c:pt idx="2656">
                  <c:v>5.0799999999999998E-2</c:v>
                </c:pt>
                <c:pt idx="2657">
                  <c:v>5.0700000000000002E-2</c:v>
                </c:pt>
                <c:pt idx="2658">
                  <c:v>5.0300000000000004E-2</c:v>
                </c:pt>
                <c:pt idx="2659">
                  <c:v>0.05</c:v>
                </c:pt>
                <c:pt idx="2660">
                  <c:v>4.9000000000000002E-2</c:v>
                </c:pt>
                <c:pt idx="2661">
                  <c:v>4.8600000000000004E-2</c:v>
                </c:pt>
                <c:pt idx="2662">
                  <c:v>4.8300000000000003E-2</c:v>
                </c:pt>
                <c:pt idx="2663">
                  <c:v>4.8300000000000003E-2</c:v>
                </c:pt>
                <c:pt idx="2664">
                  <c:v>4.7800000000000002E-2</c:v>
                </c:pt>
                <c:pt idx="2665">
                  <c:v>4.7400000000000005E-2</c:v>
                </c:pt>
                <c:pt idx="2666">
                  <c:v>4.7400000000000005E-2</c:v>
                </c:pt>
                <c:pt idx="2667">
                  <c:v>4.7599999999999996E-2</c:v>
                </c:pt>
                <c:pt idx="2668">
                  <c:v>4.7500000000000001E-2</c:v>
                </c:pt>
                <c:pt idx="2669">
                  <c:v>4.7400000000000005E-2</c:v>
                </c:pt>
                <c:pt idx="2670">
                  <c:v>4.7599999999999996E-2</c:v>
                </c:pt>
                <c:pt idx="2671">
                  <c:v>4.7599999999999996E-2</c:v>
                </c:pt>
                <c:pt idx="2672">
                  <c:v>4.8000000000000001E-2</c:v>
                </c:pt>
                <c:pt idx="2673">
                  <c:v>4.8000000000000001E-2</c:v>
                </c:pt>
                <c:pt idx="2674">
                  <c:v>4.8000000000000001E-2</c:v>
                </c:pt>
                <c:pt idx="2675">
                  <c:v>4.8000000000000001E-2</c:v>
                </c:pt>
                <c:pt idx="2676">
                  <c:v>4.8000000000000001E-2</c:v>
                </c:pt>
                <c:pt idx="2677">
                  <c:v>4.8000000000000001E-2</c:v>
                </c:pt>
                <c:pt idx="2678">
                  <c:v>4.8000000000000001E-2</c:v>
                </c:pt>
                <c:pt idx="2679">
                  <c:v>4.8000000000000001E-2</c:v>
                </c:pt>
                <c:pt idx="2680">
                  <c:v>4.8099999999999997E-2</c:v>
                </c:pt>
                <c:pt idx="2681">
                  <c:v>4.8099999999999997E-2</c:v>
                </c:pt>
                <c:pt idx="2682">
                  <c:v>4.8099999999999997E-2</c:v>
                </c:pt>
                <c:pt idx="2683">
                  <c:v>4.8099999999999997E-2</c:v>
                </c:pt>
                <c:pt idx="2684">
                  <c:v>4.7699999999999992E-2</c:v>
                </c:pt>
                <c:pt idx="2685">
                  <c:v>4.7599999999999996E-2</c:v>
                </c:pt>
                <c:pt idx="2686">
                  <c:v>4.7599999999999996E-2</c:v>
                </c:pt>
                <c:pt idx="2687">
                  <c:v>4.7599999999999996E-2</c:v>
                </c:pt>
                <c:pt idx="2688">
                  <c:v>4.7500000000000001E-2</c:v>
                </c:pt>
                <c:pt idx="2689">
                  <c:v>4.7599999999999996E-2</c:v>
                </c:pt>
                <c:pt idx="2690">
                  <c:v>4.7699999999999992E-2</c:v>
                </c:pt>
                <c:pt idx="2691">
                  <c:v>4.8099999999999997E-2</c:v>
                </c:pt>
                <c:pt idx="2692">
                  <c:v>4.8499999999999995E-2</c:v>
                </c:pt>
                <c:pt idx="2693">
                  <c:v>4.87E-2</c:v>
                </c:pt>
                <c:pt idx="2694">
                  <c:v>4.87E-2</c:v>
                </c:pt>
                <c:pt idx="2695">
                  <c:v>4.8399999999999999E-2</c:v>
                </c:pt>
                <c:pt idx="2696">
                  <c:v>4.7899999999999998E-2</c:v>
                </c:pt>
                <c:pt idx="2697">
                  <c:v>4.7899999999999998E-2</c:v>
                </c:pt>
                <c:pt idx="2698">
                  <c:v>4.8000000000000001E-2</c:v>
                </c:pt>
                <c:pt idx="2699">
                  <c:v>4.8099999999999997E-2</c:v>
                </c:pt>
                <c:pt idx="2700">
                  <c:v>4.8499999999999995E-2</c:v>
                </c:pt>
                <c:pt idx="2701">
                  <c:v>4.8499999999999995E-2</c:v>
                </c:pt>
                <c:pt idx="2702">
                  <c:v>4.8499999999999995E-2</c:v>
                </c:pt>
                <c:pt idx="2703">
                  <c:v>4.8499999999999995E-2</c:v>
                </c:pt>
                <c:pt idx="2704">
                  <c:v>4.8600000000000004E-2</c:v>
                </c:pt>
                <c:pt idx="2705">
                  <c:v>4.87E-2</c:v>
                </c:pt>
                <c:pt idx="2706">
                  <c:v>4.87E-2</c:v>
                </c:pt>
                <c:pt idx="2707">
                  <c:v>4.9299999999999997E-2</c:v>
                </c:pt>
                <c:pt idx="2708">
                  <c:v>4.9800000000000004E-2</c:v>
                </c:pt>
                <c:pt idx="2709">
                  <c:v>4.9800000000000004E-2</c:v>
                </c:pt>
                <c:pt idx="2710">
                  <c:v>4.99E-2</c:v>
                </c:pt>
                <c:pt idx="2711">
                  <c:v>4.99E-2</c:v>
                </c:pt>
                <c:pt idx="2712">
                  <c:v>5.0199999999999995E-2</c:v>
                </c:pt>
                <c:pt idx="2713">
                  <c:v>5.04E-2</c:v>
                </c:pt>
                <c:pt idx="2714">
                  <c:v>5.04E-2</c:v>
                </c:pt>
                <c:pt idx="2715">
                  <c:v>5.0499999999999996E-2</c:v>
                </c:pt>
                <c:pt idx="2716">
                  <c:v>5.0599999999999999E-2</c:v>
                </c:pt>
                <c:pt idx="2717">
                  <c:v>5.1699999999999996E-2</c:v>
                </c:pt>
                <c:pt idx="2718">
                  <c:v>5.2400000000000002E-2</c:v>
                </c:pt>
                <c:pt idx="2719">
                  <c:v>5.28E-2</c:v>
                </c:pt>
                <c:pt idx="2720">
                  <c:v>5.4199999999999998E-2</c:v>
                </c:pt>
                <c:pt idx="2721">
                  <c:v>5.6399999999999999E-2</c:v>
                </c:pt>
                <c:pt idx="2722">
                  <c:v>5.9400000000000001E-2</c:v>
                </c:pt>
                <c:pt idx="2723">
                  <c:v>5.8400000000000001E-2</c:v>
                </c:pt>
                <c:pt idx="2724">
                  <c:v>5.74E-2</c:v>
                </c:pt>
                <c:pt idx="2725">
                  <c:v>5.7000000000000002E-2</c:v>
                </c:pt>
                <c:pt idx="2726">
                  <c:v>5.6500000000000002E-2</c:v>
                </c:pt>
                <c:pt idx="2727">
                  <c:v>5.6500000000000002E-2</c:v>
                </c:pt>
                <c:pt idx="2728">
                  <c:v>5.6500000000000002E-2</c:v>
                </c:pt>
                <c:pt idx="2729">
                  <c:v>5.6500000000000002E-2</c:v>
                </c:pt>
                <c:pt idx="2730">
                  <c:v>5.6299999999999996E-2</c:v>
                </c:pt>
                <c:pt idx="2731">
                  <c:v>5.67E-2</c:v>
                </c:pt>
                <c:pt idx="2732">
                  <c:v>5.6799999999999996E-2</c:v>
                </c:pt>
                <c:pt idx="2733">
                  <c:v>5.7000000000000002E-2</c:v>
                </c:pt>
                <c:pt idx="2734">
                  <c:v>5.6600000000000004E-2</c:v>
                </c:pt>
                <c:pt idx="2735">
                  <c:v>5.74E-2</c:v>
                </c:pt>
                <c:pt idx="2736">
                  <c:v>5.8600000000000006E-2</c:v>
                </c:pt>
                <c:pt idx="2737">
                  <c:v>5.8299999999999998E-2</c:v>
                </c:pt>
                <c:pt idx="2738">
                  <c:v>5.8499999999999996E-2</c:v>
                </c:pt>
                <c:pt idx="2739">
                  <c:v>5.9299999999999999E-2</c:v>
                </c:pt>
                <c:pt idx="2740">
                  <c:v>6.08E-2</c:v>
                </c:pt>
                <c:pt idx="2741">
                  <c:v>6.08E-2</c:v>
                </c:pt>
                <c:pt idx="2742">
                  <c:v>0.06</c:v>
                </c:pt>
                <c:pt idx="2743">
                  <c:v>5.8899999999999994E-2</c:v>
                </c:pt>
                <c:pt idx="2744">
                  <c:v>5.8700000000000002E-2</c:v>
                </c:pt>
                <c:pt idx="2745">
                  <c:v>5.8499999999999996E-2</c:v>
                </c:pt>
                <c:pt idx="2746">
                  <c:v>5.8499999999999996E-2</c:v>
                </c:pt>
                <c:pt idx="2747">
                  <c:v>5.8499999999999996E-2</c:v>
                </c:pt>
                <c:pt idx="2748">
                  <c:v>5.8700000000000002E-2</c:v>
                </c:pt>
                <c:pt idx="2749">
                  <c:v>5.8799999999999998E-2</c:v>
                </c:pt>
                <c:pt idx="2750">
                  <c:v>5.8799999999999998E-2</c:v>
                </c:pt>
                <c:pt idx="2751">
                  <c:v>5.8799999999999998E-2</c:v>
                </c:pt>
                <c:pt idx="2752">
                  <c:v>5.8799999999999998E-2</c:v>
                </c:pt>
                <c:pt idx="2753">
                  <c:v>5.96E-2</c:v>
                </c:pt>
                <c:pt idx="2754">
                  <c:v>5.96E-2</c:v>
                </c:pt>
                <c:pt idx="2755">
                  <c:v>0.06</c:v>
                </c:pt>
                <c:pt idx="2756">
                  <c:v>6.0400000000000002E-2</c:v>
                </c:pt>
                <c:pt idx="2757">
                  <c:v>6.0299999999999999E-2</c:v>
                </c:pt>
                <c:pt idx="2758">
                  <c:v>6.0299999999999999E-2</c:v>
                </c:pt>
                <c:pt idx="2759">
                  <c:v>6.0599999999999994E-2</c:v>
                </c:pt>
                <c:pt idx="2760">
                  <c:v>6.1500000000000006E-2</c:v>
                </c:pt>
                <c:pt idx="2761">
                  <c:v>6.2199999999999998E-2</c:v>
                </c:pt>
                <c:pt idx="2762">
                  <c:v>6.3099999999999989E-2</c:v>
                </c:pt>
                <c:pt idx="2763">
                  <c:v>6.2899999999999998E-2</c:v>
                </c:pt>
                <c:pt idx="2764">
                  <c:v>6.2400000000000004E-2</c:v>
                </c:pt>
                <c:pt idx="2765">
                  <c:v>6.2400000000000004E-2</c:v>
                </c:pt>
                <c:pt idx="2766">
                  <c:v>6.2199999999999998E-2</c:v>
                </c:pt>
                <c:pt idx="2767">
                  <c:v>6.2E-2</c:v>
                </c:pt>
                <c:pt idx="2768">
                  <c:v>6.1100000000000002E-2</c:v>
                </c:pt>
                <c:pt idx="2769">
                  <c:v>6.08E-2</c:v>
                </c:pt>
                <c:pt idx="2770">
                  <c:v>6.08E-2</c:v>
                </c:pt>
                <c:pt idx="2771">
                  <c:v>6.0899999999999996E-2</c:v>
                </c:pt>
                <c:pt idx="2772">
                  <c:v>6.0899999999999996E-2</c:v>
                </c:pt>
                <c:pt idx="2773">
                  <c:v>6.1100000000000002E-2</c:v>
                </c:pt>
                <c:pt idx="2774">
                  <c:v>6.1100000000000002E-2</c:v>
                </c:pt>
                <c:pt idx="2775">
                  <c:v>6.1100000000000002E-2</c:v>
                </c:pt>
                <c:pt idx="2776">
                  <c:v>6.1600000000000002E-2</c:v>
                </c:pt>
                <c:pt idx="2777">
                  <c:v>6.1600000000000002E-2</c:v>
                </c:pt>
                <c:pt idx="2778">
                  <c:v>6.1699999999999998E-2</c:v>
                </c:pt>
                <c:pt idx="2779">
                  <c:v>6.1799999999999994E-2</c:v>
                </c:pt>
                <c:pt idx="2780">
                  <c:v>6.1699999999999998E-2</c:v>
                </c:pt>
                <c:pt idx="2781">
                  <c:v>6.13E-2</c:v>
                </c:pt>
                <c:pt idx="2782">
                  <c:v>6.13E-2</c:v>
                </c:pt>
                <c:pt idx="2783">
                  <c:v>6.1200000000000004E-2</c:v>
                </c:pt>
                <c:pt idx="2784">
                  <c:v>6.08E-2</c:v>
                </c:pt>
                <c:pt idx="2785">
                  <c:v>6.0499999999999998E-2</c:v>
                </c:pt>
                <c:pt idx="2786">
                  <c:v>6.0199999999999997E-2</c:v>
                </c:pt>
                <c:pt idx="2787">
                  <c:v>5.9800000000000006E-2</c:v>
                </c:pt>
                <c:pt idx="2788">
                  <c:v>5.9800000000000006E-2</c:v>
                </c:pt>
                <c:pt idx="2789">
                  <c:v>5.9500000000000004E-2</c:v>
                </c:pt>
                <c:pt idx="2790">
                  <c:v>5.9400000000000001E-2</c:v>
                </c:pt>
                <c:pt idx="2791">
                  <c:v>5.9400000000000001E-2</c:v>
                </c:pt>
                <c:pt idx="2792">
                  <c:v>5.9400000000000001E-2</c:v>
                </c:pt>
                <c:pt idx="2793">
                  <c:v>5.9299999999999999E-2</c:v>
                </c:pt>
                <c:pt idx="2794">
                  <c:v>5.9800000000000006E-2</c:v>
                </c:pt>
                <c:pt idx="2795">
                  <c:v>5.9900000000000002E-2</c:v>
                </c:pt>
                <c:pt idx="2796">
                  <c:v>6.0100000000000001E-2</c:v>
                </c:pt>
                <c:pt idx="2797">
                  <c:v>6.0100000000000001E-2</c:v>
                </c:pt>
                <c:pt idx="2798">
                  <c:v>6.0100000000000001E-2</c:v>
                </c:pt>
                <c:pt idx="2799">
                  <c:v>6.0100000000000001E-2</c:v>
                </c:pt>
                <c:pt idx="2800">
                  <c:v>6.0100000000000001E-2</c:v>
                </c:pt>
                <c:pt idx="2801">
                  <c:v>6.0100000000000001E-2</c:v>
                </c:pt>
                <c:pt idx="2802">
                  <c:v>5.9500000000000004E-2</c:v>
                </c:pt>
                <c:pt idx="2803">
                  <c:v>5.9200000000000003E-2</c:v>
                </c:pt>
                <c:pt idx="2804">
                  <c:v>5.9200000000000003E-2</c:v>
                </c:pt>
                <c:pt idx="2805">
                  <c:v>5.9200000000000003E-2</c:v>
                </c:pt>
                <c:pt idx="2806">
                  <c:v>5.9500000000000004E-2</c:v>
                </c:pt>
                <c:pt idx="2807">
                  <c:v>5.9500000000000004E-2</c:v>
                </c:pt>
                <c:pt idx="2808">
                  <c:v>5.9699999999999996E-2</c:v>
                </c:pt>
                <c:pt idx="2809">
                  <c:v>0.06</c:v>
                </c:pt>
                <c:pt idx="2810">
                  <c:v>0.06</c:v>
                </c:pt>
                <c:pt idx="2811">
                  <c:v>0.06</c:v>
                </c:pt>
                <c:pt idx="2812">
                  <c:v>6.0299999999999999E-2</c:v>
                </c:pt>
                <c:pt idx="2813">
                  <c:v>6.0700000000000004E-2</c:v>
                </c:pt>
                <c:pt idx="2814">
                  <c:v>6.08E-2</c:v>
                </c:pt>
                <c:pt idx="2815">
                  <c:v>6.08E-2</c:v>
                </c:pt>
                <c:pt idx="2816">
                  <c:v>6.08E-2</c:v>
                </c:pt>
                <c:pt idx="2817">
                  <c:v>6.0899999999999996E-2</c:v>
                </c:pt>
                <c:pt idx="2818">
                  <c:v>6.1100000000000002E-2</c:v>
                </c:pt>
                <c:pt idx="2819">
                  <c:v>6.1100000000000002E-2</c:v>
                </c:pt>
                <c:pt idx="2820">
                  <c:v>6.1100000000000002E-2</c:v>
                </c:pt>
                <c:pt idx="2821">
                  <c:v>6.1100000000000002E-2</c:v>
                </c:pt>
                <c:pt idx="2822">
                  <c:v>6.0899999999999996E-2</c:v>
                </c:pt>
                <c:pt idx="2823">
                  <c:v>6.08E-2</c:v>
                </c:pt>
                <c:pt idx="2824">
                  <c:v>6.0400000000000002E-2</c:v>
                </c:pt>
                <c:pt idx="2825">
                  <c:v>6.0199999999999997E-2</c:v>
                </c:pt>
                <c:pt idx="2826">
                  <c:v>0.06</c:v>
                </c:pt>
                <c:pt idx="2827">
                  <c:v>5.9900000000000002E-2</c:v>
                </c:pt>
                <c:pt idx="2828">
                  <c:v>5.9699999999999996E-2</c:v>
                </c:pt>
                <c:pt idx="2829">
                  <c:v>5.96E-2</c:v>
                </c:pt>
                <c:pt idx="2830">
                  <c:v>5.9400000000000001E-2</c:v>
                </c:pt>
                <c:pt idx="2831">
                  <c:v>5.8899999999999994E-2</c:v>
                </c:pt>
                <c:pt idx="2832">
                  <c:v>5.8799999999999998E-2</c:v>
                </c:pt>
                <c:pt idx="2833">
                  <c:v>5.8499999999999996E-2</c:v>
                </c:pt>
                <c:pt idx="2834">
                  <c:v>5.8400000000000001E-2</c:v>
                </c:pt>
                <c:pt idx="2835">
                  <c:v>5.8400000000000001E-2</c:v>
                </c:pt>
                <c:pt idx="2836">
                  <c:v>5.8200000000000002E-2</c:v>
                </c:pt>
                <c:pt idx="2837">
                  <c:v>5.7699999999999994E-2</c:v>
                </c:pt>
                <c:pt idx="2838">
                  <c:v>5.7200000000000001E-2</c:v>
                </c:pt>
                <c:pt idx="2839">
                  <c:v>5.7200000000000001E-2</c:v>
                </c:pt>
                <c:pt idx="2840">
                  <c:v>5.7200000000000001E-2</c:v>
                </c:pt>
                <c:pt idx="2841">
                  <c:v>5.7200000000000001E-2</c:v>
                </c:pt>
                <c:pt idx="2842">
                  <c:v>5.7000000000000002E-2</c:v>
                </c:pt>
                <c:pt idx="2843">
                  <c:v>5.6799999999999996E-2</c:v>
                </c:pt>
                <c:pt idx="2844">
                  <c:v>5.6600000000000004E-2</c:v>
                </c:pt>
                <c:pt idx="2845">
                  <c:v>5.6500000000000002E-2</c:v>
                </c:pt>
                <c:pt idx="2846">
                  <c:v>5.5999999999999994E-2</c:v>
                </c:pt>
                <c:pt idx="2847">
                  <c:v>5.5999999999999994E-2</c:v>
                </c:pt>
                <c:pt idx="2848">
                  <c:v>5.6299999999999996E-2</c:v>
                </c:pt>
                <c:pt idx="2849">
                  <c:v>5.6299999999999996E-2</c:v>
                </c:pt>
                <c:pt idx="2850">
                  <c:v>5.6299999999999996E-2</c:v>
                </c:pt>
                <c:pt idx="2851">
                  <c:v>5.6399999999999999E-2</c:v>
                </c:pt>
                <c:pt idx="2852">
                  <c:v>5.6399999999999999E-2</c:v>
                </c:pt>
                <c:pt idx="2853">
                  <c:v>5.6399999999999999E-2</c:v>
                </c:pt>
                <c:pt idx="2854">
                  <c:v>5.6399999999999999E-2</c:v>
                </c:pt>
                <c:pt idx="2855">
                  <c:v>5.6399999999999999E-2</c:v>
                </c:pt>
                <c:pt idx="2856">
                  <c:v>5.62E-2</c:v>
                </c:pt>
                <c:pt idx="2857">
                  <c:v>5.6100000000000004E-2</c:v>
                </c:pt>
                <c:pt idx="2858">
                  <c:v>5.5899999999999998E-2</c:v>
                </c:pt>
                <c:pt idx="2859">
                  <c:v>5.5899999999999998E-2</c:v>
                </c:pt>
                <c:pt idx="2860">
                  <c:v>5.6100000000000004E-2</c:v>
                </c:pt>
                <c:pt idx="2861">
                  <c:v>5.5999999999999994E-2</c:v>
                </c:pt>
                <c:pt idx="2862">
                  <c:v>5.5999999999999994E-2</c:v>
                </c:pt>
                <c:pt idx="2863">
                  <c:v>5.5999999999999994E-2</c:v>
                </c:pt>
                <c:pt idx="2864">
                  <c:v>5.5999999999999994E-2</c:v>
                </c:pt>
                <c:pt idx="2865">
                  <c:v>5.6299999999999996E-2</c:v>
                </c:pt>
                <c:pt idx="2866">
                  <c:v>5.6299999999999996E-2</c:v>
                </c:pt>
                <c:pt idx="2867">
                  <c:v>5.5999999999999994E-2</c:v>
                </c:pt>
                <c:pt idx="2868">
                  <c:v>5.5999999999999994E-2</c:v>
                </c:pt>
                <c:pt idx="2869">
                  <c:v>5.5999999999999994E-2</c:v>
                </c:pt>
                <c:pt idx="2870">
                  <c:v>5.5899999999999998E-2</c:v>
                </c:pt>
                <c:pt idx="2871">
                  <c:v>5.5800000000000002E-2</c:v>
                </c:pt>
                <c:pt idx="2872">
                  <c:v>5.5599999999999997E-2</c:v>
                </c:pt>
                <c:pt idx="2873">
                  <c:v>5.5399999999999998E-2</c:v>
                </c:pt>
                <c:pt idx="2874">
                  <c:v>5.5399999999999998E-2</c:v>
                </c:pt>
                <c:pt idx="2875">
                  <c:v>5.57E-2</c:v>
                </c:pt>
                <c:pt idx="2876">
                  <c:v>5.67E-2</c:v>
                </c:pt>
                <c:pt idx="2877">
                  <c:v>5.7200000000000001E-2</c:v>
                </c:pt>
                <c:pt idx="2878">
                  <c:v>5.7300000000000004E-2</c:v>
                </c:pt>
                <c:pt idx="2879">
                  <c:v>5.7000000000000002E-2</c:v>
                </c:pt>
                <c:pt idx="2880">
                  <c:v>5.7000000000000002E-2</c:v>
                </c:pt>
                <c:pt idx="2881">
                  <c:v>5.6500000000000002E-2</c:v>
                </c:pt>
                <c:pt idx="2882">
                  <c:v>5.62E-2</c:v>
                </c:pt>
                <c:pt idx="2883">
                  <c:v>5.5800000000000002E-2</c:v>
                </c:pt>
                <c:pt idx="2884">
                  <c:v>5.5300000000000002E-2</c:v>
                </c:pt>
                <c:pt idx="2885">
                  <c:v>5.5E-2</c:v>
                </c:pt>
                <c:pt idx="2886">
                  <c:v>5.4900000000000004E-2</c:v>
                </c:pt>
                <c:pt idx="2887">
                  <c:v>5.4900000000000004E-2</c:v>
                </c:pt>
                <c:pt idx="2888">
                  <c:v>5.4900000000000004E-2</c:v>
                </c:pt>
                <c:pt idx="2889">
                  <c:v>5.4900000000000004E-2</c:v>
                </c:pt>
                <c:pt idx="2890">
                  <c:v>5.4900000000000004E-2</c:v>
                </c:pt>
                <c:pt idx="2891">
                  <c:v>5.5099999999999996E-2</c:v>
                </c:pt>
                <c:pt idx="2892">
                  <c:v>5.5099999999999996E-2</c:v>
                </c:pt>
                <c:pt idx="2893">
                  <c:v>5.5099999999999996E-2</c:v>
                </c:pt>
                <c:pt idx="2894">
                  <c:v>5.5E-2</c:v>
                </c:pt>
                <c:pt idx="2895">
                  <c:v>5.5E-2</c:v>
                </c:pt>
                <c:pt idx="2896">
                  <c:v>5.5E-2</c:v>
                </c:pt>
                <c:pt idx="2897">
                  <c:v>5.4900000000000004E-2</c:v>
                </c:pt>
                <c:pt idx="2898">
                  <c:v>5.45E-2</c:v>
                </c:pt>
                <c:pt idx="2899">
                  <c:v>5.3699999999999998E-2</c:v>
                </c:pt>
                <c:pt idx="2900">
                  <c:v>5.2600000000000001E-2</c:v>
                </c:pt>
                <c:pt idx="2901">
                  <c:v>5.1299999999999998E-2</c:v>
                </c:pt>
                <c:pt idx="2902">
                  <c:v>5.1299999999999998E-2</c:v>
                </c:pt>
                <c:pt idx="2903">
                  <c:v>5.1299999999999998E-2</c:v>
                </c:pt>
                <c:pt idx="2904">
                  <c:v>5.21E-2</c:v>
                </c:pt>
                <c:pt idx="2905">
                  <c:v>5.1299999999999998E-2</c:v>
                </c:pt>
                <c:pt idx="2906">
                  <c:v>5.2699999999999997E-2</c:v>
                </c:pt>
                <c:pt idx="2907">
                  <c:v>5.2999999999999999E-2</c:v>
                </c:pt>
                <c:pt idx="2908">
                  <c:v>5.3200000000000004E-2</c:v>
                </c:pt>
                <c:pt idx="2909">
                  <c:v>5.3200000000000004E-2</c:v>
                </c:pt>
                <c:pt idx="2910">
                  <c:v>5.33E-2</c:v>
                </c:pt>
                <c:pt idx="2911">
                  <c:v>5.28E-2</c:v>
                </c:pt>
                <c:pt idx="2912">
                  <c:v>5.2900000000000003E-2</c:v>
                </c:pt>
                <c:pt idx="2913">
                  <c:v>5.2999999999999999E-2</c:v>
                </c:pt>
                <c:pt idx="2914">
                  <c:v>5.33E-2</c:v>
                </c:pt>
                <c:pt idx="2915">
                  <c:v>5.3899999999999997E-2</c:v>
                </c:pt>
                <c:pt idx="2916">
                  <c:v>5.3899999999999997E-2</c:v>
                </c:pt>
                <c:pt idx="2917">
                  <c:v>5.4000000000000006E-2</c:v>
                </c:pt>
                <c:pt idx="2918">
                  <c:v>5.4100000000000002E-2</c:v>
                </c:pt>
                <c:pt idx="2919">
                  <c:v>5.4100000000000002E-2</c:v>
                </c:pt>
                <c:pt idx="2920">
                  <c:v>5.4100000000000002E-2</c:v>
                </c:pt>
                <c:pt idx="2921">
                  <c:v>5.4100000000000002E-2</c:v>
                </c:pt>
                <c:pt idx="2922">
                  <c:v>5.3499999999999999E-2</c:v>
                </c:pt>
                <c:pt idx="2923">
                  <c:v>5.3099999999999994E-2</c:v>
                </c:pt>
                <c:pt idx="2924">
                  <c:v>5.3099999999999994E-2</c:v>
                </c:pt>
                <c:pt idx="2925">
                  <c:v>5.28E-2</c:v>
                </c:pt>
                <c:pt idx="2926">
                  <c:v>5.2699999999999997E-2</c:v>
                </c:pt>
                <c:pt idx="2927">
                  <c:v>5.2699999999999997E-2</c:v>
                </c:pt>
                <c:pt idx="2928">
                  <c:v>5.2699999999999997E-2</c:v>
                </c:pt>
                <c:pt idx="2929">
                  <c:v>5.2900000000000003E-2</c:v>
                </c:pt>
                <c:pt idx="2930">
                  <c:v>5.3200000000000004E-2</c:v>
                </c:pt>
                <c:pt idx="2931">
                  <c:v>5.3200000000000004E-2</c:v>
                </c:pt>
                <c:pt idx="2932">
                  <c:v>5.3099999999999994E-2</c:v>
                </c:pt>
                <c:pt idx="2933">
                  <c:v>5.2999999999999999E-2</c:v>
                </c:pt>
                <c:pt idx="2934">
                  <c:v>5.2300000000000006E-2</c:v>
                </c:pt>
                <c:pt idx="2935">
                  <c:v>5.0799999999999998E-2</c:v>
                </c:pt>
                <c:pt idx="2936">
                  <c:v>5.0799999999999998E-2</c:v>
                </c:pt>
                <c:pt idx="2937">
                  <c:v>5.1200000000000002E-2</c:v>
                </c:pt>
                <c:pt idx="2938">
                  <c:v>5.2000000000000005E-2</c:v>
                </c:pt>
                <c:pt idx="2939">
                  <c:v>5.2499999999999998E-2</c:v>
                </c:pt>
                <c:pt idx="2940">
                  <c:v>5.2699999999999997E-2</c:v>
                </c:pt>
                <c:pt idx="2941">
                  <c:v>5.2699999999999997E-2</c:v>
                </c:pt>
                <c:pt idx="2942">
                  <c:v>5.2499999999999998E-2</c:v>
                </c:pt>
                <c:pt idx="2943">
                  <c:v>5.21E-2</c:v>
                </c:pt>
                <c:pt idx="2944">
                  <c:v>5.3099999999999994E-2</c:v>
                </c:pt>
                <c:pt idx="2945">
                  <c:v>5.3699999999999998E-2</c:v>
                </c:pt>
                <c:pt idx="2946">
                  <c:v>5.4000000000000006E-2</c:v>
                </c:pt>
                <c:pt idx="2947">
                  <c:v>5.4000000000000006E-2</c:v>
                </c:pt>
                <c:pt idx="2948">
                  <c:v>5.4600000000000003E-2</c:v>
                </c:pt>
                <c:pt idx="2949">
                  <c:v>5.4100000000000002E-2</c:v>
                </c:pt>
                <c:pt idx="2950">
                  <c:v>5.4100000000000002E-2</c:v>
                </c:pt>
                <c:pt idx="2951">
                  <c:v>5.3200000000000004E-2</c:v>
                </c:pt>
                <c:pt idx="2952">
                  <c:v>5.2400000000000002E-2</c:v>
                </c:pt>
                <c:pt idx="2953">
                  <c:v>5.2400000000000002E-2</c:v>
                </c:pt>
                <c:pt idx="2954">
                  <c:v>5.2400000000000002E-2</c:v>
                </c:pt>
                <c:pt idx="2955">
                  <c:v>5.2400000000000002E-2</c:v>
                </c:pt>
                <c:pt idx="2956">
                  <c:v>5.2499999999999998E-2</c:v>
                </c:pt>
                <c:pt idx="2957">
                  <c:v>5.2499999999999998E-2</c:v>
                </c:pt>
                <c:pt idx="2958">
                  <c:v>5.2400000000000002E-2</c:v>
                </c:pt>
                <c:pt idx="2959">
                  <c:v>5.3099999999999994E-2</c:v>
                </c:pt>
                <c:pt idx="2960">
                  <c:v>5.3099999999999994E-2</c:v>
                </c:pt>
                <c:pt idx="2961">
                  <c:v>5.2400000000000002E-2</c:v>
                </c:pt>
                <c:pt idx="2962">
                  <c:v>5.1399999999999994E-2</c:v>
                </c:pt>
                <c:pt idx="2963">
                  <c:v>5.16E-2</c:v>
                </c:pt>
                <c:pt idx="2964">
                  <c:v>5.2300000000000006E-2</c:v>
                </c:pt>
                <c:pt idx="2965">
                  <c:v>5.2300000000000006E-2</c:v>
                </c:pt>
                <c:pt idx="2966">
                  <c:v>5.2199999999999996E-2</c:v>
                </c:pt>
                <c:pt idx="2967">
                  <c:v>5.2400000000000002E-2</c:v>
                </c:pt>
                <c:pt idx="2968">
                  <c:v>5.21E-2</c:v>
                </c:pt>
                <c:pt idx="2969">
                  <c:v>5.2400000000000002E-2</c:v>
                </c:pt>
                <c:pt idx="2970">
                  <c:v>5.2699999999999997E-2</c:v>
                </c:pt>
                <c:pt idx="2971">
                  <c:v>5.2999999999999999E-2</c:v>
                </c:pt>
                <c:pt idx="2972">
                  <c:v>5.2999999999999999E-2</c:v>
                </c:pt>
                <c:pt idx="2973">
                  <c:v>5.2999999999999999E-2</c:v>
                </c:pt>
                <c:pt idx="2974">
                  <c:v>5.28E-2</c:v>
                </c:pt>
                <c:pt idx="2975">
                  <c:v>5.2400000000000002E-2</c:v>
                </c:pt>
                <c:pt idx="2976">
                  <c:v>5.2400000000000002E-2</c:v>
                </c:pt>
                <c:pt idx="2977">
                  <c:v>5.2400000000000002E-2</c:v>
                </c:pt>
                <c:pt idx="2978">
                  <c:v>5.2400000000000002E-2</c:v>
                </c:pt>
                <c:pt idx="2979">
                  <c:v>5.28E-2</c:v>
                </c:pt>
                <c:pt idx="2980">
                  <c:v>5.28E-2</c:v>
                </c:pt>
                <c:pt idx="2981">
                  <c:v>5.2900000000000003E-2</c:v>
                </c:pt>
                <c:pt idx="2982">
                  <c:v>5.2900000000000003E-2</c:v>
                </c:pt>
                <c:pt idx="2983">
                  <c:v>5.2400000000000002E-2</c:v>
                </c:pt>
                <c:pt idx="2984">
                  <c:v>5.2300000000000006E-2</c:v>
                </c:pt>
                <c:pt idx="2985">
                  <c:v>5.1699999999999996E-2</c:v>
                </c:pt>
                <c:pt idx="2986">
                  <c:v>5.0900000000000001E-2</c:v>
                </c:pt>
                <c:pt idx="2987">
                  <c:v>5.0799999999999998E-2</c:v>
                </c:pt>
                <c:pt idx="2988">
                  <c:v>5.0799999999999998E-2</c:v>
                </c:pt>
                <c:pt idx="2989">
                  <c:v>5.0799999999999998E-2</c:v>
                </c:pt>
                <c:pt idx="2990">
                  <c:v>5.0900000000000001E-2</c:v>
                </c:pt>
                <c:pt idx="2991">
                  <c:v>5.0700000000000002E-2</c:v>
                </c:pt>
                <c:pt idx="2992">
                  <c:v>5.04E-2</c:v>
                </c:pt>
                <c:pt idx="2993">
                  <c:v>5.0300000000000004E-2</c:v>
                </c:pt>
                <c:pt idx="2994">
                  <c:v>5.0300000000000004E-2</c:v>
                </c:pt>
                <c:pt idx="2995">
                  <c:v>5.0300000000000004E-2</c:v>
                </c:pt>
                <c:pt idx="2996">
                  <c:v>5.0300000000000004E-2</c:v>
                </c:pt>
                <c:pt idx="2997">
                  <c:v>5.0099999999999999E-2</c:v>
                </c:pt>
                <c:pt idx="2998">
                  <c:v>5.0099999999999999E-2</c:v>
                </c:pt>
                <c:pt idx="2999">
                  <c:v>5.0099999999999999E-2</c:v>
                </c:pt>
                <c:pt idx="3000">
                  <c:v>4.9699999999999994E-2</c:v>
                </c:pt>
                <c:pt idx="3001">
                  <c:v>4.9500000000000002E-2</c:v>
                </c:pt>
                <c:pt idx="3002">
                  <c:v>4.9400000000000006E-2</c:v>
                </c:pt>
                <c:pt idx="3003">
                  <c:v>5.0099999999999999E-2</c:v>
                </c:pt>
                <c:pt idx="3004">
                  <c:v>4.99E-2</c:v>
                </c:pt>
                <c:pt idx="3005">
                  <c:v>4.9400000000000006E-2</c:v>
                </c:pt>
                <c:pt idx="3006">
                  <c:v>4.8899999999999999E-2</c:v>
                </c:pt>
                <c:pt idx="3007">
                  <c:v>4.8300000000000003E-2</c:v>
                </c:pt>
                <c:pt idx="3008">
                  <c:v>4.7800000000000002E-2</c:v>
                </c:pt>
                <c:pt idx="3009">
                  <c:v>4.7100000000000003E-2</c:v>
                </c:pt>
                <c:pt idx="3010">
                  <c:v>4.6500000000000007E-2</c:v>
                </c:pt>
                <c:pt idx="3011">
                  <c:v>4.5700000000000005E-2</c:v>
                </c:pt>
                <c:pt idx="3012">
                  <c:v>4.53E-2</c:v>
                </c:pt>
                <c:pt idx="3013">
                  <c:v>4.4900000000000002E-2</c:v>
                </c:pt>
                <c:pt idx="3014">
                  <c:v>4.5700000000000005E-2</c:v>
                </c:pt>
                <c:pt idx="3015">
                  <c:v>4.6799999999999994E-2</c:v>
                </c:pt>
                <c:pt idx="3016">
                  <c:v>4.7100000000000003E-2</c:v>
                </c:pt>
                <c:pt idx="3017">
                  <c:v>4.7100000000000003E-2</c:v>
                </c:pt>
                <c:pt idx="3018">
                  <c:v>4.6500000000000007E-2</c:v>
                </c:pt>
                <c:pt idx="3019">
                  <c:v>4.5999999999999999E-2</c:v>
                </c:pt>
                <c:pt idx="3020">
                  <c:v>4.5499999999999999E-2</c:v>
                </c:pt>
                <c:pt idx="3021">
                  <c:v>4.4600000000000001E-2</c:v>
                </c:pt>
                <c:pt idx="3022">
                  <c:v>4.4299999999999999E-2</c:v>
                </c:pt>
                <c:pt idx="3023">
                  <c:v>4.4400000000000002E-2</c:v>
                </c:pt>
                <c:pt idx="3024">
                  <c:v>4.4400000000000002E-2</c:v>
                </c:pt>
                <c:pt idx="3025">
                  <c:v>4.5199999999999997E-2</c:v>
                </c:pt>
                <c:pt idx="3026">
                  <c:v>4.5199999999999997E-2</c:v>
                </c:pt>
                <c:pt idx="3027">
                  <c:v>4.5199999999999997E-2</c:v>
                </c:pt>
                <c:pt idx="3028">
                  <c:v>4.5400000000000003E-2</c:v>
                </c:pt>
                <c:pt idx="3029">
                  <c:v>4.58E-2</c:v>
                </c:pt>
                <c:pt idx="3030">
                  <c:v>4.5499999999999999E-2</c:v>
                </c:pt>
                <c:pt idx="3031">
                  <c:v>4.5499999999999999E-2</c:v>
                </c:pt>
                <c:pt idx="3032">
                  <c:v>4.5599999999999995E-2</c:v>
                </c:pt>
                <c:pt idx="3033">
                  <c:v>4.5400000000000003E-2</c:v>
                </c:pt>
                <c:pt idx="3034">
                  <c:v>4.5400000000000003E-2</c:v>
                </c:pt>
                <c:pt idx="3035">
                  <c:v>4.5499999999999999E-2</c:v>
                </c:pt>
                <c:pt idx="3036">
                  <c:v>4.58E-2</c:v>
                </c:pt>
                <c:pt idx="3037">
                  <c:v>4.5899999999999996E-2</c:v>
                </c:pt>
                <c:pt idx="3038">
                  <c:v>4.5899999999999996E-2</c:v>
                </c:pt>
                <c:pt idx="3039">
                  <c:v>4.58E-2</c:v>
                </c:pt>
                <c:pt idx="3040">
                  <c:v>4.5700000000000005E-2</c:v>
                </c:pt>
                <c:pt idx="3041">
                  <c:v>4.5499999999999999E-2</c:v>
                </c:pt>
                <c:pt idx="3042">
                  <c:v>4.5499999999999999E-2</c:v>
                </c:pt>
                <c:pt idx="3043">
                  <c:v>4.5899999999999996E-2</c:v>
                </c:pt>
                <c:pt idx="3044">
                  <c:v>4.5899999999999996E-2</c:v>
                </c:pt>
                <c:pt idx="3045">
                  <c:v>4.6100000000000002E-2</c:v>
                </c:pt>
                <c:pt idx="3046">
                  <c:v>4.7599999999999996E-2</c:v>
                </c:pt>
                <c:pt idx="3047">
                  <c:v>4.7100000000000003E-2</c:v>
                </c:pt>
                <c:pt idx="3048">
                  <c:v>4.6900000000000004E-2</c:v>
                </c:pt>
                <c:pt idx="3049">
                  <c:v>4.6900000000000004E-2</c:v>
                </c:pt>
                <c:pt idx="3050">
                  <c:v>4.6699999999999998E-2</c:v>
                </c:pt>
                <c:pt idx="3051">
                  <c:v>4.6799999999999994E-2</c:v>
                </c:pt>
                <c:pt idx="3052">
                  <c:v>4.7400000000000005E-2</c:v>
                </c:pt>
                <c:pt idx="3053">
                  <c:v>4.7500000000000001E-2</c:v>
                </c:pt>
                <c:pt idx="3054">
                  <c:v>4.8000000000000001E-2</c:v>
                </c:pt>
                <c:pt idx="3055">
                  <c:v>4.82E-2</c:v>
                </c:pt>
                <c:pt idx="3056">
                  <c:v>4.8399999999999999E-2</c:v>
                </c:pt>
                <c:pt idx="3057">
                  <c:v>4.8300000000000003E-2</c:v>
                </c:pt>
                <c:pt idx="3058">
                  <c:v>4.8000000000000001E-2</c:v>
                </c:pt>
                <c:pt idx="3059">
                  <c:v>4.7699999999999992E-2</c:v>
                </c:pt>
                <c:pt idx="3060">
                  <c:v>4.7500000000000001E-2</c:v>
                </c:pt>
                <c:pt idx="3061">
                  <c:v>4.7300000000000002E-2</c:v>
                </c:pt>
                <c:pt idx="3062">
                  <c:v>4.7400000000000005E-2</c:v>
                </c:pt>
                <c:pt idx="3063">
                  <c:v>4.7500000000000001E-2</c:v>
                </c:pt>
                <c:pt idx="3064">
                  <c:v>4.7699999999999992E-2</c:v>
                </c:pt>
                <c:pt idx="3065">
                  <c:v>4.7699999999999992E-2</c:v>
                </c:pt>
                <c:pt idx="3066">
                  <c:v>4.8000000000000001E-2</c:v>
                </c:pt>
                <c:pt idx="3067">
                  <c:v>4.8000000000000001E-2</c:v>
                </c:pt>
                <c:pt idx="3068">
                  <c:v>4.7800000000000002E-2</c:v>
                </c:pt>
                <c:pt idx="3069">
                  <c:v>4.6600000000000003E-2</c:v>
                </c:pt>
                <c:pt idx="3070">
                  <c:v>4.6199999999999998E-2</c:v>
                </c:pt>
                <c:pt idx="3071">
                  <c:v>4.6399999999999997E-2</c:v>
                </c:pt>
                <c:pt idx="3072">
                  <c:v>4.6600000000000003E-2</c:v>
                </c:pt>
                <c:pt idx="3073">
                  <c:v>4.6300000000000001E-2</c:v>
                </c:pt>
                <c:pt idx="3074">
                  <c:v>4.6199999999999998E-2</c:v>
                </c:pt>
                <c:pt idx="3075">
                  <c:v>4.6199999999999998E-2</c:v>
                </c:pt>
                <c:pt idx="3076">
                  <c:v>4.5999999999999999E-2</c:v>
                </c:pt>
                <c:pt idx="3077">
                  <c:v>4.5700000000000005E-2</c:v>
                </c:pt>
                <c:pt idx="3078">
                  <c:v>4.5700000000000005E-2</c:v>
                </c:pt>
                <c:pt idx="3079">
                  <c:v>4.5400000000000003E-2</c:v>
                </c:pt>
                <c:pt idx="3080">
                  <c:v>4.5400000000000003E-2</c:v>
                </c:pt>
                <c:pt idx="3081">
                  <c:v>4.5400000000000003E-2</c:v>
                </c:pt>
                <c:pt idx="3082">
                  <c:v>4.5400000000000003E-2</c:v>
                </c:pt>
                <c:pt idx="3083">
                  <c:v>4.5400000000000003E-2</c:v>
                </c:pt>
                <c:pt idx="3084">
                  <c:v>4.5400000000000003E-2</c:v>
                </c:pt>
                <c:pt idx="3085">
                  <c:v>4.53E-2</c:v>
                </c:pt>
                <c:pt idx="3086">
                  <c:v>4.4900000000000002E-2</c:v>
                </c:pt>
                <c:pt idx="3087">
                  <c:v>4.4699999999999997E-2</c:v>
                </c:pt>
                <c:pt idx="3088">
                  <c:v>4.4199999999999996E-2</c:v>
                </c:pt>
                <c:pt idx="3089">
                  <c:v>4.4000000000000004E-2</c:v>
                </c:pt>
                <c:pt idx="3090">
                  <c:v>4.36E-2</c:v>
                </c:pt>
                <c:pt idx="3091">
                  <c:v>4.3499999999999997E-2</c:v>
                </c:pt>
                <c:pt idx="3092">
                  <c:v>4.36E-2</c:v>
                </c:pt>
                <c:pt idx="3093">
                  <c:v>4.3499999999999997E-2</c:v>
                </c:pt>
                <c:pt idx="3094">
                  <c:v>4.3299999999999998E-2</c:v>
                </c:pt>
                <c:pt idx="3095">
                  <c:v>4.3499999999999997E-2</c:v>
                </c:pt>
                <c:pt idx="3096">
                  <c:v>4.41E-2</c:v>
                </c:pt>
                <c:pt idx="3097">
                  <c:v>4.41E-2</c:v>
                </c:pt>
                <c:pt idx="3098">
                  <c:v>4.41E-2</c:v>
                </c:pt>
                <c:pt idx="3099">
                  <c:v>4.41E-2</c:v>
                </c:pt>
                <c:pt idx="3100">
                  <c:v>4.4500000000000005E-2</c:v>
                </c:pt>
                <c:pt idx="3101">
                  <c:v>4.4500000000000005E-2</c:v>
                </c:pt>
                <c:pt idx="3102">
                  <c:v>4.4500000000000005E-2</c:v>
                </c:pt>
                <c:pt idx="3103">
                  <c:v>4.4500000000000005E-2</c:v>
                </c:pt>
                <c:pt idx="3104">
                  <c:v>4.4500000000000005E-2</c:v>
                </c:pt>
                <c:pt idx="3105">
                  <c:v>4.41E-2</c:v>
                </c:pt>
                <c:pt idx="3106">
                  <c:v>4.41E-2</c:v>
                </c:pt>
                <c:pt idx="3107">
                  <c:v>4.3700000000000003E-2</c:v>
                </c:pt>
                <c:pt idx="3108">
                  <c:v>4.3799999999999999E-2</c:v>
                </c:pt>
                <c:pt idx="3109">
                  <c:v>4.4199999999999996E-2</c:v>
                </c:pt>
                <c:pt idx="3110">
                  <c:v>4.4900000000000002E-2</c:v>
                </c:pt>
                <c:pt idx="3111">
                  <c:v>4.5499999999999999E-2</c:v>
                </c:pt>
                <c:pt idx="3112">
                  <c:v>4.5499999999999999E-2</c:v>
                </c:pt>
                <c:pt idx="3113">
                  <c:v>4.5499999999999999E-2</c:v>
                </c:pt>
                <c:pt idx="3114">
                  <c:v>4.5700000000000005E-2</c:v>
                </c:pt>
                <c:pt idx="3115">
                  <c:v>4.5599999999999995E-2</c:v>
                </c:pt>
                <c:pt idx="3116">
                  <c:v>4.5599999999999995E-2</c:v>
                </c:pt>
                <c:pt idx="3117">
                  <c:v>4.5499999999999999E-2</c:v>
                </c:pt>
                <c:pt idx="3118">
                  <c:v>4.5499999999999999E-2</c:v>
                </c:pt>
                <c:pt idx="3119">
                  <c:v>4.5499999999999999E-2</c:v>
                </c:pt>
                <c:pt idx="3120">
                  <c:v>4.5899999999999996E-2</c:v>
                </c:pt>
                <c:pt idx="3121">
                  <c:v>4.5899999999999996E-2</c:v>
                </c:pt>
                <c:pt idx="3122">
                  <c:v>4.5899999999999996E-2</c:v>
                </c:pt>
                <c:pt idx="3123">
                  <c:v>4.5899999999999996E-2</c:v>
                </c:pt>
                <c:pt idx="3124">
                  <c:v>4.5899999999999996E-2</c:v>
                </c:pt>
                <c:pt idx="3125">
                  <c:v>4.5899999999999996E-2</c:v>
                </c:pt>
                <c:pt idx="3126">
                  <c:v>4.5899999999999996E-2</c:v>
                </c:pt>
                <c:pt idx="3127">
                  <c:v>4.5899999999999996E-2</c:v>
                </c:pt>
                <c:pt idx="3128">
                  <c:v>4.5899999999999996E-2</c:v>
                </c:pt>
                <c:pt idx="3129">
                  <c:v>4.5899999999999996E-2</c:v>
                </c:pt>
                <c:pt idx="3130">
                  <c:v>4.58E-2</c:v>
                </c:pt>
                <c:pt idx="3131">
                  <c:v>4.5499999999999999E-2</c:v>
                </c:pt>
                <c:pt idx="3132">
                  <c:v>4.5199999999999997E-2</c:v>
                </c:pt>
                <c:pt idx="3133">
                  <c:v>4.4900000000000002E-2</c:v>
                </c:pt>
                <c:pt idx="3134">
                  <c:v>4.4500000000000005E-2</c:v>
                </c:pt>
                <c:pt idx="3135">
                  <c:v>4.3899999999999995E-2</c:v>
                </c:pt>
                <c:pt idx="3136">
                  <c:v>4.3899999999999995E-2</c:v>
                </c:pt>
                <c:pt idx="3137">
                  <c:v>4.3099999999999999E-2</c:v>
                </c:pt>
                <c:pt idx="3138">
                  <c:v>4.3099999999999999E-2</c:v>
                </c:pt>
                <c:pt idx="3139">
                  <c:v>4.2900000000000001E-2</c:v>
                </c:pt>
                <c:pt idx="3140">
                  <c:v>4.2800000000000005E-2</c:v>
                </c:pt>
                <c:pt idx="3141">
                  <c:v>4.24E-2</c:v>
                </c:pt>
                <c:pt idx="3142">
                  <c:v>4.2099999999999999E-2</c:v>
                </c:pt>
                <c:pt idx="3143">
                  <c:v>4.1900000000000007E-2</c:v>
                </c:pt>
                <c:pt idx="3144">
                  <c:v>4.1799999999999997E-2</c:v>
                </c:pt>
                <c:pt idx="3145">
                  <c:v>4.1799999999999997E-2</c:v>
                </c:pt>
                <c:pt idx="3146">
                  <c:v>4.24E-2</c:v>
                </c:pt>
                <c:pt idx="3147">
                  <c:v>4.24E-2</c:v>
                </c:pt>
                <c:pt idx="3148">
                  <c:v>4.24E-2</c:v>
                </c:pt>
                <c:pt idx="3149">
                  <c:v>4.24E-2</c:v>
                </c:pt>
                <c:pt idx="3150">
                  <c:v>4.2300000000000004E-2</c:v>
                </c:pt>
                <c:pt idx="3151">
                  <c:v>4.2599999999999999E-2</c:v>
                </c:pt>
                <c:pt idx="3152">
                  <c:v>4.2599999999999999E-2</c:v>
                </c:pt>
                <c:pt idx="3153">
                  <c:v>4.2800000000000005E-2</c:v>
                </c:pt>
                <c:pt idx="3154">
                  <c:v>4.2800000000000005E-2</c:v>
                </c:pt>
                <c:pt idx="3155">
                  <c:v>4.2800000000000005E-2</c:v>
                </c:pt>
                <c:pt idx="3156">
                  <c:v>4.2699999999999995E-2</c:v>
                </c:pt>
                <c:pt idx="3157">
                  <c:v>4.2699999999999995E-2</c:v>
                </c:pt>
                <c:pt idx="3158">
                  <c:v>4.2999999999999997E-2</c:v>
                </c:pt>
                <c:pt idx="3159">
                  <c:v>4.3400000000000001E-2</c:v>
                </c:pt>
                <c:pt idx="3160">
                  <c:v>4.3499999999999997E-2</c:v>
                </c:pt>
                <c:pt idx="3161">
                  <c:v>4.3499999999999997E-2</c:v>
                </c:pt>
                <c:pt idx="3162">
                  <c:v>4.3499999999999997E-2</c:v>
                </c:pt>
                <c:pt idx="3163">
                  <c:v>4.3499999999999997E-2</c:v>
                </c:pt>
                <c:pt idx="3164">
                  <c:v>4.2099999999999999E-2</c:v>
                </c:pt>
                <c:pt idx="3165">
                  <c:v>4.1299999999999996E-2</c:v>
                </c:pt>
                <c:pt idx="3166">
                  <c:v>4.0999999999999995E-2</c:v>
                </c:pt>
                <c:pt idx="3167">
                  <c:v>4.0500000000000001E-2</c:v>
                </c:pt>
                <c:pt idx="3168">
                  <c:v>4.0300000000000002E-2</c:v>
                </c:pt>
                <c:pt idx="3169">
                  <c:v>4.0300000000000002E-2</c:v>
                </c:pt>
                <c:pt idx="3170">
                  <c:v>0.04</c:v>
                </c:pt>
                <c:pt idx="3171">
                  <c:v>0.04</c:v>
                </c:pt>
                <c:pt idx="3172">
                  <c:v>0.04</c:v>
                </c:pt>
                <c:pt idx="3173">
                  <c:v>0.04</c:v>
                </c:pt>
                <c:pt idx="3174">
                  <c:v>4.0399999999999998E-2</c:v>
                </c:pt>
                <c:pt idx="3175">
                  <c:v>4.0300000000000002E-2</c:v>
                </c:pt>
                <c:pt idx="3176">
                  <c:v>4.0399999999999998E-2</c:v>
                </c:pt>
                <c:pt idx="3177">
                  <c:v>4.0500000000000001E-2</c:v>
                </c:pt>
                <c:pt idx="3178">
                  <c:v>4.0899999999999999E-2</c:v>
                </c:pt>
                <c:pt idx="3179">
                  <c:v>4.1100000000000005E-2</c:v>
                </c:pt>
                <c:pt idx="3180">
                  <c:v>4.1900000000000007E-2</c:v>
                </c:pt>
                <c:pt idx="3181">
                  <c:v>4.1900000000000007E-2</c:v>
                </c:pt>
                <c:pt idx="3182">
                  <c:v>4.1500000000000002E-2</c:v>
                </c:pt>
                <c:pt idx="3183">
                  <c:v>4.0899999999999999E-2</c:v>
                </c:pt>
                <c:pt idx="3184">
                  <c:v>4.0399999999999998E-2</c:v>
                </c:pt>
                <c:pt idx="3185">
                  <c:v>4.0399999999999998E-2</c:v>
                </c:pt>
                <c:pt idx="3186">
                  <c:v>4.0399999999999998E-2</c:v>
                </c:pt>
                <c:pt idx="3187">
                  <c:v>4.0399999999999998E-2</c:v>
                </c:pt>
                <c:pt idx="3188">
                  <c:v>0.04</c:v>
                </c:pt>
                <c:pt idx="3189">
                  <c:v>0.04</c:v>
                </c:pt>
                <c:pt idx="3190">
                  <c:v>3.9699999999999999E-2</c:v>
                </c:pt>
                <c:pt idx="3191">
                  <c:v>3.9699999999999999E-2</c:v>
                </c:pt>
                <c:pt idx="3192">
                  <c:v>3.95E-2</c:v>
                </c:pt>
                <c:pt idx="3193">
                  <c:v>3.95E-2</c:v>
                </c:pt>
                <c:pt idx="3194">
                  <c:v>3.9300000000000002E-2</c:v>
                </c:pt>
                <c:pt idx="3195">
                  <c:v>3.9399999999999998E-2</c:v>
                </c:pt>
                <c:pt idx="3196">
                  <c:v>3.95E-2</c:v>
                </c:pt>
                <c:pt idx="3197">
                  <c:v>3.95E-2</c:v>
                </c:pt>
                <c:pt idx="3198">
                  <c:v>3.95E-2</c:v>
                </c:pt>
                <c:pt idx="3199">
                  <c:v>3.9399999999999998E-2</c:v>
                </c:pt>
                <c:pt idx="3200">
                  <c:v>3.9399999999999998E-2</c:v>
                </c:pt>
                <c:pt idx="3201">
                  <c:v>3.95E-2</c:v>
                </c:pt>
                <c:pt idx="3202">
                  <c:v>3.9699999999999999E-2</c:v>
                </c:pt>
                <c:pt idx="3203">
                  <c:v>3.9699999999999999E-2</c:v>
                </c:pt>
                <c:pt idx="3204">
                  <c:v>3.9699999999999999E-2</c:v>
                </c:pt>
                <c:pt idx="3205">
                  <c:v>3.9599999999999996E-2</c:v>
                </c:pt>
                <c:pt idx="3206">
                  <c:v>3.9399999999999998E-2</c:v>
                </c:pt>
                <c:pt idx="3207">
                  <c:v>3.9399999999999998E-2</c:v>
                </c:pt>
                <c:pt idx="3208">
                  <c:v>3.9599999999999996E-2</c:v>
                </c:pt>
                <c:pt idx="3209">
                  <c:v>3.9399999999999998E-2</c:v>
                </c:pt>
                <c:pt idx="3210">
                  <c:v>3.9300000000000002E-2</c:v>
                </c:pt>
                <c:pt idx="3212">
                  <c:v>3.9300000000000002E-2</c:v>
                </c:pt>
                <c:pt idx="3213">
                  <c:v>3.9300000000000002E-2</c:v>
                </c:pt>
                <c:pt idx="3214">
                  <c:v>3.9300000000000002E-2</c:v>
                </c:pt>
                <c:pt idx="3215">
                  <c:v>3.9199999999999999E-2</c:v>
                </c:pt>
                <c:pt idx="3216">
                  <c:v>3.9199999999999999E-2</c:v>
                </c:pt>
                <c:pt idx="3217">
                  <c:v>3.85E-2</c:v>
                </c:pt>
                <c:pt idx="3218">
                  <c:v>3.7999999999999999E-2</c:v>
                </c:pt>
                <c:pt idx="3219">
                  <c:v>3.78E-2</c:v>
                </c:pt>
                <c:pt idx="3220">
                  <c:v>3.7599999999999995E-2</c:v>
                </c:pt>
                <c:pt idx="3221">
                  <c:v>3.73E-2</c:v>
                </c:pt>
                <c:pt idx="3222">
                  <c:v>3.6699999999999997E-2</c:v>
                </c:pt>
                <c:pt idx="3223">
                  <c:v>3.6499999999999998E-2</c:v>
                </c:pt>
                <c:pt idx="3224">
                  <c:v>3.6499999999999998E-2</c:v>
                </c:pt>
                <c:pt idx="3225">
                  <c:v>3.6499999999999998E-2</c:v>
                </c:pt>
                <c:pt idx="3226">
                  <c:v>3.6499999999999998E-2</c:v>
                </c:pt>
                <c:pt idx="3227">
                  <c:v>3.6499999999999998E-2</c:v>
                </c:pt>
                <c:pt idx="3228">
                  <c:v>3.6299999999999999E-2</c:v>
                </c:pt>
                <c:pt idx="3229">
                  <c:v>3.61E-2</c:v>
                </c:pt>
                <c:pt idx="3230">
                  <c:v>3.5900000000000001E-2</c:v>
                </c:pt>
                <c:pt idx="3231">
                  <c:v>3.5900000000000001E-2</c:v>
                </c:pt>
                <c:pt idx="3232">
                  <c:v>3.5900000000000001E-2</c:v>
                </c:pt>
                <c:pt idx="3233">
                  <c:v>3.6000000000000004E-2</c:v>
                </c:pt>
                <c:pt idx="3234">
                  <c:v>3.5799999999999998E-2</c:v>
                </c:pt>
                <c:pt idx="3235">
                  <c:v>3.56E-2</c:v>
                </c:pt>
                <c:pt idx="3236">
                  <c:v>3.56E-2</c:v>
                </c:pt>
                <c:pt idx="3237">
                  <c:v>3.5699999999999996E-2</c:v>
                </c:pt>
                <c:pt idx="3238">
                  <c:v>3.5799999999999998E-2</c:v>
                </c:pt>
                <c:pt idx="3239">
                  <c:v>3.6499999999999998E-2</c:v>
                </c:pt>
                <c:pt idx="3240">
                  <c:v>3.6799999999999999E-2</c:v>
                </c:pt>
                <c:pt idx="3241">
                  <c:v>3.73E-2</c:v>
                </c:pt>
                <c:pt idx="3242">
                  <c:v>3.7699999999999997E-2</c:v>
                </c:pt>
                <c:pt idx="3243">
                  <c:v>3.8699999999999998E-2</c:v>
                </c:pt>
                <c:pt idx="3244">
                  <c:v>3.9699999999999999E-2</c:v>
                </c:pt>
                <c:pt idx="3245">
                  <c:v>3.9699999999999999E-2</c:v>
                </c:pt>
                <c:pt idx="3246">
                  <c:v>3.95E-2</c:v>
                </c:pt>
                <c:pt idx="3247">
                  <c:v>3.9300000000000002E-2</c:v>
                </c:pt>
                <c:pt idx="3248">
                  <c:v>3.9300000000000002E-2</c:v>
                </c:pt>
                <c:pt idx="3249">
                  <c:v>3.9199999999999999E-2</c:v>
                </c:pt>
                <c:pt idx="3250">
                  <c:v>3.9199999999999999E-2</c:v>
                </c:pt>
                <c:pt idx="3251">
                  <c:v>3.9199999999999999E-2</c:v>
                </c:pt>
                <c:pt idx="3252">
                  <c:v>3.9199999999999999E-2</c:v>
                </c:pt>
                <c:pt idx="3253">
                  <c:v>0.04</c:v>
                </c:pt>
                <c:pt idx="3254">
                  <c:v>4.0099999999999997E-2</c:v>
                </c:pt>
                <c:pt idx="3255">
                  <c:v>4.0199999999999993E-2</c:v>
                </c:pt>
                <c:pt idx="3256">
                  <c:v>3.9900000000000005E-2</c:v>
                </c:pt>
                <c:pt idx="3257">
                  <c:v>3.9300000000000002E-2</c:v>
                </c:pt>
                <c:pt idx="3258">
                  <c:v>3.8800000000000001E-2</c:v>
                </c:pt>
                <c:pt idx="3259">
                  <c:v>3.8800000000000001E-2</c:v>
                </c:pt>
                <c:pt idx="3260">
                  <c:v>3.8699999999999998E-2</c:v>
                </c:pt>
                <c:pt idx="3261">
                  <c:v>3.85E-2</c:v>
                </c:pt>
                <c:pt idx="3262">
                  <c:v>3.8399999999999997E-2</c:v>
                </c:pt>
                <c:pt idx="3263">
                  <c:v>3.7699999999999997E-2</c:v>
                </c:pt>
                <c:pt idx="3264">
                  <c:v>3.7900000000000003E-2</c:v>
                </c:pt>
                <c:pt idx="3265">
                  <c:v>3.7699999999999997E-2</c:v>
                </c:pt>
                <c:pt idx="3266">
                  <c:v>3.7699999999999997E-2</c:v>
                </c:pt>
                <c:pt idx="3267">
                  <c:v>3.7699999999999997E-2</c:v>
                </c:pt>
                <c:pt idx="3268">
                  <c:v>3.7900000000000003E-2</c:v>
                </c:pt>
                <c:pt idx="3269">
                  <c:v>3.85E-2</c:v>
                </c:pt>
                <c:pt idx="3270">
                  <c:v>3.8900000000000004E-2</c:v>
                </c:pt>
                <c:pt idx="3271">
                  <c:v>3.9100000000000003E-2</c:v>
                </c:pt>
                <c:pt idx="3272">
                  <c:v>3.9300000000000002E-2</c:v>
                </c:pt>
                <c:pt idx="3273">
                  <c:v>3.9300000000000002E-2</c:v>
                </c:pt>
                <c:pt idx="3274">
                  <c:v>3.9100000000000003E-2</c:v>
                </c:pt>
                <c:pt idx="3275">
                  <c:v>3.9100000000000003E-2</c:v>
                </c:pt>
                <c:pt idx="3276">
                  <c:v>3.9100000000000003E-2</c:v>
                </c:pt>
                <c:pt idx="3277">
                  <c:v>3.9100000000000003E-2</c:v>
                </c:pt>
                <c:pt idx="3278">
                  <c:v>3.9E-2</c:v>
                </c:pt>
                <c:pt idx="3279">
                  <c:v>3.9E-2</c:v>
                </c:pt>
                <c:pt idx="3280">
                  <c:v>3.9E-2</c:v>
                </c:pt>
                <c:pt idx="3281">
                  <c:v>3.9100000000000003E-2</c:v>
                </c:pt>
                <c:pt idx="3282">
                  <c:v>3.9399999999999998E-2</c:v>
                </c:pt>
                <c:pt idx="3283">
                  <c:v>3.9399999999999998E-2</c:v>
                </c:pt>
                <c:pt idx="3284">
                  <c:v>3.9399999999999998E-2</c:v>
                </c:pt>
                <c:pt idx="3285">
                  <c:v>3.9399999999999998E-2</c:v>
                </c:pt>
                <c:pt idx="3286">
                  <c:v>3.9399999999999998E-2</c:v>
                </c:pt>
                <c:pt idx="3287">
                  <c:v>3.9399999999999998E-2</c:v>
                </c:pt>
                <c:pt idx="3288">
                  <c:v>3.9399999999999998E-2</c:v>
                </c:pt>
                <c:pt idx="3289">
                  <c:v>3.9399999999999998E-2</c:v>
                </c:pt>
                <c:pt idx="3290">
                  <c:v>3.9300000000000002E-2</c:v>
                </c:pt>
                <c:pt idx="3291">
                  <c:v>3.9100000000000003E-2</c:v>
                </c:pt>
                <c:pt idx="3292">
                  <c:v>3.9100000000000003E-2</c:v>
                </c:pt>
                <c:pt idx="3293">
                  <c:v>3.9E-2</c:v>
                </c:pt>
                <c:pt idx="3294">
                  <c:v>3.9100000000000003E-2</c:v>
                </c:pt>
                <c:pt idx="3295">
                  <c:v>3.9399999999999998E-2</c:v>
                </c:pt>
                <c:pt idx="3296">
                  <c:v>4.0099999999999997E-2</c:v>
                </c:pt>
                <c:pt idx="3297">
                  <c:v>4.0300000000000002E-2</c:v>
                </c:pt>
                <c:pt idx="3298">
                  <c:v>4.1100000000000005E-2</c:v>
                </c:pt>
                <c:pt idx="3299">
                  <c:v>4.1200000000000001E-2</c:v>
                </c:pt>
                <c:pt idx="3300">
                  <c:v>4.1299999999999996E-2</c:v>
                </c:pt>
                <c:pt idx="3301">
                  <c:v>4.1500000000000002E-2</c:v>
                </c:pt>
                <c:pt idx="3302">
                  <c:v>4.1799999999999997E-2</c:v>
                </c:pt>
                <c:pt idx="3303">
                  <c:v>4.1799999999999997E-2</c:v>
                </c:pt>
                <c:pt idx="3304">
                  <c:v>4.1500000000000002E-2</c:v>
                </c:pt>
                <c:pt idx="3305">
                  <c:v>4.1299999999999996E-2</c:v>
                </c:pt>
                <c:pt idx="3306">
                  <c:v>4.1500000000000002E-2</c:v>
                </c:pt>
                <c:pt idx="3307">
                  <c:v>4.1700000000000001E-2</c:v>
                </c:pt>
                <c:pt idx="3308">
                  <c:v>4.1700000000000001E-2</c:v>
                </c:pt>
                <c:pt idx="3309">
                  <c:v>4.1700000000000001E-2</c:v>
                </c:pt>
                <c:pt idx="3310">
                  <c:v>4.1799999999999997E-2</c:v>
                </c:pt>
                <c:pt idx="3311">
                  <c:v>4.1700000000000001E-2</c:v>
                </c:pt>
                <c:pt idx="3312">
                  <c:v>4.1700000000000001E-2</c:v>
                </c:pt>
                <c:pt idx="3313">
                  <c:v>4.1700000000000001E-2</c:v>
                </c:pt>
                <c:pt idx="3314">
                  <c:v>4.1700000000000001E-2</c:v>
                </c:pt>
                <c:pt idx="3315">
                  <c:v>4.1299999999999996E-2</c:v>
                </c:pt>
                <c:pt idx="3316">
                  <c:v>4.0999999999999995E-2</c:v>
                </c:pt>
                <c:pt idx="3317">
                  <c:v>3.9900000000000005E-2</c:v>
                </c:pt>
                <c:pt idx="3318">
                  <c:v>3.9900000000000005E-2</c:v>
                </c:pt>
                <c:pt idx="3319">
                  <c:v>4.0099999999999997E-2</c:v>
                </c:pt>
                <c:pt idx="3320">
                  <c:v>4.0399999999999998E-2</c:v>
                </c:pt>
                <c:pt idx="3321">
                  <c:v>4.0399999999999998E-2</c:v>
                </c:pt>
                <c:pt idx="3322">
                  <c:v>4.0300000000000002E-2</c:v>
                </c:pt>
                <c:pt idx="3323">
                  <c:v>4.0300000000000002E-2</c:v>
                </c:pt>
                <c:pt idx="3324">
                  <c:v>4.0399999999999998E-2</c:v>
                </c:pt>
                <c:pt idx="3325">
                  <c:v>3.9900000000000005E-2</c:v>
                </c:pt>
                <c:pt idx="3326">
                  <c:v>3.9699999999999999E-2</c:v>
                </c:pt>
                <c:pt idx="3327">
                  <c:v>3.9800000000000002E-2</c:v>
                </c:pt>
                <c:pt idx="3328">
                  <c:v>3.9800000000000002E-2</c:v>
                </c:pt>
                <c:pt idx="3329">
                  <c:v>3.9100000000000003E-2</c:v>
                </c:pt>
                <c:pt idx="3330">
                  <c:v>3.8900000000000004E-2</c:v>
                </c:pt>
                <c:pt idx="3331">
                  <c:v>3.8900000000000004E-2</c:v>
                </c:pt>
                <c:pt idx="3332">
                  <c:v>3.85E-2</c:v>
                </c:pt>
                <c:pt idx="3333">
                  <c:v>3.85E-2</c:v>
                </c:pt>
                <c:pt idx="3334">
                  <c:v>3.8199999999999998E-2</c:v>
                </c:pt>
                <c:pt idx="3335">
                  <c:v>3.7699999999999997E-2</c:v>
                </c:pt>
                <c:pt idx="3336">
                  <c:v>3.7699999999999997E-2</c:v>
                </c:pt>
                <c:pt idx="3337">
                  <c:v>3.7999999999999999E-2</c:v>
                </c:pt>
                <c:pt idx="3338">
                  <c:v>3.85E-2</c:v>
                </c:pt>
                <c:pt idx="3339">
                  <c:v>3.8599999999999995E-2</c:v>
                </c:pt>
                <c:pt idx="3340">
                  <c:v>3.8599999999999995E-2</c:v>
                </c:pt>
                <c:pt idx="3341">
                  <c:v>3.85E-2</c:v>
                </c:pt>
                <c:pt idx="3342">
                  <c:v>3.9199999999999999E-2</c:v>
                </c:pt>
                <c:pt idx="3343">
                  <c:v>3.9300000000000002E-2</c:v>
                </c:pt>
                <c:pt idx="3344">
                  <c:v>3.95E-2</c:v>
                </c:pt>
                <c:pt idx="3345">
                  <c:v>3.95E-2</c:v>
                </c:pt>
                <c:pt idx="3346">
                  <c:v>3.9300000000000002E-2</c:v>
                </c:pt>
                <c:pt idx="3347">
                  <c:v>3.9399999999999998E-2</c:v>
                </c:pt>
                <c:pt idx="3348">
                  <c:v>3.9699999999999999E-2</c:v>
                </c:pt>
                <c:pt idx="3349">
                  <c:v>3.9900000000000005E-2</c:v>
                </c:pt>
                <c:pt idx="3350">
                  <c:v>4.0099999999999997E-2</c:v>
                </c:pt>
                <c:pt idx="3351">
                  <c:v>4.0399999999999998E-2</c:v>
                </c:pt>
                <c:pt idx="3352">
                  <c:v>4.0399999999999998E-2</c:v>
                </c:pt>
                <c:pt idx="3353">
                  <c:v>4.1100000000000005E-2</c:v>
                </c:pt>
                <c:pt idx="3354">
                  <c:v>4.1700000000000001E-2</c:v>
                </c:pt>
                <c:pt idx="3355">
                  <c:v>4.2000000000000003E-2</c:v>
                </c:pt>
                <c:pt idx="3356">
                  <c:v>4.2300000000000004E-2</c:v>
                </c:pt>
                <c:pt idx="3357">
                  <c:v>4.2300000000000004E-2</c:v>
                </c:pt>
                <c:pt idx="3358">
                  <c:v>4.2800000000000005E-2</c:v>
                </c:pt>
                <c:pt idx="3359">
                  <c:v>4.2900000000000001E-2</c:v>
                </c:pt>
                <c:pt idx="3360">
                  <c:v>4.2900000000000001E-2</c:v>
                </c:pt>
                <c:pt idx="3361">
                  <c:v>4.3499999999999997E-2</c:v>
                </c:pt>
                <c:pt idx="3362">
                  <c:v>4.4199999999999996E-2</c:v>
                </c:pt>
                <c:pt idx="3363">
                  <c:v>4.5199999999999997E-2</c:v>
                </c:pt>
                <c:pt idx="3364">
                  <c:v>4.58E-2</c:v>
                </c:pt>
                <c:pt idx="3365">
                  <c:v>4.5999999999999999E-2</c:v>
                </c:pt>
                <c:pt idx="3366">
                  <c:v>4.5999999999999999E-2</c:v>
                </c:pt>
                <c:pt idx="3367">
                  <c:v>4.5999999999999999E-2</c:v>
                </c:pt>
                <c:pt idx="3368">
                  <c:v>4.6399999999999997E-2</c:v>
                </c:pt>
                <c:pt idx="3369">
                  <c:v>4.6900000000000004E-2</c:v>
                </c:pt>
                <c:pt idx="3370">
                  <c:v>4.9299999999999997E-2</c:v>
                </c:pt>
                <c:pt idx="3371">
                  <c:v>5.1900000000000002E-2</c:v>
                </c:pt>
                <c:pt idx="3372">
                  <c:v>5.3600000000000002E-2</c:v>
                </c:pt>
                <c:pt idx="3373">
                  <c:v>5.21E-2</c:v>
                </c:pt>
                <c:pt idx="3374">
                  <c:v>4.9400000000000006E-2</c:v>
                </c:pt>
                <c:pt idx="3375">
                  <c:v>4.82E-2</c:v>
                </c:pt>
                <c:pt idx="3376">
                  <c:v>4.82E-2</c:v>
                </c:pt>
                <c:pt idx="3377">
                  <c:v>4.8000000000000001E-2</c:v>
                </c:pt>
                <c:pt idx="3378">
                  <c:v>4.8000000000000001E-2</c:v>
                </c:pt>
                <c:pt idx="3379">
                  <c:v>4.8000000000000001E-2</c:v>
                </c:pt>
                <c:pt idx="3380">
                  <c:v>4.9100000000000005E-2</c:v>
                </c:pt>
                <c:pt idx="3381">
                  <c:v>4.9100000000000005E-2</c:v>
                </c:pt>
                <c:pt idx="3382">
                  <c:v>4.9599999999999998E-2</c:v>
                </c:pt>
                <c:pt idx="3383">
                  <c:v>5.0099999999999999E-2</c:v>
                </c:pt>
                <c:pt idx="3384">
                  <c:v>4.9599999999999998E-2</c:v>
                </c:pt>
                <c:pt idx="3385">
                  <c:v>4.9400000000000006E-2</c:v>
                </c:pt>
                <c:pt idx="3386">
                  <c:v>4.9400000000000006E-2</c:v>
                </c:pt>
                <c:pt idx="3387">
                  <c:v>4.9400000000000006E-2</c:v>
                </c:pt>
                <c:pt idx="3388">
                  <c:v>4.9400000000000006E-2</c:v>
                </c:pt>
                <c:pt idx="3389">
                  <c:v>4.9800000000000004E-2</c:v>
                </c:pt>
                <c:pt idx="3390">
                  <c:v>5.0599999999999999E-2</c:v>
                </c:pt>
                <c:pt idx="3391">
                  <c:v>5.0799999999999998E-2</c:v>
                </c:pt>
                <c:pt idx="3392">
                  <c:v>5.1900000000000002E-2</c:v>
                </c:pt>
                <c:pt idx="3393">
                  <c:v>5.2499999999999998E-2</c:v>
                </c:pt>
                <c:pt idx="3394">
                  <c:v>5.2699999999999997E-2</c:v>
                </c:pt>
                <c:pt idx="3395">
                  <c:v>5.1699999999999996E-2</c:v>
                </c:pt>
                <c:pt idx="3396">
                  <c:v>5.1699999999999996E-2</c:v>
                </c:pt>
                <c:pt idx="3397">
                  <c:v>5.1500000000000004E-2</c:v>
                </c:pt>
                <c:pt idx="3398">
                  <c:v>5.1500000000000004E-2</c:v>
                </c:pt>
                <c:pt idx="3399">
                  <c:v>5.1699999999999996E-2</c:v>
                </c:pt>
                <c:pt idx="3400">
                  <c:v>5.1699999999999996E-2</c:v>
                </c:pt>
                <c:pt idx="3401">
                  <c:v>5.1799999999999999E-2</c:v>
                </c:pt>
                <c:pt idx="3402">
                  <c:v>5.2000000000000005E-2</c:v>
                </c:pt>
                <c:pt idx="3403">
                  <c:v>5.21E-2</c:v>
                </c:pt>
                <c:pt idx="3404">
                  <c:v>5.21E-2</c:v>
                </c:pt>
                <c:pt idx="3405">
                  <c:v>5.21E-2</c:v>
                </c:pt>
                <c:pt idx="3406">
                  <c:v>5.21E-2</c:v>
                </c:pt>
                <c:pt idx="3407">
                  <c:v>5.2600000000000001E-2</c:v>
                </c:pt>
                <c:pt idx="3408">
                  <c:v>5.2699999999999997E-2</c:v>
                </c:pt>
                <c:pt idx="3409">
                  <c:v>5.33E-2</c:v>
                </c:pt>
                <c:pt idx="3410">
                  <c:v>5.3499999999999999E-2</c:v>
                </c:pt>
                <c:pt idx="3411">
                  <c:v>5.3699999999999998E-2</c:v>
                </c:pt>
                <c:pt idx="3412">
                  <c:v>5.3899999999999997E-2</c:v>
                </c:pt>
                <c:pt idx="3413">
                  <c:v>5.4299999999999994E-2</c:v>
                </c:pt>
                <c:pt idx="3414">
                  <c:v>5.4299999999999994E-2</c:v>
                </c:pt>
                <c:pt idx="3415">
                  <c:v>5.4299999999999994E-2</c:v>
                </c:pt>
                <c:pt idx="3416">
                  <c:v>5.4299999999999994E-2</c:v>
                </c:pt>
                <c:pt idx="3417">
                  <c:v>5.4100000000000002E-2</c:v>
                </c:pt>
                <c:pt idx="3418">
                  <c:v>5.4199999999999998E-2</c:v>
                </c:pt>
                <c:pt idx="3419">
                  <c:v>5.45E-2</c:v>
                </c:pt>
                <c:pt idx="3420">
                  <c:v>5.45E-2</c:v>
                </c:pt>
                <c:pt idx="3421">
                  <c:v>5.5099999999999996E-2</c:v>
                </c:pt>
                <c:pt idx="3422">
                  <c:v>5.5099999999999996E-2</c:v>
                </c:pt>
                <c:pt idx="3423">
                  <c:v>5.5300000000000002E-2</c:v>
                </c:pt>
                <c:pt idx="3424">
                  <c:v>5.5099999999999996E-2</c:v>
                </c:pt>
                <c:pt idx="3425">
                  <c:v>5.5399999999999998E-2</c:v>
                </c:pt>
                <c:pt idx="3426">
                  <c:v>5.5399999999999998E-2</c:v>
                </c:pt>
                <c:pt idx="3427">
                  <c:v>5.5399999999999998E-2</c:v>
                </c:pt>
                <c:pt idx="3428">
                  <c:v>5.4800000000000001E-2</c:v>
                </c:pt>
                <c:pt idx="3429">
                  <c:v>5.4299999999999994E-2</c:v>
                </c:pt>
                <c:pt idx="3430">
                  <c:v>5.3499999999999999E-2</c:v>
                </c:pt>
                <c:pt idx="3431">
                  <c:v>5.3499999999999999E-2</c:v>
                </c:pt>
                <c:pt idx="3432">
                  <c:v>5.2999999999999999E-2</c:v>
                </c:pt>
                <c:pt idx="3433">
                  <c:v>5.2300000000000006E-2</c:v>
                </c:pt>
                <c:pt idx="3434">
                  <c:v>5.1799999999999999E-2</c:v>
                </c:pt>
                <c:pt idx="3435">
                  <c:v>5.1699999999999996E-2</c:v>
                </c:pt>
                <c:pt idx="3436">
                  <c:v>5.1200000000000002E-2</c:v>
                </c:pt>
                <c:pt idx="3437">
                  <c:v>5.1100000000000007E-2</c:v>
                </c:pt>
                <c:pt idx="3438">
                  <c:v>5.1100000000000007E-2</c:v>
                </c:pt>
                <c:pt idx="3439">
                  <c:v>5.1100000000000007E-2</c:v>
                </c:pt>
                <c:pt idx="3440">
                  <c:v>5.1299999999999998E-2</c:v>
                </c:pt>
                <c:pt idx="3441">
                  <c:v>5.1299999999999998E-2</c:v>
                </c:pt>
                <c:pt idx="3442">
                  <c:v>5.1299999999999998E-2</c:v>
                </c:pt>
                <c:pt idx="3443">
                  <c:v>5.1299999999999998E-2</c:v>
                </c:pt>
                <c:pt idx="3444">
                  <c:v>5.1299999999999998E-2</c:v>
                </c:pt>
                <c:pt idx="3445">
                  <c:v>5.1299999999999998E-2</c:v>
                </c:pt>
                <c:pt idx="3446">
                  <c:v>5.16E-2</c:v>
                </c:pt>
                <c:pt idx="3447">
                  <c:v>5.1699999999999996E-2</c:v>
                </c:pt>
                <c:pt idx="3448">
                  <c:v>5.21E-2</c:v>
                </c:pt>
                <c:pt idx="3449">
                  <c:v>5.21E-2</c:v>
                </c:pt>
                <c:pt idx="3450">
                  <c:v>5.2699999999999997E-2</c:v>
                </c:pt>
                <c:pt idx="3451">
                  <c:v>5.3200000000000004E-2</c:v>
                </c:pt>
                <c:pt idx="3452">
                  <c:v>5.2900000000000003E-2</c:v>
                </c:pt>
                <c:pt idx="3453">
                  <c:v>5.2900000000000003E-2</c:v>
                </c:pt>
                <c:pt idx="3454">
                  <c:v>5.2999999999999999E-2</c:v>
                </c:pt>
                <c:pt idx="3455">
                  <c:v>5.2600000000000001E-2</c:v>
                </c:pt>
                <c:pt idx="3456">
                  <c:v>5.2000000000000005E-2</c:v>
                </c:pt>
                <c:pt idx="3457">
                  <c:v>5.1500000000000004E-2</c:v>
                </c:pt>
                <c:pt idx="3458">
                  <c:v>5.1399999999999994E-2</c:v>
                </c:pt>
                <c:pt idx="3459">
                  <c:v>5.1299999999999998E-2</c:v>
                </c:pt>
                <c:pt idx="3460">
                  <c:v>5.1299999999999998E-2</c:v>
                </c:pt>
                <c:pt idx="3461">
                  <c:v>5.1200000000000002E-2</c:v>
                </c:pt>
                <c:pt idx="3462">
                  <c:v>5.1200000000000002E-2</c:v>
                </c:pt>
                <c:pt idx="3463">
                  <c:v>5.1399999999999994E-2</c:v>
                </c:pt>
                <c:pt idx="3464">
                  <c:v>5.1500000000000004E-2</c:v>
                </c:pt>
                <c:pt idx="3465">
                  <c:v>5.21E-2</c:v>
                </c:pt>
                <c:pt idx="3466">
                  <c:v>5.21E-2</c:v>
                </c:pt>
                <c:pt idx="3467">
                  <c:v>5.1900000000000002E-2</c:v>
                </c:pt>
                <c:pt idx="3468">
                  <c:v>5.2600000000000001E-2</c:v>
                </c:pt>
                <c:pt idx="3469">
                  <c:v>5.2699999999999997E-2</c:v>
                </c:pt>
                <c:pt idx="3470">
                  <c:v>5.2699999999999997E-2</c:v>
                </c:pt>
                <c:pt idx="3471">
                  <c:v>5.2400000000000002E-2</c:v>
                </c:pt>
                <c:pt idx="3472">
                  <c:v>5.2199999999999996E-2</c:v>
                </c:pt>
                <c:pt idx="3473">
                  <c:v>5.2000000000000005E-2</c:v>
                </c:pt>
                <c:pt idx="3474">
                  <c:v>5.1900000000000002E-2</c:v>
                </c:pt>
                <c:pt idx="3475">
                  <c:v>5.21E-2</c:v>
                </c:pt>
                <c:pt idx="3476">
                  <c:v>5.2499999999999998E-2</c:v>
                </c:pt>
                <c:pt idx="3477">
                  <c:v>5.2300000000000006E-2</c:v>
                </c:pt>
                <c:pt idx="3478">
                  <c:v>5.2199999999999996E-2</c:v>
                </c:pt>
                <c:pt idx="3479">
                  <c:v>5.1900000000000002E-2</c:v>
                </c:pt>
                <c:pt idx="3480">
                  <c:v>5.1900000000000002E-2</c:v>
                </c:pt>
                <c:pt idx="3481">
                  <c:v>5.1900000000000002E-2</c:v>
                </c:pt>
                <c:pt idx="3482">
                  <c:v>5.21E-2</c:v>
                </c:pt>
                <c:pt idx="3483">
                  <c:v>5.2300000000000006E-2</c:v>
                </c:pt>
                <c:pt idx="3484">
                  <c:v>5.28E-2</c:v>
                </c:pt>
                <c:pt idx="3485">
                  <c:v>5.2999999999999999E-2</c:v>
                </c:pt>
                <c:pt idx="3486">
                  <c:v>5.2999999999999999E-2</c:v>
                </c:pt>
                <c:pt idx="3487">
                  <c:v>5.2999999999999999E-2</c:v>
                </c:pt>
                <c:pt idx="3488">
                  <c:v>5.2600000000000001E-2</c:v>
                </c:pt>
                <c:pt idx="3489">
                  <c:v>5.2600000000000001E-2</c:v>
                </c:pt>
                <c:pt idx="3490">
                  <c:v>5.2600000000000001E-2</c:v>
                </c:pt>
                <c:pt idx="3491">
                  <c:v>5.2400000000000002E-2</c:v>
                </c:pt>
                <c:pt idx="3492">
                  <c:v>5.2400000000000002E-2</c:v>
                </c:pt>
                <c:pt idx="3493">
                  <c:v>5.2400000000000002E-2</c:v>
                </c:pt>
                <c:pt idx="3494">
                  <c:v>5.2499999999999998E-2</c:v>
                </c:pt>
                <c:pt idx="3495">
                  <c:v>5.2600000000000001E-2</c:v>
                </c:pt>
                <c:pt idx="3496">
                  <c:v>5.2600000000000001E-2</c:v>
                </c:pt>
                <c:pt idx="3497">
                  <c:v>5.2699999999999997E-2</c:v>
                </c:pt>
                <c:pt idx="3498">
                  <c:v>5.2699999999999997E-2</c:v>
                </c:pt>
                <c:pt idx="3499">
                  <c:v>5.2699999999999997E-2</c:v>
                </c:pt>
                <c:pt idx="3500">
                  <c:v>5.28E-2</c:v>
                </c:pt>
                <c:pt idx="3501">
                  <c:v>5.28E-2</c:v>
                </c:pt>
                <c:pt idx="3502">
                  <c:v>5.28E-2</c:v>
                </c:pt>
                <c:pt idx="3503">
                  <c:v>5.3200000000000004E-2</c:v>
                </c:pt>
                <c:pt idx="3504">
                  <c:v>5.3200000000000004E-2</c:v>
                </c:pt>
                <c:pt idx="3505">
                  <c:v>5.2999999999999999E-2</c:v>
                </c:pt>
                <c:pt idx="3506">
                  <c:v>5.2499999999999998E-2</c:v>
                </c:pt>
                <c:pt idx="3507">
                  <c:v>5.2199999999999996E-2</c:v>
                </c:pt>
                <c:pt idx="3508">
                  <c:v>5.1799999999999999E-2</c:v>
                </c:pt>
                <c:pt idx="3509">
                  <c:v>5.0900000000000001E-2</c:v>
                </c:pt>
                <c:pt idx="3510">
                  <c:v>5.0599999999999999E-2</c:v>
                </c:pt>
                <c:pt idx="3511">
                  <c:v>5.0599999999999999E-2</c:v>
                </c:pt>
                <c:pt idx="3512">
                  <c:v>5.0700000000000002E-2</c:v>
                </c:pt>
                <c:pt idx="3513">
                  <c:v>5.04E-2</c:v>
                </c:pt>
                <c:pt idx="3514">
                  <c:v>5.0099999999999999E-2</c:v>
                </c:pt>
                <c:pt idx="3515">
                  <c:v>5.0099999999999999E-2</c:v>
                </c:pt>
                <c:pt idx="3516">
                  <c:v>4.9800000000000004E-2</c:v>
                </c:pt>
                <c:pt idx="3517">
                  <c:v>4.9299999999999997E-2</c:v>
                </c:pt>
                <c:pt idx="3518">
                  <c:v>4.8600000000000004E-2</c:v>
                </c:pt>
                <c:pt idx="3519">
                  <c:v>4.8799999999999996E-2</c:v>
                </c:pt>
                <c:pt idx="3520">
                  <c:v>4.9100000000000005E-2</c:v>
                </c:pt>
                <c:pt idx="3521">
                  <c:v>4.9100000000000005E-2</c:v>
                </c:pt>
                <c:pt idx="3522">
                  <c:v>4.9299999999999997E-2</c:v>
                </c:pt>
                <c:pt idx="3523">
                  <c:v>4.9200000000000001E-2</c:v>
                </c:pt>
                <c:pt idx="3524">
                  <c:v>4.9200000000000001E-2</c:v>
                </c:pt>
                <c:pt idx="3525">
                  <c:v>4.9100000000000005E-2</c:v>
                </c:pt>
                <c:pt idx="3526">
                  <c:v>4.9100000000000005E-2</c:v>
                </c:pt>
                <c:pt idx="3527">
                  <c:v>4.9100000000000005E-2</c:v>
                </c:pt>
                <c:pt idx="3528">
                  <c:v>4.9100000000000005E-2</c:v>
                </c:pt>
                <c:pt idx="3529">
                  <c:v>4.9100000000000005E-2</c:v>
                </c:pt>
                <c:pt idx="3530">
                  <c:v>4.9100000000000005E-2</c:v>
                </c:pt>
                <c:pt idx="3531">
                  <c:v>4.9200000000000001E-2</c:v>
                </c:pt>
                <c:pt idx="3532">
                  <c:v>4.9200000000000001E-2</c:v>
                </c:pt>
                <c:pt idx="3533">
                  <c:v>4.9200000000000001E-2</c:v>
                </c:pt>
                <c:pt idx="3534">
                  <c:v>4.9100000000000005E-2</c:v>
                </c:pt>
                <c:pt idx="3535">
                  <c:v>4.87E-2</c:v>
                </c:pt>
                <c:pt idx="3536">
                  <c:v>4.8499999999999995E-2</c:v>
                </c:pt>
                <c:pt idx="3537">
                  <c:v>4.8300000000000003E-2</c:v>
                </c:pt>
                <c:pt idx="3538">
                  <c:v>4.8099999999999997E-2</c:v>
                </c:pt>
                <c:pt idx="3539">
                  <c:v>4.7800000000000002E-2</c:v>
                </c:pt>
                <c:pt idx="3540">
                  <c:v>4.7500000000000001E-2</c:v>
                </c:pt>
                <c:pt idx="3541">
                  <c:v>4.7E-2</c:v>
                </c:pt>
                <c:pt idx="3542">
                  <c:v>4.7E-2</c:v>
                </c:pt>
                <c:pt idx="3543">
                  <c:v>4.6500000000000007E-2</c:v>
                </c:pt>
                <c:pt idx="3544">
                  <c:v>4.6799999999999994E-2</c:v>
                </c:pt>
                <c:pt idx="3545">
                  <c:v>4.7300000000000002E-2</c:v>
                </c:pt>
                <c:pt idx="3546">
                  <c:v>4.7599999999999996E-2</c:v>
                </c:pt>
                <c:pt idx="3547">
                  <c:v>4.8600000000000004E-2</c:v>
                </c:pt>
                <c:pt idx="3548">
                  <c:v>4.8600000000000004E-2</c:v>
                </c:pt>
                <c:pt idx="3549">
                  <c:v>4.8600000000000004E-2</c:v>
                </c:pt>
                <c:pt idx="3550">
                  <c:v>4.7899999999999998E-2</c:v>
                </c:pt>
                <c:pt idx="3551">
                  <c:v>4.7599999999999996E-2</c:v>
                </c:pt>
                <c:pt idx="3552">
                  <c:v>4.7100000000000003E-2</c:v>
                </c:pt>
                <c:pt idx="3553">
                  <c:v>4.7199999999999999E-2</c:v>
                </c:pt>
                <c:pt idx="3554">
                  <c:v>4.7400000000000005E-2</c:v>
                </c:pt>
                <c:pt idx="3555">
                  <c:v>4.7699999999999992E-2</c:v>
                </c:pt>
                <c:pt idx="3556">
                  <c:v>4.7800000000000002E-2</c:v>
                </c:pt>
                <c:pt idx="3557">
                  <c:v>4.7699999999999992E-2</c:v>
                </c:pt>
                <c:pt idx="3558">
                  <c:v>4.7699999999999992E-2</c:v>
                </c:pt>
                <c:pt idx="3559">
                  <c:v>4.7599999999999996E-2</c:v>
                </c:pt>
                <c:pt idx="3560">
                  <c:v>4.7199999999999999E-2</c:v>
                </c:pt>
                <c:pt idx="3561">
                  <c:v>4.6600000000000003E-2</c:v>
                </c:pt>
                <c:pt idx="3562">
                  <c:v>4.6600000000000003E-2</c:v>
                </c:pt>
                <c:pt idx="3563">
                  <c:v>4.6699999999999998E-2</c:v>
                </c:pt>
                <c:pt idx="3564">
                  <c:v>4.6799999999999994E-2</c:v>
                </c:pt>
                <c:pt idx="3565">
                  <c:v>4.7100000000000003E-2</c:v>
                </c:pt>
                <c:pt idx="3566">
                  <c:v>4.7100000000000003E-2</c:v>
                </c:pt>
                <c:pt idx="3567">
                  <c:v>4.6699999999999998E-2</c:v>
                </c:pt>
                <c:pt idx="3568">
                  <c:v>4.6399999999999997E-2</c:v>
                </c:pt>
                <c:pt idx="3569">
                  <c:v>4.6100000000000002E-2</c:v>
                </c:pt>
                <c:pt idx="3570">
                  <c:v>4.5899999999999996E-2</c:v>
                </c:pt>
                <c:pt idx="3571">
                  <c:v>4.5499999999999999E-2</c:v>
                </c:pt>
                <c:pt idx="3572">
                  <c:v>4.4999999999999998E-2</c:v>
                </c:pt>
                <c:pt idx="3573">
                  <c:v>4.5100000000000001E-2</c:v>
                </c:pt>
                <c:pt idx="3574">
                  <c:v>4.4999999999999998E-2</c:v>
                </c:pt>
                <c:pt idx="3575">
                  <c:v>4.4999999999999998E-2</c:v>
                </c:pt>
                <c:pt idx="3576">
                  <c:v>4.4999999999999998E-2</c:v>
                </c:pt>
                <c:pt idx="3577">
                  <c:v>4.5199999999999997E-2</c:v>
                </c:pt>
                <c:pt idx="3578">
                  <c:v>4.5100000000000001E-2</c:v>
                </c:pt>
                <c:pt idx="3579">
                  <c:v>4.4900000000000002E-2</c:v>
                </c:pt>
                <c:pt idx="3580">
                  <c:v>4.4999999999999998E-2</c:v>
                </c:pt>
                <c:pt idx="3581">
                  <c:v>4.4800000000000006E-2</c:v>
                </c:pt>
                <c:pt idx="3582">
                  <c:v>4.4900000000000002E-2</c:v>
                </c:pt>
                <c:pt idx="3583">
                  <c:v>4.5100000000000001E-2</c:v>
                </c:pt>
                <c:pt idx="3584">
                  <c:v>4.4999999999999998E-2</c:v>
                </c:pt>
                <c:pt idx="3585">
                  <c:v>4.4500000000000005E-2</c:v>
                </c:pt>
                <c:pt idx="3586">
                  <c:v>4.4500000000000005E-2</c:v>
                </c:pt>
                <c:pt idx="3587">
                  <c:v>4.4500000000000005E-2</c:v>
                </c:pt>
                <c:pt idx="3588">
                  <c:v>4.4299999999999999E-2</c:v>
                </c:pt>
                <c:pt idx="3589">
                  <c:v>4.4299999999999999E-2</c:v>
                </c:pt>
                <c:pt idx="3590">
                  <c:v>4.3799999999999999E-2</c:v>
                </c:pt>
                <c:pt idx="3591">
                  <c:v>4.3799999999999999E-2</c:v>
                </c:pt>
                <c:pt idx="3592">
                  <c:v>4.3499999999999997E-2</c:v>
                </c:pt>
                <c:pt idx="3593">
                  <c:v>4.3200000000000002E-2</c:v>
                </c:pt>
                <c:pt idx="3594">
                  <c:v>4.2500000000000003E-2</c:v>
                </c:pt>
                <c:pt idx="3595">
                  <c:v>4.1799999999999997E-2</c:v>
                </c:pt>
                <c:pt idx="3596">
                  <c:v>4.1799999999999997E-2</c:v>
                </c:pt>
                <c:pt idx="3597">
                  <c:v>4.1900000000000007E-2</c:v>
                </c:pt>
                <c:pt idx="3598">
                  <c:v>4.2099999999999999E-2</c:v>
                </c:pt>
                <c:pt idx="3599">
                  <c:v>4.2300000000000004E-2</c:v>
                </c:pt>
                <c:pt idx="3600">
                  <c:v>4.24E-2</c:v>
                </c:pt>
                <c:pt idx="3601">
                  <c:v>4.24E-2</c:v>
                </c:pt>
                <c:pt idx="3602">
                  <c:v>4.24E-2</c:v>
                </c:pt>
                <c:pt idx="3603">
                  <c:v>4.1700000000000001E-2</c:v>
                </c:pt>
                <c:pt idx="3604">
                  <c:v>4.1599999999999998E-2</c:v>
                </c:pt>
                <c:pt idx="3605">
                  <c:v>4.1700000000000001E-2</c:v>
                </c:pt>
                <c:pt idx="3606">
                  <c:v>4.1900000000000007E-2</c:v>
                </c:pt>
                <c:pt idx="3607">
                  <c:v>4.2500000000000003E-2</c:v>
                </c:pt>
                <c:pt idx="3608">
                  <c:v>4.2800000000000005E-2</c:v>
                </c:pt>
                <c:pt idx="3609">
                  <c:v>4.2800000000000005E-2</c:v>
                </c:pt>
                <c:pt idx="3610">
                  <c:v>4.2800000000000005E-2</c:v>
                </c:pt>
                <c:pt idx="3611">
                  <c:v>4.3099999999999999E-2</c:v>
                </c:pt>
                <c:pt idx="3612">
                  <c:v>4.3499999999999997E-2</c:v>
                </c:pt>
                <c:pt idx="3613">
                  <c:v>4.3499999999999997E-2</c:v>
                </c:pt>
                <c:pt idx="3614">
                  <c:v>4.3400000000000001E-2</c:v>
                </c:pt>
                <c:pt idx="3615">
                  <c:v>4.3299999999999998E-2</c:v>
                </c:pt>
                <c:pt idx="3616">
                  <c:v>4.3299999999999998E-2</c:v>
                </c:pt>
                <c:pt idx="3617">
                  <c:v>4.3400000000000001E-2</c:v>
                </c:pt>
                <c:pt idx="3618">
                  <c:v>4.3099999999999999E-2</c:v>
                </c:pt>
                <c:pt idx="3619">
                  <c:v>4.2800000000000005E-2</c:v>
                </c:pt>
                <c:pt idx="3620">
                  <c:v>4.2800000000000005E-2</c:v>
                </c:pt>
                <c:pt idx="3621">
                  <c:v>4.2800000000000005E-2</c:v>
                </c:pt>
                <c:pt idx="3622">
                  <c:v>4.2599999999999999E-2</c:v>
                </c:pt>
                <c:pt idx="3623">
                  <c:v>4.2199999999999994E-2</c:v>
                </c:pt>
                <c:pt idx="3624">
                  <c:v>4.2000000000000003E-2</c:v>
                </c:pt>
                <c:pt idx="3625">
                  <c:v>4.1900000000000007E-2</c:v>
                </c:pt>
                <c:pt idx="3626">
                  <c:v>4.1900000000000007E-2</c:v>
                </c:pt>
                <c:pt idx="3627">
                  <c:v>4.2199999999999994E-2</c:v>
                </c:pt>
                <c:pt idx="3628">
                  <c:v>4.2599999999999999E-2</c:v>
                </c:pt>
                <c:pt idx="3629">
                  <c:v>4.2800000000000005E-2</c:v>
                </c:pt>
                <c:pt idx="3630">
                  <c:v>4.2800000000000005E-2</c:v>
                </c:pt>
                <c:pt idx="3631">
                  <c:v>4.2999999999999997E-2</c:v>
                </c:pt>
                <c:pt idx="3632">
                  <c:v>4.3099999999999999E-2</c:v>
                </c:pt>
                <c:pt idx="3633">
                  <c:v>4.2900000000000001E-2</c:v>
                </c:pt>
                <c:pt idx="3634">
                  <c:v>4.2800000000000005E-2</c:v>
                </c:pt>
                <c:pt idx="3635">
                  <c:v>4.2800000000000005E-2</c:v>
                </c:pt>
                <c:pt idx="3636">
                  <c:v>4.2699999999999995E-2</c:v>
                </c:pt>
                <c:pt idx="3637">
                  <c:v>4.2500000000000003E-2</c:v>
                </c:pt>
                <c:pt idx="3638">
                  <c:v>4.1900000000000007E-2</c:v>
                </c:pt>
                <c:pt idx="3639">
                  <c:v>4.1799999999999997E-2</c:v>
                </c:pt>
                <c:pt idx="3640">
                  <c:v>4.1599999999999998E-2</c:v>
                </c:pt>
                <c:pt idx="3641">
                  <c:v>4.1599999999999998E-2</c:v>
                </c:pt>
                <c:pt idx="3642">
                  <c:v>4.1200000000000001E-2</c:v>
                </c:pt>
                <c:pt idx="3643">
                  <c:v>4.1399999999999999E-2</c:v>
                </c:pt>
                <c:pt idx="3644">
                  <c:v>4.1399999999999999E-2</c:v>
                </c:pt>
                <c:pt idx="3645">
                  <c:v>4.1399999999999999E-2</c:v>
                </c:pt>
                <c:pt idx="3646">
                  <c:v>4.1299999999999996E-2</c:v>
                </c:pt>
                <c:pt idx="3647">
                  <c:v>4.1599999999999998E-2</c:v>
                </c:pt>
                <c:pt idx="3648">
                  <c:v>4.1900000000000007E-2</c:v>
                </c:pt>
                <c:pt idx="3649">
                  <c:v>4.1900000000000007E-2</c:v>
                </c:pt>
                <c:pt idx="3650">
                  <c:v>4.1799999999999997E-2</c:v>
                </c:pt>
                <c:pt idx="3651">
                  <c:v>4.1799999999999997E-2</c:v>
                </c:pt>
                <c:pt idx="3652">
                  <c:v>4.1399999999999999E-2</c:v>
                </c:pt>
                <c:pt idx="3653">
                  <c:v>4.0999999999999995E-2</c:v>
                </c:pt>
                <c:pt idx="3654">
                  <c:v>4.07E-2</c:v>
                </c:pt>
                <c:pt idx="3655">
                  <c:v>4.0800000000000003E-2</c:v>
                </c:pt>
                <c:pt idx="3656">
                  <c:v>4.07E-2</c:v>
                </c:pt>
                <c:pt idx="3657">
                  <c:v>4.0500000000000001E-2</c:v>
                </c:pt>
                <c:pt idx="3658">
                  <c:v>4.0199999999999993E-2</c:v>
                </c:pt>
                <c:pt idx="3659">
                  <c:v>3.9699999999999999E-2</c:v>
                </c:pt>
                <c:pt idx="3660">
                  <c:v>3.9900000000000005E-2</c:v>
                </c:pt>
                <c:pt idx="3661">
                  <c:v>3.9900000000000005E-2</c:v>
                </c:pt>
                <c:pt idx="3662">
                  <c:v>4.0099999999999997E-2</c:v>
                </c:pt>
                <c:pt idx="3663">
                  <c:v>3.9800000000000002E-2</c:v>
                </c:pt>
                <c:pt idx="3664">
                  <c:v>3.9599999999999996E-2</c:v>
                </c:pt>
                <c:pt idx="3665">
                  <c:v>3.9599999999999996E-2</c:v>
                </c:pt>
                <c:pt idx="3666">
                  <c:v>3.9300000000000002E-2</c:v>
                </c:pt>
                <c:pt idx="3667">
                  <c:v>3.9100000000000003E-2</c:v>
                </c:pt>
                <c:pt idx="3668">
                  <c:v>3.8599999999999995E-2</c:v>
                </c:pt>
                <c:pt idx="3669">
                  <c:v>3.85E-2</c:v>
                </c:pt>
                <c:pt idx="3670">
                  <c:v>3.8699999999999998E-2</c:v>
                </c:pt>
                <c:pt idx="3671">
                  <c:v>3.9199999999999999E-2</c:v>
                </c:pt>
                <c:pt idx="3672">
                  <c:v>3.9399999999999998E-2</c:v>
                </c:pt>
                <c:pt idx="3673">
                  <c:v>3.9300000000000002E-2</c:v>
                </c:pt>
                <c:pt idx="3674">
                  <c:v>3.9300000000000002E-2</c:v>
                </c:pt>
                <c:pt idx="3675">
                  <c:v>3.9399999999999998E-2</c:v>
                </c:pt>
                <c:pt idx="3676">
                  <c:v>3.9699999999999999E-2</c:v>
                </c:pt>
                <c:pt idx="3677">
                  <c:v>3.9699999999999999E-2</c:v>
                </c:pt>
                <c:pt idx="3678">
                  <c:v>0.04</c:v>
                </c:pt>
                <c:pt idx="3679">
                  <c:v>0.04</c:v>
                </c:pt>
                <c:pt idx="3680">
                  <c:v>3.9800000000000002E-2</c:v>
                </c:pt>
                <c:pt idx="3681">
                  <c:v>3.9800000000000002E-2</c:v>
                </c:pt>
                <c:pt idx="3682">
                  <c:v>3.9800000000000002E-2</c:v>
                </c:pt>
                <c:pt idx="3683">
                  <c:v>3.9599999999999996E-2</c:v>
                </c:pt>
                <c:pt idx="3684">
                  <c:v>3.9399999999999998E-2</c:v>
                </c:pt>
                <c:pt idx="3685">
                  <c:v>3.9199999999999999E-2</c:v>
                </c:pt>
                <c:pt idx="3686">
                  <c:v>3.9100000000000003E-2</c:v>
                </c:pt>
                <c:pt idx="3687">
                  <c:v>3.8800000000000001E-2</c:v>
                </c:pt>
                <c:pt idx="3688">
                  <c:v>3.8900000000000004E-2</c:v>
                </c:pt>
                <c:pt idx="3689">
                  <c:v>3.8699999999999998E-2</c:v>
                </c:pt>
                <c:pt idx="3690">
                  <c:v>3.8599999999999995E-2</c:v>
                </c:pt>
                <c:pt idx="3691">
                  <c:v>3.8100000000000002E-2</c:v>
                </c:pt>
                <c:pt idx="3692">
                  <c:v>3.7900000000000003E-2</c:v>
                </c:pt>
                <c:pt idx="3693">
                  <c:v>3.7999999999999999E-2</c:v>
                </c:pt>
                <c:pt idx="3694">
                  <c:v>3.7999999999999999E-2</c:v>
                </c:pt>
                <c:pt idx="3695">
                  <c:v>3.7599999999999995E-2</c:v>
                </c:pt>
                <c:pt idx="3696">
                  <c:v>3.73E-2</c:v>
                </c:pt>
                <c:pt idx="3697">
                  <c:v>3.6699999999999997E-2</c:v>
                </c:pt>
                <c:pt idx="3698">
                  <c:v>3.6499999999999998E-2</c:v>
                </c:pt>
                <c:pt idx="3699">
                  <c:v>3.5499999999999997E-2</c:v>
                </c:pt>
                <c:pt idx="3700">
                  <c:v>3.4599999999999999E-2</c:v>
                </c:pt>
                <c:pt idx="3701">
                  <c:v>3.5000000000000003E-2</c:v>
                </c:pt>
                <c:pt idx="3702">
                  <c:v>3.5499999999999997E-2</c:v>
                </c:pt>
                <c:pt idx="3703">
                  <c:v>3.6000000000000004E-2</c:v>
                </c:pt>
                <c:pt idx="3704">
                  <c:v>3.6699999999999997E-2</c:v>
                </c:pt>
                <c:pt idx="3705">
                  <c:v>3.6799999999999999E-2</c:v>
                </c:pt>
                <c:pt idx="3706">
                  <c:v>3.73E-2</c:v>
                </c:pt>
                <c:pt idx="3707">
                  <c:v>3.7100000000000001E-2</c:v>
                </c:pt>
                <c:pt idx="3708">
                  <c:v>3.6900000000000002E-2</c:v>
                </c:pt>
                <c:pt idx="3709">
                  <c:v>3.6900000000000002E-2</c:v>
                </c:pt>
                <c:pt idx="3710">
                  <c:v>3.7200000000000004E-2</c:v>
                </c:pt>
                <c:pt idx="3711">
                  <c:v>3.7100000000000001E-2</c:v>
                </c:pt>
                <c:pt idx="3712">
                  <c:v>3.7400000000000003E-2</c:v>
                </c:pt>
                <c:pt idx="3713">
                  <c:v>3.7699999999999997E-2</c:v>
                </c:pt>
                <c:pt idx="3714">
                  <c:v>3.7900000000000003E-2</c:v>
                </c:pt>
                <c:pt idx="3715">
                  <c:v>3.8100000000000002E-2</c:v>
                </c:pt>
                <c:pt idx="3716">
                  <c:v>3.8699999999999998E-2</c:v>
                </c:pt>
                <c:pt idx="3717">
                  <c:v>3.85E-2</c:v>
                </c:pt>
                <c:pt idx="3718">
                  <c:v>3.85E-2</c:v>
                </c:pt>
                <c:pt idx="3719">
                  <c:v>3.85E-2</c:v>
                </c:pt>
                <c:pt idx="3720">
                  <c:v>3.8300000000000001E-2</c:v>
                </c:pt>
                <c:pt idx="3721">
                  <c:v>3.8300000000000001E-2</c:v>
                </c:pt>
                <c:pt idx="3722">
                  <c:v>3.8399999999999997E-2</c:v>
                </c:pt>
                <c:pt idx="3723">
                  <c:v>3.8399999999999997E-2</c:v>
                </c:pt>
                <c:pt idx="3724">
                  <c:v>3.8300000000000001E-2</c:v>
                </c:pt>
                <c:pt idx="3725">
                  <c:v>3.7999999999999999E-2</c:v>
                </c:pt>
                <c:pt idx="3726">
                  <c:v>3.7999999999999999E-2</c:v>
                </c:pt>
                <c:pt idx="3727">
                  <c:v>3.8100000000000002E-2</c:v>
                </c:pt>
                <c:pt idx="3728">
                  <c:v>3.7900000000000003E-2</c:v>
                </c:pt>
                <c:pt idx="3729">
                  <c:v>3.7599999999999995E-2</c:v>
                </c:pt>
                <c:pt idx="3730">
                  <c:v>3.73E-2</c:v>
                </c:pt>
                <c:pt idx="3731">
                  <c:v>3.7100000000000001E-2</c:v>
                </c:pt>
                <c:pt idx="3732">
                  <c:v>3.73E-2</c:v>
                </c:pt>
                <c:pt idx="3733">
                  <c:v>3.73E-2</c:v>
                </c:pt>
                <c:pt idx="3734">
                  <c:v>3.7000000000000005E-2</c:v>
                </c:pt>
                <c:pt idx="3735">
                  <c:v>3.7200000000000004E-2</c:v>
                </c:pt>
                <c:pt idx="3736">
                  <c:v>3.6699999999999997E-2</c:v>
                </c:pt>
                <c:pt idx="3737">
                  <c:v>3.6200000000000003E-2</c:v>
                </c:pt>
                <c:pt idx="3738">
                  <c:v>3.5900000000000001E-2</c:v>
                </c:pt>
                <c:pt idx="3739">
                  <c:v>3.5900000000000001E-2</c:v>
                </c:pt>
                <c:pt idx="3740">
                  <c:v>3.56E-2</c:v>
                </c:pt>
                <c:pt idx="3741">
                  <c:v>3.5699999999999996E-2</c:v>
                </c:pt>
                <c:pt idx="3742">
                  <c:v>3.5299999999999998E-2</c:v>
                </c:pt>
                <c:pt idx="3743">
                  <c:v>3.5499999999999997E-2</c:v>
                </c:pt>
                <c:pt idx="3744">
                  <c:v>3.6200000000000003E-2</c:v>
                </c:pt>
                <c:pt idx="3745">
                  <c:v>3.6200000000000003E-2</c:v>
                </c:pt>
                <c:pt idx="3746">
                  <c:v>3.6200000000000003E-2</c:v>
                </c:pt>
                <c:pt idx="3747">
                  <c:v>3.6400000000000002E-2</c:v>
                </c:pt>
                <c:pt idx="3748">
                  <c:v>3.6499999999999998E-2</c:v>
                </c:pt>
                <c:pt idx="3749">
                  <c:v>3.6499999999999998E-2</c:v>
                </c:pt>
                <c:pt idx="3750">
                  <c:v>3.6200000000000003E-2</c:v>
                </c:pt>
                <c:pt idx="3751">
                  <c:v>3.56E-2</c:v>
                </c:pt>
                <c:pt idx="3752">
                  <c:v>3.5400000000000001E-2</c:v>
                </c:pt>
                <c:pt idx="3753">
                  <c:v>3.5499999999999997E-2</c:v>
                </c:pt>
                <c:pt idx="3754">
                  <c:v>3.5000000000000003E-2</c:v>
                </c:pt>
                <c:pt idx="3755">
                  <c:v>3.4099999999999998E-2</c:v>
                </c:pt>
                <c:pt idx="3756">
                  <c:v>3.4099999999999998E-2</c:v>
                </c:pt>
                <c:pt idx="3757">
                  <c:v>3.4500000000000003E-2</c:v>
                </c:pt>
                <c:pt idx="3758">
                  <c:v>3.4200000000000001E-2</c:v>
                </c:pt>
                <c:pt idx="3759">
                  <c:v>3.39E-2</c:v>
                </c:pt>
                <c:pt idx="3760">
                  <c:v>3.39E-2</c:v>
                </c:pt>
                <c:pt idx="3761">
                  <c:v>3.3099999999999997E-2</c:v>
                </c:pt>
                <c:pt idx="3762">
                  <c:v>3.2899999999999999E-2</c:v>
                </c:pt>
                <c:pt idx="3763">
                  <c:v>3.3099999999999997E-2</c:v>
                </c:pt>
                <c:pt idx="3764">
                  <c:v>3.3300000000000003E-2</c:v>
                </c:pt>
                <c:pt idx="3765">
                  <c:v>3.4000000000000002E-2</c:v>
                </c:pt>
                <c:pt idx="3766">
                  <c:v>3.4300000000000004E-2</c:v>
                </c:pt>
                <c:pt idx="3767">
                  <c:v>3.4000000000000002E-2</c:v>
                </c:pt>
                <c:pt idx="3768">
                  <c:v>3.4000000000000002E-2</c:v>
                </c:pt>
                <c:pt idx="3769">
                  <c:v>3.3700000000000001E-2</c:v>
                </c:pt>
                <c:pt idx="3770">
                  <c:v>3.3399999999999999E-2</c:v>
                </c:pt>
                <c:pt idx="3771">
                  <c:v>3.3399999999999999E-2</c:v>
                </c:pt>
                <c:pt idx="3772">
                  <c:v>3.3099999999999997E-2</c:v>
                </c:pt>
                <c:pt idx="3773">
                  <c:v>3.3099999999999997E-2</c:v>
                </c:pt>
                <c:pt idx="3774">
                  <c:v>3.39E-2</c:v>
                </c:pt>
                <c:pt idx="3775">
                  <c:v>3.4300000000000004E-2</c:v>
                </c:pt>
                <c:pt idx="3776">
                  <c:v>3.4500000000000003E-2</c:v>
                </c:pt>
                <c:pt idx="3777">
                  <c:v>3.5400000000000001E-2</c:v>
                </c:pt>
                <c:pt idx="3778">
                  <c:v>3.56E-2</c:v>
                </c:pt>
                <c:pt idx="3779">
                  <c:v>3.6200000000000003E-2</c:v>
                </c:pt>
                <c:pt idx="3780">
                  <c:v>3.6400000000000002E-2</c:v>
                </c:pt>
                <c:pt idx="3781">
                  <c:v>3.6400000000000002E-2</c:v>
                </c:pt>
                <c:pt idx="3782">
                  <c:v>3.6499999999999998E-2</c:v>
                </c:pt>
                <c:pt idx="3783">
                  <c:v>3.7200000000000004E-2</c:v>
                </c:pt>
                <c:pt idx="3784">
                  <c:v>3.7000000000000005E-2</c:v>
                </c:pt>
                <c:pt idx="3785">
                  <c:v>3.7000000000000005E-2</c:v>
                </c:pt>
                <c:pt idx="3786">
                  <c:v>3.7000000000000005E-2</c:v>
                </c:pt>
                <c:pt idx="3787">
                  <c:v>3.7000000000000005E-2</c:v>
                </c:pt>
                <c:pt idx="3788">
                  <c:v>3.7000000000000005E-2</c:v>
                </c:pt>
                <c:pt idx="3789">
                  <c:v>3.6799999999999999E-2</c:v>
                </c:pt>
                <c:pt idx="3790">
                  <c:v>3.6699999999999997E-2</c:v>
                </c:pt>
                <c:pt idx="3791">
                  <c:v>3.6699999999999997E-2</c:v>
                </c:pt>
                <c:pt idx="3792">
                  <c:v>3.7000000000000005E-2</c:v>
                </c:pt>
                <c:pt idx="3793">
                  <c:v>3.73E-2</c:v>
                </c:pt>
                <c:pt idx="3794">
                  <c:v>3.73E-2</c:v>
                </c:pt>
                <c:pt idx="3795">
                  <c:v>3.73E-2</c:v>
                </c:pt>
                <c:pt idx="3796">
                  <c:v>3.8100000000000002E-2</c:v>
                </c:pt>
                <c:pt idx="3797">
                  <c:v>3.8100000000000002E-2</c:v>
                </c:pt>
                <c:pt idx="3798">
                  <c:v>3.7900000000000003E-2</c:v>
                </c:pt>
                <c:pt idx="3799">
                  <c:v>3.78E-2</c:v>
                </c:pt>
                <c:pt idx="3800">
                  <c:v>3.73E-2</c:v>
                </c:pt>
                <c:pt idx="3801">
                  <c:v>3.7400000000000003E-2</c:v>
                </c:pt>
                <c:pt idx="3802">
                  <c:v>3.73E-2</c:v>
                </c:pt>
                <c:pt idx="3803">
                  <c:v>3.7100000000000001E-2</c:v>
                </c:pt>
                <c:pt idx="3804">
                  <c:v>3.6600000000000001E-2</c:v>
                </c:pt>
                <c:pt idx="3805">
                  <c:v>3.6000000000000004E-2</c:v>
                </c:pt>
                <c:pt idx="3806">
                  <c:v>3.5900000000000001E-2</c:v>
                </c:pt>
                <c:pt idx="3807">
                  <c:v>3.5900000000000001E-2</c:v>
                </c:pt>
                <c:pt idx="3808">
                  <c:v>3.5900000000000001E-2</c:v>
                </c:pt>
                <c:pt idx="3809">
                  <c:v>3.5900000000000001E-2</c:v>
                </c:pt>
                <c:pt idx="3810">
                  <c:v>3.6299999999999999E-2</c:v>
                </c:pt>
                <c:pt idx="3811">
                  <c:v>3.6299999999999999E-2</c:v>
                </c:pt>
                <c:pt idx="3812">
                  <c:v>3.6299999999999999E-2</c:v>
                </c:pt>
                <c:pt idx="3813">
                  <c:v>3.6299999999999999E-2</c:v>
                </c:pt>
                <c:pt idx="3814">
                  <c:v>3.61E-2</c:v>
                </c:pt>
                <c:pt idx="3815">
                  <c:v>3.61E-2</c:v>
                </c:pt>
                <c:pt idx="3816">
                  <c:v>3.5900000000000001E-2</c:v>
                </c:pt>
                <c:pt idx="3817">
                  <c:v>3.61E-2</c:v>
                </c:pt>
                <c:pt idx="3818">
                  <c:v>3.6299999999999999E-2</c:v>
                </c:pt>
                <c:pt idx="3819">
                  <c:v>3.6600000000000001E-2</c:v>
                </c:pt>
                <c:pt idx="3820">
                  <c:v>3.6600000000000001E-2</c:v>
                </c:pt>
                <c:pt idx="3821">
                  <c:v>3.6600000000000001E-2</c:v>
                </c:pt>
                <c:pt idx="3822">
                  <c:v>3.6400000000000002E-2</c:v>
                </c:pt>
                <c:pt idx="3823">
                  <c:v>3.6400000000000002E-2</c:v>
                </c:pt>
                <c:pt idx="3824">
                  <c:v>3.6600000000000001E-2</c:v>
                </c:pt>
                <c:pt idx="3825">
                  <c:v>3.6600000000000001E-2</c:v>
                </c:pt>
                <c:pt idx="3826">
                  <c:v>3.6600000000000001E-2</c:v>
                </c:pt>
                <c:pt idx="3827">
                  <c:v>3.6799999999999999E-2</c:v>
                </c:pt>
                <c:pt idx="3828">
                  <c:v>3.7499999999999999E-2</c:v>
                </c:pt>
                <c:pt idx="3829">
                  <c:v>3.7599999999999995E-2</c:v>
                </c:pt>
                <c:pt idx="3830">
                  <c:v>3.7499999999999999E-2</c:v>
                </c:pt>
                <c:pt idx="3831">
                  <c:v>3.7499999999999999E-2</c:v>
                </c:pt>
                <c:pt idx="3832">
                  <c:v>3.78E-2</c:v>
                </c:pt>
                <c:pt idx="3833">
                  <c:v>3.8300000000000001E-2</c:v>
                </c:pt>
                <c:pt idx="3834">
                  <c:v>3.8800000000000001E-2</c:v>
                </c:pt>
                <c:pt idx="3835">
                  <c:v>3.9100000000000003E-2</c:v>
                </c:pt>
                <c:pt idx="3836">
                  <c:v>3.9199999999999999E-2</c:v>
                </c:pt>
                <c:pt idx="3837">
                  <c:v>3.95E-2</c:v>
                </c:pt>
                <c:pt idx="3838">
                  <c:v>0.04</c:v>
                </c:pt>
                <c:pt idx="3839">
                  <c:v>3.9699999999999999E-2</c:v>
                </c:pt>
                <c:pt idx="3840">
                  <c:v>3.9399999999999998E-2</c:v>
                </c:pt>
                <c:pt idx="3841">
                  <c:v>3.9800000000000002E-2</c:v>
                </c:pt>
                <c:pt idx="3842">
                  <c:v>0.04</c:v>
                </c:pt>
                <c:pt idx="3843">
                  <c:v>4.0099999999999997E-2</c:v>
                </c:pt>
                <c:pt idx="3844">
                  <c:v>4.0199999999999993E-2</c:v>
                </c:pt>
                <c:pt idx="3845">
                  <c:v>4.0099999999999997E-2</c:v>
                </c:pt>
                <c:pt idx="3846">
                  <c:v>4.0500000000000001E-2</c:v>
                </c:pt>
                <c:pt idx="3847">
                  <c:v>4.0999999999999995E-2</c:v>
                </c:pt>
                <c:pt idx="3848">
                  <c:v>4.1200000000000001E-2</c:v>
                </c:pt>
                <c:pt idx="3849">
                  <c:v>4.0999999999999995E-2</c:v>
                </c:pt>
                <c:pt idx="3850">
                  <c:v>4.0999999999999995E-2</c:v>
                </c:pt>
                <c:pt idx="3851">
                  <c:v>4.0300000000000002E-2</c:v>
                </c:pt>
                <c:pt idx="3852">
                  <c:v>4.0099999999999997E-2</c:v>
                </c:pt>
                <c:pt idx="3853">
                  <c:v>3.9900000000000005E-2</c:v>
                </c:pt>
                <c:pt idx="3854">
                  <c:v>3.95E-2</c:v>
                </c:pt>
                <c:pt idx="3855">
                  <c:v>3.9800000000000002E-2</c:v>
                </c:pt>
                <c:pt idx="3856">
                  <c:v>4.0300000000000002E-2</c:v>
                </c:pt>
                <c:pt idx="3857">
                  <c:v>4.0899999999999999E-2</c:v>
                </c:pt>
                <c:pt idx="3858">
                  <c:v>4.07E-2</c:v>
                </c:pt>
                <c:pt idx="3859">
                  <c:v>4.1200000000000001E-2</c:v>
                </c:pt>
                <c:pt idx="3860">
                  <c:v>4.1100000000000005E-2</c:v>
                </c:pt>
                <c:pt idx="3861">
                  <c:v>4.1100000000000005E-2</c:v>
                </c:pt>
                <c:pt idx="3862">
                  <c:v>4.1399999999999999E-2</c:v>
                </c:pt>
                <c:pt idx="3863">
                  <c:v>4.0999999999999995E-2</c:v>
                </c:pt>
                <c:pt idx="3864">
                  <c:v>4.07E-2</c:v>
                </c:pt>
                <c:pt idx="3865">
                  <c:v>4.0399999999999998E-2</c:v>
                </c:pt>
                <c:pt idx="3866">
                  <c:v>0.04</c:v>
                </c:pt>
                <c:pt idx="3867">
                  <c:v>4.0199999999999993E-2</c:v>
                </c:pt>
                <c:pt idx="3868">
                  <c:v>4.0399999999999998E-2</c:v>
                </c:pt>
                <c:pt idx="3869">
                  <c:v>4.0099999999999997E-2</c:v>
                </c:pt>
                <c:pt idx="3870">
                  <c:v>4.0300000000000002E-2</c:v>
                </c:pt>
                <c:pt idx="3871">
                  <c:v>4.0500000000000001E-2</c:v>
                </c:pt>
                <c:pt idx="3872">
                  <c:v>4.0300000000000002E-2</c:v>
                </c:pt>
                <c:pt idx="3873">
                  <c:v>4.0300000000000002E-2</c:v>
                </c:pt>
                <c:pt idx="3874">
                  <c:v>4.0599999999999997E-2</c:v>
                </c:pt>
                <c:pt idx="3875">
                  <c:v>0.04</c:v>
                </c:pt>
                <c:pt idx="3876">
                  <c:v>0.04</c:v>
                </c:pt>
                <c:pt idx="3877">
                  <c:v>4.0500000000000001E-2</c:v>
                </c:pt>
                <c:pt idx="3878">
                  <c:v>4.0500000000000001E-2</c:v>
                </c:pt>
                <c:pt idx="3879">
                  <c:v>3.9900000000000005E-2</c:v>
                </c:pt>
                <c:pt idx="3880">
                  <c:v>3.9399999999999998E-2</c:v>
                </c:pt>
                <c:pt idx="3881">
                  <c:v>3.9399999999999998E-2</c:v>
                </c:pt>
                <c:pt idx="3882">
                  <c:v>3.9800000000000002E-2</c:v>
                </c:pt>
                <c:pt idx="3883">
                  <c:v>4.0500000000000001E-2</c:v>
                </c:pt>
                <c:pt idx="3884">
                  <c:v>4.0500000000000001E-2</c:v>
                </c:pt>
                <c:pt idx="3885">
                  <c:v>4.0500000000000001E-2</c:v>
                </c:pt>
                <c:pt idx="3886">
                  <c:v>4.0199999999999993E-2</c:v>
                </c:pt>
                <c:pt idx="3887">
                  <c:v>4.0099999999999997E-2</c:v>
                </c:pt>
                <c:pt idx="3888">
                  <c:v>0.04</c:v>
                </c:pt>
                <c:pt idx="3889">
                  <c:v>0.04</c:v>
                </c:pt>
                <c:pt idx="3890">
                  <c:v>3.9800000000000002E-2</c:v>
                </c:pt>
                <c:pt idx="3891">
                  <c:v>3.9399999999999998E-2</c:v>
                </c:pt>
                <c:pt idx="3892">
                  <c:v>3.9199999999999999E-2</c:v>
                </c:pt>
                <c:pt idx="3893">
                  <c:v>3.9100000000000003E-2</c:v>
                </c:pt>
                <c:pt idx="3894">
                  <c:v>3.8800000000000001E-2</c:v>
                </c:pt>
                <c:pt idx="3895">
                  <c:v>3.8900000000000004E-2</c:v>
                </c:pt>
                <c:pt idx="3896">
                  <c:v>3.9100000000000003E-2</c:v>
                </c:pt>
                <c:pt idx="3897">
                  <c:v>3.9100000000000003E-2</c:v>
                </c:pt>
                <c:pt idx="3898">
                  <c:v>3.8800000000000001E-2</c:v>
                </c:pt>
                <c:pt idx="3899">
                  <c:v>3.8699999999999998E-2</c:v>
                </c:pt>
                <c:pt idx="3900">
                  <c:v>3.8699999999999998E-2</c:v>
                </c:pt>
                <c:pt idx="3901">
                  <c:v>3.9E-2</c:v>
                </c:pt>
                <c:pt idx="3902">
                  <c:v>3.9E-2</c:v>
                </c:pt>
                <c:pt idx="3903">
                  <c:v>3.8699999999999998E-2</c:v>
                </c:pt>
                <c:pt idx="3904">
                  <c:v>3.8900000000000004E-2</c:v>
                </c:pt>
                <c:pt idx="3905">
                  <c:v>3.8399999999999997E-2</c:v>
                </c:pt>
                <c:pt idx="3906">
                  <c:v>3.8399999999999997E-2</c:v>
                </c:pt>
                <c:pt idx="3907">
                  <c:v>3.8599999999999995E-2</c:v>
                </c:pt>
                <c:pt idx="3908">
                  <c:v>3.8699999999999998E-2</c:v>
                </c:pt>
                <c:pt idx="3909">
                  <c:v>3.8599999999999995E-2</c:v>
                </c:pt>
                <c:pt idx="3910">
                  <c:v>3.8800000000000001E-2</c:v>
                </c:pt>
                <c:pt idx="3911">
                  <c:v>3.8800000000000001E-2</c:v>
                </c:pt>
                <c:pt idx="3912">
                  <c:v>3.8199999999999998E-2</c:v>
                </c:pt>
                <c:pt idx="3913">
                  <c:v>3.7999999999999999E-2</c:v>
                </c:pt>
                <c:pt idx="3914">
                  <c:v>3.7900000000000003E-2</c:v>
                </c:pt>
                <c:pt idx="3915">
                  <c:v>3.85E-2</c:v>
                </c:pt>
                <c:pt idx="3916">
                  <c:v>3.8900000000000004E-2</c:v>
                </c:pt>
                <c:pt idx="3917">
                  <c:v>3.8900000000000004E-2</c:v>
                </c:pt>
                <c:pt idx="3918">
                  <c:v>3.8900000000000004E-2</c:v>
                </c:pt>
                <c:pt idx="3919">
                  <c:v>3.8900000000000004E-2</c:v>
                </c:pt>
                <c:pt idx="3920">
                  <c:v>3.9100000000000003E-2</c:v>
                </c:pt>
                <c:pt idx="3921">
                  <c:v>3.9100000000000003E-2</c:v>
                </c:pt>
                <c:pt idx="3922">
                  <c:v>3.9E-2</c:v>
                </c:pt>
                <c:pt idx="3923">
                  <c:v>3.8800000000000001E-2</c:v>
                </c:pt>
                <c:pt idx="3924">
                  <c:v>3.9100000000000003E-2</c:v>
                </c:pt>
                <c:pt idx="3925">
                  <c:v>3.9399999999999998E-2</c:v>
                </c:pt>
                <c:pt idx="3926">
                  <c:v>3.9599999999999996E-2</c:v>
                </c:pt>
                <c:pt idx="3927">
                  <c:v>3.9599999999999996E-2</c:v>
                </c:pt>
                <c:pt idx="3928">
                  <c:v>3.9599999999999996E-2</c:v>
                </c:pt>
                <c:pt idx="3929">
                  <c:v>3.9900000000000005E-2</c:v>
                </c:pt>
                <c:pt idx="3930">
                  <c:v>0.04</c:v>
                </c:pt>
                <c:pt idx="3931">
                  <c:v>3.9699999999999999E-2</c:v>
                </c:pt>
                <c:pt idx="3932">
                  <c:v>3.8900000000000004E-2</c:v>
                </c:pt>
                <c:pt idx="3933">
                  <c:v>3.8900000000000004E-2</c:v>
                </c:pt>
                <c:pt idx="3934">
                  <c:v>3.8699999999999998E-2</c:v>
                </c:pt>
                <c:pt idx="3935">
                  <c:v>3.8699999999999998E-2</c:v>
                </c:pt>
                <c:pt idx="3936">
                  <c:v>3.8399999999999997E-2</c:v>
                </c:pt>
                <c:pt idx="3937">
                  <c:v>3.8599999999999995E-2</c:v>
                </c:pt>
                <c:pt idx="3938">
                  <c:v>3.8300000000000001E-2</c:v>
                </c:pt>
                <c:pt idx="3939">
                  <c:v>3.7999999999999999E-2</c:v>
                </c:pt>
                <c:pt idx="3940">
                  <c:v>3.7999999999999999E-2</c:v>
                </c:pt>
                <c:pt idx="3941">
                  <c:v>3.7999999999999999E-2</c:v>
                </c:pt>
                <c:pt idx="3942">
                  <c:v>3.7599999999999995E-2</c:v>
                </c:pt>
                <c:pt idx="3943">
                  <c:v>3.7900000000000003E-2</c:v>
                </c:pt>
                <c:pt idx="3944">
                  <c:v>3.7999999999999999E-2</c:v>
                </c:pt>
                <c:pt idx="3945">
                  <c:v>3.8100000000000002E-2</c:v>
                </c:pt>
                <c:pt idx="3946">
                  <c:v>3.8300000000000001E-2</c:v>
                </c:pt>
                <c:pt idx="3947">
                  <c:v>3.8399999999999997E-2</c:v>
                </c:pt>
                <c:pt idx="3948">
                  <c:v>3.8300000000000001E-2</c:v>
                </c:pt>
                <c:pt idx="3949">
                  <c:v>3.7999999999999999E-2</c:v>
                </c:pt>
                <c:pt idx="3950">
                  <c:v>3.8100000000000002E-2</c:v>
                </c:pt>
                <c:pt idx="3951">
                  <c:v>3.8100000000000002E-2</c:v>
                </c:pt>
                <c:pt idx="3952">
                  <c:v>3.8100000000000002E-2</c:v>
                </c:pt>
                <c:pt idx="3953">
                  <c:v>3.8199999999999998E-2</c:v>
                </c:pt>
                <c:pt idx="3954">
                  <c:v>3.8100000000000002E-2</c:v>
                </c:pt>
                <c:pt idx="3955">
                  <c:v>3.7999999999999999E-2</c:v>
                </c:pt>
                <c:pt idx="3956">
                  <c:v>3.8300000000000001E-2</c:v>
                </c:pt>
                <c:pt idx="3957">
                  <c:v>3.8199999999999998E-2</c:v>
                </c:pt>
                <c:pt idx="3958">
                  <c:v>3.7900000000000003E-2</c:v>
                </c:pt>
                <c:pt idx="3959">
                  <c:v>3.7900000000000003E-2</c:v>
                </c:pt>
                <c:pt idx="3960">
                  <c:v>3.8199999999999998E-2</c:v>
                </c:pt>
                <c:pt idx="3961">
                  <c:v>3.8199999999999998E-2</c:v>
                </c:pt>
                <c:pt idx="3962">
                  <c:v>3.8300000000000001E-2</c:v>
                </c:pt>
                <c:pt idx="3963">
                  <c:v>3.85E-2</c:v>
                </c:pt>
                <c:pt idx="3964">
                  <c:v>3.85E-2</c:v>
                </c:pt>
                <c:pt idx="3965">
                  <c:v>3.8599999999999995E-2</c:v>
                </c:pt>
                <c:pt idx="3966">
                  <c:v>3.9199999999999999E-2</c:v>
                </c:pt>
                <c:pt idx="3967">
                  <c:v>3.95E-2</c:v>
                </c:pt>
                <c:pt idx="3968">
                  <c:v>3.9399999999999998E-2</c:v>
                </c:pt>
                <c:pt idx="3969">
                  <c:v>3.9399999999999998E-2</c:v>
                </c:pt>
                <c:pt idx="3970">
                  <c:v>3.9E-2</c:v>
                </c:pt>
                <c:pt idx="3971">
                  <c:v>3.8900000000000004E-2</c:v>
                </c:pt>
                <c:pt idx="3972">
                  <c:v>3.8599999999999995E-2</c:v>
                </c:pt>
                <c:pt idx="3973">
                  <c:v>3.8199999999999998E-2</c:v>
                </c:pt>
                <c:pt idx="3974">
                  <c:v>3.7699999999999997E-2</c:v>
                </c:pt>
                <c:pt idx="3975">
                  <c:v>3.7499999999999999E-2</c:v>
                </c:pt>
                <c:pt idx="3976">
                  <c:v>3.7400000000000003E-2</c:v>
                </c:pt>
                <c:pt idx="3977">
                  <c:v>3.7200000000000004E-2</c:v>
                </c:pt>
                <c:pt idx="3978">
                  <c:v>3.7000000000000005E-2</c:v>
                </c:pt>
                <c:pt idx="3979">
                  <c:v>3.7000000000000005E-2</c:v>
                </c:pt>
                <c:pt idx="3980">
                  <c:v>3.6900000000000002E-2</c:v>
                </c:pt>
                <c:pt idx="3981">
                  <c:v>3.6499999999999998E-2</c:v>
                </c:pt>
                <c:pt idx="3982">
                  <c:v>3.6200000000000003E-2</c:v>
                </c:pt>
                <c:pt idx="3983">
                  <c:v>3.6799999999999999E-2</c:v>
                </c:pt>
                <c:pt idx="3984">
                  <c:v>3.6699999999999997E-2</c:v>
                </c:pt>
                <c:pt idx="3985">
                  <c:v>3.6400000000000002E-2</c:v>
                </c:pt>
                <c:pt idx="3986">
                  <c:v>3.6200000000000003E-2</c:v>
                </c:pt>
                <c:pt idx="3987">
                  <c:v>3.5799999999999998E-2</c:v>
                </c:pt>
                <c:pt idx="3988">
                  <c:v>3.5499999999999997E-2</c:v>
                </c:pt>
                <c:pt idx="3989">
                  <c:v>3.4799999999999998E-2</c:v>
                </c:pt>
                <c:pt idx="3990">
                  <c:v>3.5299999999999998E-2</c:v>
                </c:pt>
                <c:pt idx="3991">
                  <c:v>3.5799999999999998E-2</c:v>
                </c:pt>
                <c:pt idx="3992">
                  <c:v>3.5799999999999998E-2</c:v>
                </c:pt>
                <c:pt idx="3993">
                  <c:v>3.5400000000000001E-2</c:v>
                </c:pt>
                <c:pt idx="3994">
                  <c:v>3.5099999999999999E-2</c:v>
                </c:pt>
                <c:pt idx="3995">
                  <c:v>3.5000000000000003E-2</c:v>
                </c:pt>
                <c:pt idx="3996">
                  <c:v>3.5099999999999999E-2</c:v>
                </c:pt>
                <c:pt idx="3997">
                  <c:v>3.5099999999999999E-2</c:v>
                </c:pt>
                <c:pt idx="3998">
                  <c:v>3.5099999999999999E-2</c:v>
                </c:pt>
                <c:pt idx="3999">
                  <c:v>3.49E-2</c:v>
                </c:pt>
                <c:pt idx="4000">
                  <c:v>3.5000000000000003E-2</c:v>
                </c:pt>
                <c:pt idx="4001">
                  <c:v>3.5000000000000003E-2</c:v>
                </c:pt>
                <c:pt idx="4002">
                  <c:v>3.5000000000000003E-2</c:v>
                </c:pt>
                <c:pt idx="4003">
                  <c:v>3.4799999999999998E-2</c:v>
                </c:pt>
                <c:pt idx="4004">
                  <c:v>3.4599999999999999E-2</c:v>
                </c:pt>
                <c:pt idx="4005">
                  <c:v>3.3700000000000001E-2</c:v>
                </c:pt>
                <c:pt idx="4006">
                  <c:v>3.3599999999999998E-2</c:v>
                </c:pt>
                <c:pt idx="4007">
                  <c:v>3.3700000000000001E-2</c:v>
                </c:pt>
                <c:pt idx="4008">
                  <c:v>3.4099999999999998E-2</c:v>
                </c:pt>
                <c:pt idx="4009">
                  <c:v>3.4099999999999998E-2</c:v>
                </c:pt>
                <c:pt idx="4010">
                  <c:v>3.4099999999999998E-2</c:v>
                </c:pt>
                <c:pt idx="4011">
                  <c:v>3.4300000000000004E-2</c:v>
                </c:pt>
                <c:pt idx="4012">
                  <c:v>3.39E-2</c:v>
                </c:pt>
                <c:pt idx="4013">
                  <c:v>3.39E-2</c:v>
                </c:pt>
                <c:pt idx="4014">
                  <c:v>3.3500000000000002E-2</c:v>
                </c:pt>
                <c:pt idx="4015">
                  <c:v>3.3599999999999998E-2</c:v>
                </c:pt>
                <c:pt idx="4016">
                  <c:v>3.4000000000000002E-2</c:v>
                </c:pt>
                <c:pt idx="4017">
                  <c:v>3.39E-2</c:v>
                </c:pt>
                <c:pt idx="4018">
                  <c:v>3.39E-2</c:v>
                </c:pt>
                <c:pt idx="4019">
                  <c:v>3.4200000000000001E-2</c:v>
                </c:pt>
                <c:pt idx="4020">
                  <c:v>3.4200000000000001E-2</c:v>
                </c:pt>
                <c:pt idx="4021">
                  <c:v>3.3799999999999997E-2</c:v>
                </c:pt>
                <c:pt idx="4022">
                  <c:v>3.3799999999999997E-2</c:v>
                </c:pt>
                <c:pt idx="4023">
                  <c:v>3.3399999999999999E-2</c:v>
                </c:pt>
                <c:pt idx="4024">
                  <c:v>3.3399999999999999E-2</c:v>
                </c:pt>
                <c:pt idx="4025">
                  <c:v>3.3399999999999999E-2</c:v>
                </c:pt>
                <c:pt idx="4026">
                  <c:v>3.3399999999999999E-2</c:v>
                </c:pt>
                <c:pt idx="4027">
                  <c:v>3.3099999999999997E-2</c:v>
                </c:pt>
                <c:pt idx="4028">
                  <c:v>3.3099999999999997E-2</c:v>
                </c:pt>
                <c:pt idx="4029">
                  <c:v>3.3099999999999997E-2</c:v>
                </c:pt>
                <c:pt idx="4030">
                  <c:v>3.2599999999999997E-2</c:v>
                </c:pt>
                <c:pt idx="4031">
                  <c:v>3.3099999999999997E-2</c:v>
                </c:pt>
                <c:pt idx="4032">
                  <c:v>3.3399999999999999E-2</c:v>
                </c:pt>
                <c:pt idx="4033">
                  <c:v>3.39E-2</c:v>
                </c:pt>
                <c:pt idx="4034">
                  <c:v>3.39E-2</c:v>
                </c:pt>
                <c:pt idx="4035">
                  <c:v>3.39E-2</c:v>
                </c:pt>
                <c:pt idx="4036">
                  <c:v>3.4099999999999998E-2</c:v>
                </c:pt>
                <c:pt idx="4037">
                  <c:v>3.44E-2</c:v>
                </c:pt>
                <c:pt idx="4038">
                  <c:v>3.44E-2</c:v>
                </c:pt>
                <c:pt idx="4039">
                  <c:v>3.44E-2</c:v>
                </c:pt>
                <c:pt idx="4040">
                  <c:v>3.49E-2</c:v>
                </c:pt>
                <c:pt idx="4041">
                  <c:v>3.49E-2</c:v>
                </c:pt>
                <c:pt idx="4042">
                  <c:v>3.5400000000000001E-2</c:v>
                </c:pt>
                <c:pt idx="4043">
                  <c:v>3.5499999999999997E-2</c:v>
                </c:pt>
                <c:pt idx="4044">
                  <c:v>3.5699999999999996E-2</c:v>
                </c:pt>
                <c:pt idx="4045">
                  <c:v>3.6000000000000004E-2</c:v>
                </c:pt>
                <c:pt idx="4046">
                  <c:v>3.6000000000000004E-2</c:v>
                </c:pt>
                <c:pt idx="4047">
                  <c:v>3.56E-2</c:v>
                </c:pt>
                <c:pt idx="4048">
                  <c:v>3.56E-2</c:v>
                </c:pt>
                <c:pt idx="4049">
                  <c:v>3.56E-2</c:v>
                </c:pt>
                <c:pt idx="4050">
                  <c:v>3.56E-2</c:v>
                </c:pt>
                <c:pt idx="4051">
                  <c:v>3.56E-2</c:v>
                </c:pt>
                <c:pt idx="4052">
                  <c:v>3.56E-2</c:v>
                </c:pt>
                <c:pt idx="4053">
                  <c:v>3.5400000000000001E-2</c:v>
                </c:pt>
                <c:pt idx="4054">
                  <c:v>3.49E-2</c:v>
                </c:pt>
                <c:pt idx="4055">
                  <c:v>3.49E-2</c:v>
                </c:pt>
                <c:pt idx="4056">
                  <c:v>3.5000000000000003E-2</c:v>
                </c:pt>
                <c:pt idx="4057">
                  <c:v>3.49E-2</c:v>
                </c:pt>
                <c:pt idx="4058">
                  <c:v>3.4599999999999999E-2</c:v>
                </c:pt>
                <c:pt idx="4059">
                  <c:v>3.4599999999999999E-2</c:v>
                </c:pt>
                <c:pt idx="4060">
                  <c:v>3.4599999999999999E-2</c:v>
                </c:pt>
                <c:pt idx="4061">
                  <c:v>3.4300000000000004E-2</c:v>
                </c:pt>
                <c:pt idx="4062">
                  <c:v>3.4099999999999998E-2</c:v>
                </c:pt>
                <c:pt idx="4063">
                  <c:v>3.3700000000000001E-2</c:v>
                </c:pt>
                <c:pt idx="4064">
                  <c:v>3.3500000000000002E-2</c:v>
                </c:pt>
                <c:pt idx="4065">
                  <c:v>3.3399999999999999E-2</c:v>
                </c:pt>
                <c:pt idx="4066">
                  <c:v>3.27E-2</c:v>
                </c:pt>
                <c:pt idx="4067">
                  <c:v>3.27E-2</c:v>
                </c:pt>
                <c:pt idx="4068">
                  <c:v>3.2000000000000001E-2</c:v>
                </c:pt>
                <c:pt idx="4069">
                  <c:v>3.2000000000000001E-2</c:v>
                </c:pt>
                <c:pt idx="4070">
                  <c:v>3.2099999999999997E-2</c:v>
                </c:pt>
                <c:pt idx="4071">
                  <c:v>3.2400000000000005E-2</c:v>
                </c:pt>
                <c:pt idx="4072">
                  <c:v>3.2300000000000002E-2</c:v>
                </c:pt>
                <c:pt idx="4073">
                  <c:v>3.2300000000000002E-2</c:v>
                </c:pt>
                <c:pt idx="4074">
                  <c:v>3.2000000000000001E-2</c:v>
                </c:pt>
                <c:pt idx="4075">
                  <c:v>3.2000000000000001E-2</c:v>
                </c:pt>
                <c:pt idx="4076">
                  <c:v>3.1899999999999998E-2</c:v>
                </c:pt>
                <c:pt idx="4077">
                  <c:v>3.1899999999999998E-2</c:v>
                </c:pt>
                <c:pt idx="4078">
                  <c:v>3.2400000000000005E-2</c:v>
                </c:pt>
                <c:pt idx="4079">
                  <c:v>3.2599999999999997E-2</c:v>
                </c:pt>
                <c:pt idx="4080">
                  <c:v>3.27E-2</c:v>
                </c:pt>
                <c:pt idx="4081">
                  <c:v>3.2899999999999999E-2</c:v>
                </c:pt>
                <c:pt idx="4082">
                  <c:v>3.2799999999999996E-2</c:v>
                </c:pt>
                <c:pt idx="4083">
                  <c:v>3.2500000000000001E-2</c:v>
                </c:pt>
                <c:pt idx="4084">
                  <c:v>3.2400000000000005E-2</c:v>
                </c:pt>
                <c:pt idx="4085">
                  <c:v>3.2400000000000005E-2</c:v>
                </c:pt>
                <c:pt idx="4086">
                  <c:v>3.1899999999999998E-2</c:v>
                </c:pt>
                <c:pt idx="4087">
                  <c:v>3.1800000000000002E-2</c:v>
                </c:pt>
                <c:pt idx="4088">
                  <c:v>3.1699999999999999E-2</c:v>
                </c:pt>
                <c:pt idx="4089">
                  <c:v>3.15E-2</c:v>
                </c:pt>
                <c:pt idx="4090">
                  <c:v>3.15E-2</c:v>
                </c:pt>
                <c:pt idx="4091">
                  <c:v>3.1300000000000001E-2</c:v>
                </c:pt>
                <c:pt idx="4092">
                  <c:v>3.1E-2</c:v>
                </c:pt>
                <c:pt idx="4093">
                  <c:v>3.0299999999999997E-2</c:v>
                </c:pt>
                <c:pt idx="4094">
                  <c:v>2.9700000000000001E-2</c:v>
                </c:pt>
                <c:pt idx="4095">
                  <c:v>2.9700000000000001E-2</c:v>
                </c:pt>
                <c:pt idx="4096">
                  <c:v>2.9500000000000002E-2</c:v>
                </c:pt>
                <c:pt idx="4097">
                  <c:v>3.0099999999999998E-2</c:v>
                </c:pt>
                <c:pt idx="4098">
                  <c:v>3.0099999999999998E-2</c:v>
                </c:pt>
                <c:pt idx="4099">
                  <c:v>0.03</c:v>
                </c:pt>
                <c:pt idx="4100">
                  <c:v>0.03</c:v>
                </c:pt>
                <c:pt idx="4101">
                  <c:v>3.0200000000000001E-2</c:v>
                </c:pt>
                <c:pt idx="4102">
                  <c:v>3.0200000000000001E-2</c:v>
                </c:pt>
                <c:pt idx="4103">
                  <c:v>3.0200000000000001E-2</c:v>
                </c:pt>
                <c:pt idx="4104">
                  <c:v>3.0200000000000001E-2</c:v>
                </c:pt>
                <c:pt idx="4105">
                  <c:v>3.0200000000000001E-2</c:v>
                </c:pt>
                <c:pt idx="4106">
                  <c:v>3.0200000000000001E-2</c:v>
                </c:pt>
                <c:pt idx="4107">
                  <c:v>3.0099999999999998E-2</c:v>
                </c:pt>
                <c:pt idx="4108">
                  <c:v>2.98E-2</c:v>
                </c:pt>
                <c:pt idx="4109">
                  <c:v>2.98E-2</c:v>
                </c:pt>
                <c:pt idx="4110">
                  <c:v>2.9500000000000002E-2</c:v>
                </c:pt>
                <c:pt idx="4111">
                  <c:v>2.9300000000000003E-2</c:v>
                </c:pt>
                <c:pt idx="4112">
                  <c:v>2.8799999999999999E-2</c:v>
                </c:pt>
                <c:pt idx="4113">
                  <c:v>2.8300000000000002E-2</c:v>
                </c:pt>
                <c:pt idx="4114">
                  <c:v>2.8300000000000002E-2</c:v>
                </c:pt>
                <c:pt idx="4115">
                  <c:v>2.7900000000000001E-2</c:v>
                </c:pt>
                <c:pt idx="4116">
                  <c:v>2.7799999999999998E-2</c:v>
                </c:pt>
                <c:pt idx="4117">
                  <c:v>2.7400000000000001E-2</c:v>
                </c:pt>
                <c:pt idx="4118">
                  <c:v>2.75E-2</c:v>
                </c:pt>
                <c:pt idx="4119">
                  <c:v>2.7999999999999997E-2</c:v>
                </c:pt>
                <c:pt idx="4120">
                  <c:v>2.81E-2</c:v>
                </c:pt>
                <c:pt idx="4121">
                  <c:v>2.81E-2</c:v>
                </c:pt>
                <c:pt idx="4122">
                  <c:v>2.8500000000000001E-2</c:v>
                </c:pt>
                <c:pt idx="4123">
                  <c:v>2.69E-2</c:v>
                </c:pt>
                <c:pt idx="4124">
                  <c:v>2.6200000000000001E-2</c:v>
                </c:pt>
                <c:pt idx="4125">
                  <c:v>2.6499999999999999E-2</c:v>
                </c:pt>
                <c:pt idx="4126">
                  <c:v>2.6800000000000001E-2</c:v>
                </c:pt>
                <c:pt idx="4127">
                  <c:v>2.6800000000000001E-2</c:v>
                </c:pt>
                <c:pt idx="4128">
                  <c:v>2.6499999999999999E-2</c:v>
                </c:pt>
                <c:pt idx="4129">
                  <c:v>2.6000000000000002E-2</c:v>
                </c:pt>
                <c:pt idx="4130">
                  <c:v>2.5899999999999999E-2</c:v>
                </c:pt>
                <c:pt idx="4131">
                  <c:v>2.6099999999999998E-2</c:v>
                </c:pt>
                <c:pt idx="4132">
                  <c:v>2.6099999999999998E-2</c:v>
                </c:pt>
                <c:pt idx="4133">
                  <c:v>2.63E-2</c:v>
                </c:pt>
                <c:pt idx="4134">
                  <c:v>2.69E-2</c:v>
                </c:pt>
                <c:pt idx="4135">
                  <c:v>2.6800000000000001E-2</c:v>
                </c:pt>
                <c:pt idx="4136">
                  <c:v>2.7200000000000002E-2</c:v>
                </c:pt>
                <c:pt idx="4137">
                  <c:v>2.7699999999999999E-2</c:v>
                </c:pt>
                <c:pt idx="4138">
                  <c:v>2.7799999999999998E-2</c:v>
                </c:pt>
                <c:pt idx="4139">
                  <c:v>2.7799999999999998E-2</c:v>
                </c:pt>
                <c:pt idx="4140">
                  <c:v>2.7999999999999997E-2</c:v>
                </c:pt>
                <c:pt idx="4141">
                  <c:v>2.8199999999999999E-2</c:v>
                </c:pt>
                <c:pt idx="4142">
                  <c:v>2.8199999999999999E-2</c:v>
                </c:pt>
                <c:pt idx="4143">
                  <c:v>2.8199999999999999E-2</c:v>
                </c:pt>
                <c:pt idx="4144">
                  <c:v>2.8199999999999999E-2</c:v>
                </c:pt>
                <c:pt idx="4145">
                  <c:v>2.7999999999999997E-2</c:v>
                </c:pt>
                <c:pt idx="4146">
                  <c:v>2.7900000000000001E-2</c:v>
                </c:pt>
                <c:pt idx="4147">
                  <c:v>2.7900000000000001E-2</c:v>
                </c:pt>
                <c:pt idx="4148">
                  <c:v>2.7999999999999997E-2</c:v>
                </c:pt>
                <c:pt idx="4149">
                  <c:v>2.8399999999999998E-2</c:v>
                </c:pt>
                <c:pt idx="4150">
                  <c:v>2.8399999999999998E-2</c:v>
                </c:pt>
                <c:pt idx="4151">
                  <c:v>2.7900000000000001E-2</c:v>
                </c:pt>
                <c:pt idx="4152">
                  <c:v>2.81E-2</c:v>
                </c:pt>
                <c:pt idx="4153">
                  <c:v>2.8199999999999999E-2</c:v>
                </c:pt>
                <c:pt idx="4154">
                  <c:v>2.8199999999999999E-2</c:v>
                </c:pt>
                <c:pt idx="4155">
                  <c:v>2.7999999999999997E-2</c:v>
                </c:pt>
                <c:pt idx="4156">
                  <c:v>2.81E-2</c:v>
                </c:pt>
                <c:pt idx="4157">
                  <c:v>2.7799999999999998E-2</c:v>
                </c:pt>
                <c:pt idx="4158">
                  <c:v>2.7799999999999998E-2</c:v>
                </c:pt>
                <c:pt idx="4159">
                  <c:v>2.7900000000000001E-2</c:v>
                </c:pt>
                <c:pt idx="4160">
                  <c:v>2.7799999999999998E-2</c:v>
                </c:pt>
                <c:pt idx="4161">
                  <c:v>2.75E-2</c:v>
                </c:pt>
                <c:pt idx="4162">
                  <c:v>2.75E-2</c:v>
                </c:pt>
                <c:pt idx="4163">
                  <c:v>2.7400000000000001E-2</c:v>
                </c:pt>
                <c:pt idx="4164">
                  <c:v>2.7400000000000001E-2</c:v>
                </c:pt>
                <c:pt idx="4165">
                  <c:v>2.7400000000000001E-2</c:v>
                </c:pt>
                <c:pt idx="4166">
                  <c:v>2.75E-2</c:v>
                </c:pt>
                <c:pt idx="4167">
                  <c:v>2.75E-2</c:v>
                </c:pt>
                <c:pt idx="4168">
                  <c:v>2.75E-2</c:v>
                </c:pt>
                <c:pt idx="4169">
                  <c:v>2.75E-2</c:v>
                </c:pt>
                <c:pt idx="4170">
                  <c:v>2.75E-2</c:v>
                </c:pt>
                <c:pt idx="4171">
                  <c:v>2.75E-2</c:v>
                </c:pt>
                <c:pt idx="4172">
                  <c:v>2.7699999999999999E-2</c:v>
                </c:pt>
                <c:pt idx="4173">
                  <c:v>2.76E-2</c:v>
                </c:pt>
                <c:pt idx="4174">
                  <c:v>2.76E-2</c:v>
                </c:pt>
                <c:pt idx="4175">
                  <c:v>2.7799999999999998E-2</c:v>
                </c:pt>
                <c:pt idx="4176">
                  <c:v>2.8300000000000002E-2</c:v>
                </c:pt>
                <c:pt idx="4177">
                  <c:v>2.87E-2</c:v>
                </c:pt>
                <c:pt idx="4178">
                  <c:v>2.9300000000000003E-2</c:v>
                </c:pt>
                <c:pt idx="4179">
                  <c:v>2.9300000000000003E-2</c:v>
                </c:pt>
                <c:pt idx="4180">
                  <c:v>2.9500000000000002E-2</c:v>
                </c:pt>
                <c:pt idx="4181">
                  <c:v>2.9500000000000002E-2</c:v>
                </c:pt>
                <c:pt idx="4182">
                  <c:v>2.9500000000000002E-2</c:v>
                </c:pt>
                <c:pt idx="4183">
                  <c:v>2.9500000000000002E-2</c:v>
                </c:pt>
                <c:pt idx="4184">
                  <c:v>2.9500000000000002E-2</c:v>
                </c:pt>
                <c:pt idx="4185">
                  <c:v>2.92E-2</c:v>
                </c:pt>
                <c:pt idx="4186">
                  <c:v>2.9100000000000001E-2</c:v>
                </c:pt>
                <c:pt idx="4187">
                  <c:v>2.9100000000000001E-2</c:v>
                </c:pt>
                <c:pt idx="4188">
                  <c:v>2.8799999999999999E-2</c:v>
                </c:pt>
                <c:pt idx="4189">
                  <c:v>2.8799999999999999E-2</c:v>
                </c:pt>
                <c:pt idx="4190">
                  <c:v>2.8999999999999998E-2</c:v>
                </c:pt>
                <c:pt idx="4191">
                  <c:v>2.92E-2</c:v>
                </c:pt>
                <c:pt idx="4192">
                  <c:v>2.92E-2</c:v>
                </c:pt>
                <c:pt idx="4193">
                  <c:v>2.9600000000000001E-2</c:v>
                </c:pt>
                <c:pt idx="4194">
                  <c:v>3.0299999999999997E-2</c:v>
                </c:pt>
                <c:pt idx="4195">
                  <c:v>3.0899999999999997E-2</c:v>
                </c:pt>
                <c:pt idx="4196">
                  <c:v>3.0899999999999997E-2</c:v>
                </c:pt>
                <c:pt idx="4197">
                  <c:v>3.15E-2</c:v>
                </c:pt>
                <c:pt idx="4198">
                  <c:v>3.1800000000000002E-2</c:v>
                </c:pt>
                <c:pt idx="4199">
                  <c:v>3.1800000000000002E-2</c:v>
                </c:pt>
                <c:pt idx="4200">
                  <c:v>3.2099999999999997E-2</c:v>
                </c:pt>
                <c:pt idx="4201">
                  <c:v>3.2099999999999997E-2</c:v>
                </c:pt>
                <c:pt idx="4202">
                  <c:v>3.2099999999999997E-2</c:v>
                </c:pt>
                <c:pt idx="4203">
                  <c:v>3.2099999999999997E-2</c:v>
                </c:pt>
                <c:pt idx="4204">
                  <c:v>3.1800000000000002E-2</c:v>
                </c:pt>
                <c:pt idx="4205">
                  <c:v>3.1800000000000002E-2</c:v>
                </c:pt>
                <c:pt idx="4206">
                  <c:v>3.1800000000000002E-2</c:v>
                </c:pt>
                <c:pt idx="4207">
                  <c:v>3.2000000000000001E-2</c:v>
                </c:pt>
                <c:pt idx="4208">
                  <c:v>3.2199999999999999E-2</c:v>
                </c:pt>
                <c:pt idx="4209">
                  <c:v>3.2899999999999999E-2</c:v>
                </c:pt>
                <c:pt idx="4210">
                  <c:v>3.2599999999999997E-2</c:v>
                </c:pt>
                <c:pt idx="4211">
                  <c:v>3.2500000000000001E-2</c:v>
                </c:pt>
                <c:pt idx="4212">
                  <c:v>3.2500000000000001E-2</c:v>
                </c:pt>
                <c:pt idx="4213">
                  <c:v>3.2300000000000002E-2</c:v>
                </c:pt>
                <c:pt idx="4214">
                  <c:v>3.2300000000000002E-2</c:v>
                </c:pt>
                <c:pt idx="4215">
                  <c:v>3.2199999999999999E-2</c:v>
                </c:pt>
                <c:pt idx="4216">
                  <c:v>3.2300000000000002E-2</c:v>
                </c:pt>
                <c:pt idx="4217">
                  <c:v>3.2400000000000005E-2</c:v>
                </c:pt>
                <c:pt idx="4218">
                  <c:v>3.4099999999999998E-2</c:v>
                </c:pt>
                <c:pt idx="4219">
                  <c:v>3.4799999999999998E-2</c:v>
                </c:pt>
                <c:pt idx="4220">
                  <c:v>3.7100000000000001E-2</c:v>
                </c:pt>
                <c:pt idx="4221">
                  <c:v>3.7400000000000003E-2</c:v>
                </c:pt>
                <c:pt idx="4222">
                  <c:v>3.7400000000000003E-2</c:v>
                </c:pt>
                <c:pt idx="4223">
                  <c:v>3.7400000000000003E-2</c:v>
                </c:pt>
                <c:pt idx="4224">
                  <c:v>3.78E-2</c:v>
                </c:pt>
                <c:pt idx="4225">
                  <c:v>3.8199999999999998E-2</c:v>
                </c:pt>
                <c:pt idx="4226">
                  <c:v>3.8599999999999995E-2</c:v>
                </c:pt>
                <c:pt idx="4227">
                  <c:v>3.9100000000000003E-2</c:v>
                </c:pt>
                <c:pt idx="4228">
                  <c:v>3.9100000000000003E-2</c:v>
                </c:pt>
                <c:pt idx="4229">
                  <c:v>3.9800000000000002E-2</c:v>
                </c:pt>
                <c:pt idx="4230">
                  <c:v>4.0300000000000002E-2</c:v>
                </c:pt>
                <c:pt idx="4231">
                  <c:v>4.1299999999999996E-2</c:v>
                </c:pt>
                <c:pt idx="4232">
                  <c:v>4.2099999999999999E-2</c:v>
                </c:pt>
                <c:pt idx="4233">
                  <c:v>4.1900000000000007E-2</c:v>
                </c:pt>
                <c:pt idx="4234">
                  <c:v>4.1700000000000001E-2</c:v>
                </c:pt>
                <c:pt idx="4235">
                  <c:v>4.0800000000000003E-2</c:v>
                </c:pt>
                <c:pt idx="4236">
                  <c:v>3.9100000000000003E-2</c:v>
                </c:pt>
                <c:pt idx="4237">
                  <c:v>3.9399999999999998E-2</c:v>
                </c:pt>
                <c:pt idx="4238">
                  <c:v>3.9599999999999996E-2</c:v>
                </c:pt>
                <c:pt idx="4239">
                  <c:v>4.0199999999999993E-2</c:v>
                </c:pt>
                <c:pt idx="4240">
                  <c:v>4.0300000000000002E-2</c:v>
                </c:pt>
                <c:pt idx="4241">
                  <c:v>4.0199999999999993E-2</c:v>
                </c:pt>
                <c:pt idx="4242">
                  <c:v>4.0999999999999995E-2</c:v>
                </c:pt>
                <c:pt idx="4243">
                  <c:v>4.0999999999999995E-2</c:v>
                </c:pt>
                <c:pt idx="4244">
                  <c:v>4.0599999999999997E-2</c:v>
                </c:pt>
                <c:pt idx="4245">
                  <c:v>4.0599999999999997E-2</c:v>
                </c:pt>
                <c:pt idx="4246">
                  <c:v>4.0199999999999993E-2</c:v>
                </c:pt>
                <c:pt idx="4247">
                  <c:v>0.04</c:v>
                </c:pt>
                <c:pt idx="4248">
                  <c:v>3.9800000000000002E-2</c:v>
                </c:pt>
                <c:pt idx="4249">
                  <c:v>3.9800000000000002E-2</c:v>
                </c:pt>
                <c:pt idx="4250">
                  <c:v>3.95E-2</c:v>
                </c:pt>
                <c:pt idx="4251">
                  <c:v>3.9E-2</c:v>
                </c:pt>
                <c:pt idx="4252">
                  <c:v>3.8800000000000001E-2</c:v>
                </c:pt>
                <c:pt idx="4253">
                  <c:v>3.9100000000000003E-2</c:v>
                </c:pt>
                <c:pt idx="4254">
                  <c:v>3.8800000000000001E-2</c:v>
                </c:pt>
                <c:pt idx="4255">
                  <c:v>3.8399999999999997E-2</c:v>
                </c:pt>
                <c:pt idx="4256">
                  <c:v>3.85E-2</c:v>
                </c:pt>
                <c:pt idx="4257">
                  <c:v>3.8300000000000001E-2</c:v>
                </c:pt>
                <c:pt idx="4258">
                  <c:v>3.8199999999999998E-2</c:v>
                </c:pt>
                <c:pt idx="4259">
                  <c:v>3.7699999999999997E-2</c:v>
                </c:pt>
                <c:pt idx="4260">
                  <c:v>3.73E-2</c:v>
                </c:pt>
                <c:pt idx="4261">
                  <c:v>3.7599999999999995E-2</c:v>
                </c:pt>
                <c:pt idx="4262">
                  <c:v>3.7400000000000003E-2</c:v>
                </c:pt>
                <c:pt idx="4263">
                  <c:v>3.7699999999999997E-2</c:v>
                </c:pt>
                <c:pt idx="4264">
                  <c:v>3.8699999999999998E-2</c:v>
                </c:pt>
                <c:pt idx="4265">
                  <c:v>3.95E-2</c:v>
                </c:pt>
                <c:pt idx="4266">
                  <c:v>3.9399999999999998E-2</c:v>
                </c:pt>
                <c:pt idx="4267">
                  <c:v>3.9399999999999998E-2</c:v>
                </c:pt>
                <c:pt idx="4268">
                  <c:v>3.9900000000000005E-2</c:v>
                </c:pt>
                <c:pt idx="4269">
                  <c:v>0.04</c:v>
                </c:pt>
                <c:pt idx="4270">
                  <c:v>3.9900000000000005E-2</c:v>
                </c:pt>
                <c:pt idx="4271">
                  <c:v>3.9900000000000005E-2</c:v>
                </c:pt>
                <c:pt idx="4272">
                  <c:v>3.9800000000000002E-2</c:v>
                </c:pt>
                <c:pt idx="4273">
                  <c:v>3.9900000000000005E-2</c:v>
                </c:pt>
                <c:pt idx="4274">
                  <c:v>3.9900000000000005E-2</c:v>
                </c:pt>
                <c:pt idx="4275">
                  <c:v>3.9900000000000005E-2</c:v>
                </c:pt>
                <c:pt idx="4276">
                  <c:v>3.9800000000000002E-2</c:v>
                </c:pt>
                <c:pt idx="4277">
                  <c:v>3.9599999999999996E-2</c:v>
                </c:pt>
                <c:pt idx="4278">
                  <c:v>3.9300000000000002E-2</c:v>
                </c:pt>
                <c:pt idx="4279">
                  <c:v>3.9599999999999996E-2</c:v>
                </c:pt>
                <c:pt idx="4280">
                  <c:v>3.9699999999999999E-2</c:v>
                </c:pt>
                <c:pt idx="4281">
                  <c:v>3.9900000000000005E-2</c:v>
                </c:pt>
                <c:pt idx="4282">
                  <c:v>4.0199999999999993E-2</c:v>
                </c:pt>
                <c:pt idx="4283">
                  <c:v>4.07E-2</c:v>
                </c:pt>
                <c:pt idx="4284">
                  <c:v>4.0500000000000001E-2</c:v>
                </c:pt>
                <c:pt idx="4285">
                  <c:v>4.0099999999999997E-2</c:v>
                </c:pt>
                <c:pt idx="4286">
                  <c:v>4.0099999999999997E-2</c:v>
                </c:pt>
                <c:pt idx="4287">
                  <c:v>4.0099999999999997E-2</c:v>
                </c:pt>
                <c:pt idx="4288">
                  <c:v>3.9900000000000005E-2</c:v>
                </c:pt>
                <c:pt idx="4289">
                  <c:v>3.9300000000000002E-2</c:v>
                </c:pt>
                <c:pt idx="4290">
                  <c:v>3.9399999999999998E-2</c:v>
                </c:pt>
                <c:pt idx="4291">
                  <c:v>3.9399999999999998E-2</c:v>
                </c:pt>
                <c:pt idx="4292">
                  <c:v>4.0099999999999997E-2</c:v>
                </c:pt>
                <c:pt idx="4293">
                  <c:v>4.0599999999999997E-2</c:v>
                </c:pt>
                <c:pt idx="4294">
                  <c:v>4.0800000000000003E-2</c:v>
                </c:pt>
                <c:pt idx="4295">
                  <c:v>4.0800000000000003E-2</c:v>
                </c:pt>
                <c:pt idx="4296">
                  <c:v>4.0899999999999999E-2</c:v>
                </c:pt>
                <c:pt idx="4297">
                  <c:v>4.1299999999999996E-2</c:v>
                </c:pt>
                <c:pt idx="4298">
                  <c:v>4.1399999999999999E-2</c:v>
                </c:pt>
                <c:pt idx="4299">
                  <c:v>4.1399999999999999E-2</c:v>
                </c:pt>
                <c:pt idx="4300">
                  <c:v>4.1500000000000002E-2</c:v>
                </c:pt>
                <c:pt idx="4301">
                  <c:v>4.1500000000000002E-2</c:v>
                </c:pt>
                <c:pt idx="4302">
                  <c:v>4.1100000000000005E-2</c:v>
                </c:pt>
                <c:pt idx="4303">
                  <c:v>4.0899999999999999E-2</c:v>
                </c:pt>
                <c:pt idx="4304">
                  <c:v>4.0500000000000001E-2</c:v>
                </c:pt>
                <c:pt idx="4305">
                  <c:v>4.0099999999999997E-2</c:v>
                </c:pt>
                <c:pt idx="4306">
                  <c:v>3.95E-2</c:v>
                </c:pt>
                <c:pt idx="4307">
                  <c:v>3.8900000000000004E-2</c:v>
                </c:pt>
                <c:pt idx="4308">
                  <c:v>3.85E-2</c:v>
                </c:pt>
                <c:pt idx="4309">
                  <c:v>3.85E-2</c:v>
                </c:pt>
                <c:pt idx="4310">
                  <c:v>3.8199999999999998E-2</c:v>
                </c:pt>
                <c:pt idx="4311">
                  <c:v>3.7999999999999999E-2</c:v>
                </c:pt>
                <c:pt idx="4312">
                  <c:v>3.7999999999999999E-2</c:v>
                </c:pt>
                <c:pt idx="4313">
                  <c:v>3.8100000000000002E-2</c:v>
                </c:pt>
                <c:pt idx="4314">
                  <c:v>3.8199999999999998E-2</c:v>
                </c:pt>
                <c:pt idx="4315">
                  <c:v>3.7999999999999999E-2</c:v>
                </c:pt>
                <c:pt idx="4316">
                  <c:v>3.78E-2</c:v>
                </c:pt>
                <c:pt idx="4317">
                  <c:v>3.78E-2</c:v>
                </c:pt>
                <c:pt idx="4318">
                  <c:v>3.7599999999999995E-2</c:v>
                </c:pt>
                <c:pt idx="4319">
                  <c:v>3.7400000000000003E-2</c:v>
                </c:pt>
                <c:pt idx="4320">
                  <c:v>3.7400000000000003E-2</c:v>
                </c:pt>
                <c:pt idx="4321">
                  <c:v>3.7100000000000001E-2</c:v>
                </c:pt>
                <c:pt idx="4322">
                  <c:v>3.7000000000000005E-2</c:v>
                </c:pt>
                <c:pt idx="4323">
                  <c:v>3.6600000000000001E-2</c:v>
                </c:pt>
                <c:pt idx="4324">
                  <c:v>3.6499999999999998E-2</c:v>
                </c:pt>
                <c:pt idx="4325">
                  <c:v>3.6000000000000004E-2</c:v>
                </c:pt>
                <c:pt idx="4326">
                  <c:v>3.6000000000000004E-2</c:v>
                </c:pt>
                <c:pt idx="4327">
                  <c:v>3.6400000000000002E-2</c:v>
                </c:pt>
                <c:pt idx="4328">
                  <c:v>3.6400000000000002E-2</c:v>
                </c:pt>
                <c:pt idx="4329">
                  <c:v>3.6900000000000002E-2</c:v>
                </c:pt>
                <c:pt idx="4330">
                  <c:v>3.7400000000000003E-2</c:v>
                </c:pt>
                <c:pt idx="4331">
                  <c:v>3.7400000000000003E-2</c:v>
                </c:pt>
                <c:pt idx="4332">
                  <c:v>3.7400000000000003E-2</c:v>
                </c:pt>
                <c:pt idx="4333">
                  <c:v>3.7499999999999999E-2</c:v>
                </c:pt>
                <c:pt idx="4334">
                  <c:v>3.78E-2</c:v>
                </c:pt>
                <c:pt idx="4335">
                  <c:v>3.78E-2</c:v>
                </c:pt>
                <c:pt idx="4336">
                  <c:v>3.7400000000000003E-2</c:v>
                </c:pt>
                <c:pt idx="4337">
                  <c:v>3.7599999999999995E-2</c:v>
                </c:pt>
                <c:pt idx="4338">
                  <c:v>3.7599999999999995E-2</c:v>
                </c:pt>
                <c:pt idx="4339">
                  <c:v>3.7599999999999995E-2</c:v>
                </c:pt>
                <c:pt idx="4340">
                  <c:v>3.7699999999999997E-2</c:v>
                </c:pt>
                <c:pt idx="4341">
                  <c:v>3.7499999999999999E-2</c:v>
                </c:pt>
                <c:pt idx="4342">
                  <c:v>3.7499999999999999E-2</c:v>
                </c:pt>
                <c:pt idx="4343">
                  <c:v>3.7100000000000001E-2</c:v>
                </c:pt>
                <c:pt idx="4344">
                  <c:v>3.7100000000000001E-2</c:v>
                </c:pt>
                <c:pt idx="4345">
                  <c:v>3.6900000000000002E-2</c:v>
                </c:pt>
                <c:pt idx="4346">
                  <c:v>3.61E-2</c:v>
                </c:pt>
                <c:pt idx="4347">
                  <c:v>3.5900000000000001E-2</c:v>
                </c:pt>
                <c:pt idx="4348">
                  <c:v>3.5900000000000001E-2</c:v>
                </c:pt>
                <c:pt idx="4349">
                  <c:v>3.5699999999999996E-2</c:v>
                </c:pt>
                <c:pt idx="4350">
                  <c:v>3.5499999999999997E-2</c:v>
                </c:pt>
                <c:pt idx="4351">
                  <c:v>3.5499999999999997E-2</c:v>
                </c:pt>
                <c:pt idx="4352">
                  <c:v>3.5400000000000001E-2</c:v>
                </c:pt>
                <c:pt idx="4353">
                  <c:v>3.5200000000000002E-2</c:v>
                </c:pt>
                <c:pt idx="4354">
                  <c:v>3.49E-2</c:v>
                </c:pt>
                <c:pt idx="4355">
                  <c:v>3.4500000000000003E-2</c:v>
                </c:pt>
                <c:pt idx="4356">
                  <c:v>3.4599999999999999E-2</c:v>
                </c:pt>
                <c:pt idx="4357">
                  <c:v>3.4099999999999998E-2</c:v>
                </c:pt>
                <c:pt idx="4358">
                  <c:v>3.4099999999999998E-2</c:v>
                </c:pt>
                <c:pt idx="4359">
                  <c:v>3.3799999999999997E-2</c:v>
                </c:pt>
                <c:pt idx="4360">
                  <c:v>3.3799999999999997E-2</c:v>
                </c:pt>
                <c:pt idx="4361">
                  <c:v>3.4200000000000001E-2</c:v>
                </c:pt>
                <c:pt idx="4362">
                  <c:v>3.44E-2</c:v>
                </c:pt>
                <c:pt idx="4363">
                  <c:v>3.4500000000000003E-2</c:v>
                </c:pt>
                <c:pt idx="4364">
                  <c:v>3.4700000000000002E-2</c:v>
                </c:pt>
                <c:pt idx="4365">
                  <c:v>3.4300000000000004E-2</c:v>
                </c:pt>
                <c:pt idx="4366">
                  <c:v>3.44E-2</c:v>
                </c:pt>
                <c:pt idx="4367">
                  <c:v>3.44E-2</c:v>
                </c:pt>
                <c:pt idx="4368">
                  <c:v>3.44E-2</c:v>
                </c:pt>
                <c:pt idx="4369">
                  <c:v>3.44E-2</c:v>
                </c:pt>
                <c:pt idx="4370">
                  <c:v>3.44E-2</c:v>
                </c:pt>
                <c:pt idx="4371">
                  <c:v>3.4300000000000004E-2</c:v>
                </c:pt>
                <c:pt idx="4372">
                  <c:v>3.4300000000000004E-2</c:v>
                </c:pt>
                <c:pt idx="4373">
                  <c:v>3.4099999999999998E-2</c:v>
                </c:pt>
                <c:pt idx="4374">
                  <c:v>3.44E-2</c:v>
                </c:pt>
                <c:pt idx="4375">
                  <c:v>3.49E-2</c:v>
                </c:pt>
                <c:pt idx="4376">
                  <c:v>3.5400000000000001E-2</c:v>
                </c:pt>
                <c:pt idx="4377">
                  <c:v>3.5400000000000001E-2</c:v>
                </c:pt>
                <c:pt idx="4378">
                  <c:v>3.5499999999999997E-2</c:v>
                </c:pt>
                <c:pt idx="4379">
                  <c:v>3.56E-2</c:v>
                </c:pt>
                <c:pt idx="4380">
                  <c:v>3.5799999999999998E-2</c:v>
                </c:pt>
                <c:pt idx="4381">
                  <c:v>3.6000000000000004E-2</c:v>
                </c:pt>
                <c:pt idx="4382">
                  <c:v>3.6000000000000004E-2</c:v>
                </c:pt>
                <c:pt idx="4383">
                  <c:v>3.6000000000000004E-2</c:v>
                </c:pt>
                <c:pt idx="4384">
                  <c:v>3.5699999999999996E-2</c:v>
                </c:pt>
                <c:pt idx="4385">
                  <c:v>3.56E-2</c:v>
                </c:pt>
                <c:pt idx="4386">
                  <c:v>3.5200000000000002E-2</c:v>
                </c:pt>
                <c:pt idx="4387">
                  <c:v>3.5200000000000002E-2</c:v>
                </c:pt>
                <c:pt idx="4388">
                  <c:v>3.4700000000000002E-2</c:v>
                </c:pt>
                <c:pt idx="4389">
                  <c:v>3.4500000000000003E-2</c:v>
                </c:pt>
                <c:pt idx="4390">
                  <c:v>3.4099999999999998E-2</c:v>
                </c:pt>
                <c:pt idx="4391">
                  <c:v>3.39E-2</c:v>
                </c:pt>
                <c:pt idx="4392">
                  <c:v>3.39E-2</c:v>
                </c:pt>
                <c:pt idx="4393">
                  <c:v>3.4200000000000001E-2</c:v>
                </c:pt>
                <c:pt idx="4394">
                  <c:v>3.4200000000000001E-2</c:v>
                </c:pt>
                <c:pt idx="4395">
                  <c:v>3.4300000000000004E-2</c:v>
                </c:pt>
                <c:pt idx="4396">
                  <c:v>3.4300000000000004E-2</c:v>
                </c:pt>
                <c:pt idx="4397">
                  <c:v>3.4300000000000004E-2</c:v>
                </c:pt>
                <c:pt idx="4398">
                  <c:v>3.4200000000000001E-2</c:v>
                </c:pt>
                <c:pt idx="4399">
                  <c:v>3.4200000000000001E-2</c:v>
                </c:pt>
                <c:pt idx="4400">
                  <c:v>3.39E-2</c:v>
                </c:pt>
                <c:pt idx="4401">
                  <c:v>3.4000000000000002E-2</c:v>
                </c:pt>
                <c:pt idx="4402">
                  <c:v>3.4099999999999998E-2</c:v>
                </c:pt>
                <c:pt idx="4403">
                  <c:v>3.4200000000000001E-2</c:v>
                </c:pt>
                <c:pt idx="4404">
                  <c:v>3.4099999999999998E-2</c:v>
                </c:pt>
                <c:pt idx="4405">
                  <c:v>3.4000000000000002E-2</c:v>
                </c:pt>
                <c:pt idx="4406">
                  <c:v>3.4000000000000002E-2</c:v>
                </c:pt>
                <c:pt idx="4407">
                  <c:v>3.4099999999999998E-2</c:v>
                </c:pt>
                <c:pt idx="4408">
                  <c:v>3.4500000000000003E-2</c:v>
                </c:pt>
                <c:pt idx="4409">
                  <c:v>3.4500000000000003E-2</c:v>
                </c:pt>
                <c:pt idx="4410">
                  <c:v>3.4500000000000003E-2</c:v>
                </c:pt>
                <c:pt idx="4411">
                  <c:v>3.44E-2</c:v>
                </c:pt>
                <c:pt idx="4412">
                  <c:v>3.4300000000000004E-2</c:v>
                </c:pt>
                <c:pt idx="4413">
                  <c:v>3.4300000000000004E-2</c:v>
                </c:pt>
                <c:pt idx="4414">
                  <c:v>3.4000000000000002E-2</c:v>
                </c:pt>
                <c:pt idx="4415">
                  <c:v>3.4000000000000002E-2</c:v>
                </c:pt>
                <c:pt idx="4416">
                  <c:v>3.4000000000000002E-2</c:v>
                </c:pt>
                <c:pt idx="4417">
                  <c:v>3.4000000000000002E-2</c:v>
                </c:pt>
                <c:pt idx="4418">
                  <c:v>3.3799999999999997E-2</c:v>
                </c:pt>
                <c:pt idx="4419">
                  <c:v>3.3799999999999997E-2</c:v>
                </c:pt>
                <c:pt idx="4420">
                  <c:v>3.3700000000000001E-2</c:v>
                </c:pt>
                <c:pt idx="4421">
                  <c:v>3.3799999999999997E-2</c:v>
                </c:pt>
                <c:pt idx="4422">
                  <c:v>3.3500000000000002E-2</c:v>
                </c:pt>
                <c:pt idx="4423">
                  <c:v>3.3500000000000002E-2</c:v>
                </c:pt>
                <c:pt idx="4424">
                  <c:v>3.3300000000000003E-2</c:v>
                </c:pt>
                <c:pt idx="4425">
                  <c:v>3.32E-2</c:v>
                </c:pt>
                <c:pt idx="4426">
                  <c:v>3.3500000000000002E-2</c:v>
                </c:pt>
                <c:pt idx="4427">
                  <c:v>3.3799999999999997E-2</c:v>
                </c:pt>
                <c:pt idx="4428">
                  <c:v>3.4000000000000002E-2</c:v>
                </c:pt>
                <c:pt idx="4429">
                  <c:v>3.4099999999999998E-2</c:v>
                </c:pt>
                <c:pt idx="4430">
                  <c:v>3.4099999999999998E-2</c:v>
                </c:pt>
                <c:pt idx="4431">
                  <c:v>3.4200000000000001E-2</c:v>
                </c:pt>
                <c:pt idx="4432">
                  <c:v>3.44E-2</c:v>
                </c:pt>
                <c:pt idx="4433">
                  <c:v>3.4500000000000003E-2</c:v>
                </c:pt>
                <c:pt idx="4434">
                  <c:v>3.4500000000000003E-2</c:v>
                </c:pt>
                <c:pt idx="4435">
                  <c:v>3.44E-2</c:v>
                </c:pt>
                <c:pt idx="4436">
                  <c:v>3.44E-2</c:v>
                </c:pt>
                <c:pt idx="4437">
                  <c:v>3.44E-2</c:v>
                </c:pt>
                <c:pt idx="4438">
                  <c:v>3.5000000000000003E-2</c:v>
                </c:pt>
                <c:pt idx="4439">
                  <c:v>3.5099999999999999E-2</c:v>
                </c:pt>
                <c:pt idx="4440">
                  <c:v>3.5099999999999999E-2</c:v>
                </c:pt>
                <c:pt idx="4441">
                  <c:v>3.5099999999999999E-2</c:v>
                </c:pt>
                <c:pt idx="4442">
                  <c:v>3.5000000000000003E-2</c:v>
                </c:pt>
                <c:pt idx="4443">
                  <c:v>3.5000000000000003E-2</c:v>
                </c:pt>
                <c:pt idx="4444">
                  <c:v>3.5000000000000003E-2</c:v>
                </c:pt>
                <c:pt idx="4445">
                  <c:v>3.5000000000000003E-2</c:v>
                </c:pt>
                <c:pt idx="4446">
                  <c:v>3.49E-2</c:v>
                </c:pt>
                <c:pt idx="4447">
                  <c:v>3.4799999999999998E-2</c:v>
                </c:pt>
                <c:pt idx="4448">
                  <c:v>3.4500000000000003E-2</c:v>
                </c:pt>
                <c:pt idx="4449">
                  <c:v>3.4099999999999998E-2</c:v>
                </c:pt>
                <c:pt idx="4450">
                  <c:v>3.4000000000000002E-2</c:v>
                </c:pt>
                <c:pt idx="4451">
                  <c:v>3.3500000000000002E-2</c:v>
                </c:pt>
                <c:pt idx="4452">
                  <c:v>3.3700000000000001E-2</c:v>
                </c:pt>
                <c:pt idx="4453">
                  <c:v>3.3700000000000001E-2</c:v>
                </c:pt>
                <c:pt idx="4454">
                  <c:v>3.4200000000000001E-2</c:v>
                </c:pt>
                <c:pt idx="4455">
                  <c:v>3.4200000000000001E-2</c:v>
                </c:pt>
                <c:pt idx="4456">
                  <c:v>3.44E-2</c:v>
                </c:pt>
                <c:pt idx="4457">
                  <c:v>3.49E-2</c:v>
                </c:pt>
                <c:pt idx="4458">
                  <c:v>3.5099999999999999E-2</c:v>
                </c:pt>
                <c:pt idx="4459">
                  <c:v>3.5099999999999999E-2</c:v>
                </c:pt>
                <c:pt idx="4460">
                  <c:v>3.5000000000000003E-2</c:v>
                </c:pt>
                <c:pt idx="4461">
                  <c:v>3.5000000000000003E-2</c:v>
                </c:pt>
                <c:pt idx="4462">
                  <c:v>3.5000000000000003E-2</c:v>
                </c:pt>
                <c:pt idx="4463">
                  <c:v>3.4799999999999998E-2</c:v>
                </c:pt>
                <c:pt idx="4464">
                  <c:v>3.4500000000000003E-2</c:v>
                </c:pt>
                <c:pt idx="4465">
                  <c:v>3.4000000000000002E-2</c:v>
                </c:pt>
                <c:pt idx="4466">
                  <c:v>3.3099999999999997E-2</c:v>
                </c:pt>
                <c:pt idx="4467">
                  <c:v>3.2899999999999999E-2</c:v>
                </c:pt>
                <c:pt idx="4468">
                  <c:v>3.3300000000000003E-2</c:v>
                </c:pt>
                <c:pt idx="4469">
                  <c:v>3.39E-2</c:v>
                </c:pt>
                <c:pt idx="4470">
                  <c:v>3.4000000000000002E-2</c:v>
                </c:pt>
                <c:pt idx="4471">
                  <c:v>3.4099999999999998E-2</c:v>
                </c:pt>
                <c:pt idx="4472">
                  <c:v>3.4000000000000002E-2</c:v>
                </c:pt>
                <c:pt idx="4473">
                  <c:v>3.4099999999999998E-2</c:v>
                </c:pt>
                <c:pt idx="4474">
                  <c:v>3.4099999999999998E-2</c:v>
                </c:pt>
                <c:pt idx="4475">
                  <c:v>3.4200000000000001E-2</c:v>
                </c:pt>
                <c:pt idx="4476">
                  <c:v>3.4500000000000003E-2</c:v>
                </c:pt>
                <c:pt idx="4477">
                  <c:v>3.4799999999999998E-2</c:v>
                </c:pt>
                <c:pt idx="4478">
                  <c:v>3.4799999999999998E-2</c:v>
                </c:pt>
                <c:pt idx="4479">
                  <c:v>3.5099999999999999E-2</c:v>
                </c:pt>
                <c:pt idx="4480">
                  <c:v>3.56E-2</c:v>
                </c:pt>
                <c:pt idx="4481">
                  <c:v>3.5900000000000001E-2</c:v>
                </c:pt>
                <c:pt idx="4482">
                  <c:v>3.5200000000000002E-2</c:v>
                </c:pt>
                <c:pt idx="4483">
                  <c:v>3.4099999999999998E-2</c:v>
                </c:pt>
                <c:pt idx="4484">
                  <c:v>3.3799999999999997E-2</c:v>
                </c:pt>
                <c:pt idx="4485">
                  <c:v>3.3000000000000002E-2</c:v>
                </c:pt>
                <c:pt idx="4486">
                  <c:v>3.1899999999999998E-2</c:v>
                </c:pt>
                <c:pt idx="4487">
                  <c:v>3.2099999999999997E-2</c:v>
                </c:pt>
                <c:pt idx="4488">
                  <c:v>3.2799999999999996E-2</c:v>
                </c:pt>
                <c:pt idx="4489">
                  <c:v>3.3700000000000001E-2</c:v>
                </c:pt>
                <c:pt idx="4490">
                  <c:v>3.4099999999999998E-2</c:v>
                </c:pt>
                <c:pt idx="4491">
                  <c:v>3.3399999999999999E-2</c:v>
                </c:pt>
                <c:pt idx="4492">
                  <c:v>3.2899999999999999E-2</c:v>
                </c:pt>
                <c:pt idx="4493">
                  <c:v>3.3000000000000002E-2</c:v>
                </c:pt>
                <c:pt idx="4494">
                  <c:v>3.3500000000000002E-2</c:v>
                </c:pt>
                <c:pt idx="4495">
                  <c:v>3.4099999999999998E-2</c:v>
                </c:pt>
                <c:pt idx="4496">
                  <c:v>3.4700000000000002E-2</c:v>
                </c:pt>
                <c:pt idx="4497">
                  <c:v>3.44E-2</c:v>
                </c:pt>
                <c:pt idx="4498">
                  <c:v>3.4000000000000002E-2</c:v>
                </c:pt>
                <c:pt idx="4499">
                  <c:v>3.3399999999999999E-2</c:v>
                </c:pt>
                <c:pt idx="4500">
                  <c:v>3.2899999999999999E-2</c:v>
                </c:pt>
                <c:pt idx="4501">
                  <c:v>3.2599999999999997E-2</c:v>
                </c:pt>
                <c:pt idx="4502">
                  <c:v>3.2400000000000005E-2</c:v>
                </c:pt>
                <c:pt idx="4503">
                  <c:v>3.2599999999999997E-2</c:v>
                </c:pt>
                <c:pt idx="4504">
                  <c:v>3.2500000000000001E-2</c:v>
                </c:pt>
                <c:pt idx="4505">
                  <c:v>3.27E-2</c:v>
                </c:pt>
                <c:pt idx="4506">
                  <c:v>3.2899999999999999E-2</c:v>
                </c:pt>
                <c:pt idx="4507">
                  <c:v>3.3000000000000002E-2</c:v>
                </c:pt>
                <c:pt idx="4508">
                  <c:v>3.3500000000000002E-2</c:v>
                </c:pt>
                <c:pt idx="4509">
                  <c:v>3.4500000000000003E-2</c:v>
                </c:pt>
                <c:pt idx="4510">
                  <c:v>3.44E-2</c:v>
                </c:pt>
                <c:pt idx="4511">
                  <c:v>3.44E-2</c:v>
                </c:pt>
                <c:pt idx="4512">
                  <c:v>3.4099999999999998E-2</c:v>
                </c:pt>
                <c:pt idx="4513">
                  <c:v>3.4099999999999998E-2</c:v>
                </c:pt>
                <c:pt idx="4514">
                  <c:v>3.4300000000000004E-2</c:v>
                </c:pt>
                <c:pt idx="4515">
                  <c:v>3.4500000000000003E-2</c:v>
                </c:pt>
                <c:pt idx="4516">
                  <c:v>3.4599999999999999E-2</c:v>
                </c:pt>
                <c:pt idx="4517">
                  <c:v>3.4599999999999999E-2</c:v>
                </c:pt>
                <c:pt idx="4518">
                  <c:v>3.5200000000000002E-2</c:v>
                </c:pt>
                <c:pt idx="4519">
                  <c:v>3.5200000000000002E-2</c:v>
                </c:pt>
                <c:pt idx="4520">
                  <c:v>3.56E-2</c:v>
                </c:pt>
                <c:pt idx="4521">
                  <c:v>3.6200000000000003E-2</c:v>
                </c:pt>
                <c:pt idx="4522">
                  <c:v>3.6799999999999999E-2</c:v>
                </c:pt>
                <c:pt idx="4523">
                  <c:v>3.6799999999999999E-2</c:v>
                </c:pt>
                <c:pt idx="4524">
                  <c:v>3.7000000000000005E-2</c:v>
                </c:pt>
                <c:pt idx="4525">
                  <c:v>3.7699999999999997E-2</c:v>
                </c:pt>
                <c:pt idx="4526">
                  <c:v>3.7699999999999997E-2</c:v>
                </c:pt>
                <c:pt idx="4527">
                  <c:v>3.6699999999999997E-2</c:v>
                </c:pt>
                <c:pt idx="4528">
                  <c:v>3.6900000000000002E-2</c:v>
                </c:pt>
                <c:pt idx="4529">
                  <c:v>3.7200000000000004E-2</c:v>
                </c:pt>
                <c:pt idx="4530">
                  <c:v>3.7200000000000004E-2</c:v>
                </c:pt>
                <c:pt idx="4531">
                  <c:v>3.7200000000000004E-2</c:v>
                </c:pt>
                <c:pt idx="4532">
                  <c:v>3.7200000000000004E-2</c:v>
                </c:pt>
                <c:pt idx="4533">
                  <c:v>3.7699999999999997E-2</c:v>
                </c:pt>
                <c:pt idx="4534">
                  <c:v>3.7699999999999997E-2</c:v>
                </c:pt>
                <c:pt idx="4535">
                  <c:v>3.7599999999999995E-2</c:v>
                </c:pt>
                <c:pt idx="4536">
                  <c:v>3.7699999999999997E-2</c:v>
                </c:pt>
                <c:pt idx="4537">
                  <c:v>3.7900000000000003E-2</c:v>
                </c:pt>
                <c:pt idx="4538">
                  <c:v>3.7900000000000003E-2</c:v>
                </c:pt>
                <c:pt idx="4539">
                  <c:v>3.7599999999999995E-2</c:v>
                </c:pt>
                <c:pt idx="4540">
                  <c:v>3.7599999999999995E-2</c:v>
                </c:pt>
                <c:pt idx="4541">
                  <c:v>3.7900000000000003E-2</c:v>
                </c:pt>
                <c:pt idx="4542">
                  <c:v>3.78E-2</c:v>
                </c:pt>
                <c:pt idx="4543">
                  <c:v>3.7400000000000003E-2</c:v>
                </c:pt>
                <c:pt idx="4544">
                  <c:v>3.7499999999999999E-2</c:v>
                </c:pt>
                <c:pt idx="4545">
                  <c:v>3.7699999999999997E-2</c:v>
                </c:pt>
                <c:pt idx="4546">
                  <c:v>3.7699999999999997E-2</c:v>
                </c:pt>
                <c:pt idx="4547">
                  <c:v>3.7699999999999997E-2</c:v>
                </c:pt>
                <c:pt idx="4548">
                  <c:v>3.7699999999999997E-2</c:v>
                </c:pt>
                <c:pt idx="4549">
                  <c:v>3.7900000000000003E-2</c:v>
                </c:pt>
                <c:pt idx="4550">
                  <c:v>3.7999999999999999E-2</c:v>
                </c:pt>
                <c:pt idx="4551">
                  <c:v>3.7999999999999999E-2</c:v>
                </c:pt>
                <c:pt idx="4552">
                  <c:v>3.78E-2</c:v>
                </c:pt>
                <c:pt idx="4553">
                  <c:v>3.7699999999999997E-2</c:v>
                </c:pt>
                <c:pt idx="4554">
                  <c:v>3.7599999999999995E-2</c:v>
                </c:pt>
                <c:pt idx="4555">
                  <c:v>3.7599999999999995E-2</c:v>
                </c:pt>
                <c:pt idx="4556">
                  <c:v>3.7699999999999997E-2</c:v>
                </c:pt>
                <c:pt idx="4557">
                  <c:v>3.78E-2</c:v>
                </c:pt>
                <c:pt idx="4558">
                  <c:v>3.73E-2</c:v>
                </c:pt>
                <c:pt idx="4559">
                  <c:v>3.73E-2</c:v>
                </c:pt>
                <c:pt idx="4560">
                  <c:v>3.73E-2</c:v>
                </c:pt>
                <c:pt idx="4561">
                  <c:v>3.7200000000000004E-2</c:v>
                </c:pt>
                <c:pt idx="4562">
                  <c:v>3.7000000000000005E-2</c:v>
                </c:pt>
                <c:pt idx="4563">
                  <c:v>3.6799999999999999E-2</c:v>
                </c:pt>
                <c:pt idx="4564">
                  <c:v>3.6699999999999997E-2</c:v>
                </c:pt>
                <c:pt idx="4565">
                  <c:v>3.6900000000000002E-2</c:v>
                </c:pt>
                <c:pt idx="4566">
                  <c:v>3.6900000000000002E-2</c:v>
                </c:pt>
                <c:pt idx="4567">
                  <c:v>3.7100000000000001E-2</c:v>
                </c:pt>
                <c:pt idx="4568">
                  <c:v>3.6900000000000002E-2</c:v>
                </c:pt>
                <c:pt idx="4569">
                  <c:v>3.6900000000000002E-2</c:v>
                </c:pt>
                <c:pt idx="4570">
                  <c:v>3.6900000000000002E-2</c:v>
                </c:pt>
                <c:pt idx="4571">
                  <c:v>3.6600000000000001E-2</c:v>
                </c:pt>
                <c:pt idx="4572">
                  <c:v>3.6699999999999997E-2</c:v>
                </c:pt>
                <c:pt idx="4573">
                  <c:v>3.6699999999999997E-2</c:v>
                </c:pt>
                <c:pt idx="4574">
                  <c:v>3.6900000000000002E-2</c:v>
                </c:pt>
                <c:pt idx="4575">
                  <c:v>3.6900000000000002E-2</c:v>
                </c:pt>
                <c:pt idx="4576">
                  <c:v>3.6900000000000002E-2</c:v>
                </c:pt>
                <c:pt idx="4577">
                  <c:v>3.73E-2</c:v>
                </c:pt>
                <c:pt idx="4578">
                  <c:v>3.7499999999999999E-2</c:v>
                </c:pt>
                <c:pt idx="4579">
                  <c:v>3.78E-2</c:v>
                </c:pt>
                <c:pt idx="4580">
                  <c:v>3.8100000000000002E-2</c:v>
                </c:pt>
                <c:pt idx="4581">
                  <c:v>3.8800000000000001E-2</c:v>
                </c:pt>
                <c:pt idx="4582">
                  <c:v>3.8599999999999995E-2</c:v>
                </c:pt>
                <c:pt idx="4583">
                  <c:v>3.8300000000000001E-2</c:v>
                </c:pt>
                <c:pt idx="4584">
                  <c:v>3.8100000000000002E-2</c:v>
                </c:pt>
                <c:pt idx="4585">
                  <c:v>3.8100000000000002E-2</c:v>
                </c:pt>
                <c:pt idx="4586">
                  <c:v>3.78E-2</c:v>
                </c:pt>
                <c:pt idx="4587">
                  <c:v>3.7100000000000001E-2</c:v>
                </c:pt>
                <c:pt idx="4588">
                  <c:v>3.6900000000000002E-2</c:v>
                </c:pt>
                <c:pt idx="4589">
                  <c:v>3.6900000000000002E-2</c:v>
                </c:pt>
                <c:pt idx="4590">
                  <c:v>3.6900000000000002E-2</c:v>
                </c:pt>
                <c:pt idx="4591">
                  <c:v>3.7100000000000001E-2</c:v>
                </c:pt>
                <c:pt idx="4592">
                  <c:v>3.6900000000000002E-2</c:v>
                </c:pt>
                <c:pt idx="4593">
                  <c:v>3.6799999999999999E-2</c:v>
                </c:pt>
                <c:pt idx="4594">
                  <c:v>3.6900000000000002E-2</c:v>
                </c:pt>
                <c:pt idx="4595">
                  <c:v>3.7599999999999995E-2</c:v>
                </c:pt>
                <c:pt idx="4596">
                  <c:v>3.7699999999999997E-2</c:v>
                </c:pt>
                <c:pt idx="4597">
                  <c:v>3.7999999999999999E-2</c:v>
                </c:pt>
                <c:pt idx="4598">
                  <c:v>3.7999999999999999E-2</c:v>
                </c:pt>
                <c:pt idx="4599">
                  <c:v>3.7999999999999999E-2</c:v>
                </c:pt>
                <c:pt idx="4600">
                  <c:v>3.7999999999999999E-2</c:v>
                </c:pt>
                <c:pt idx="4601">
                  <c:v>3.7499999999999999E-2</c:v>
                </c:pt>
                <c:pt idx="4602">
                  <c:v>3.73E-2</c:v>
                </c:pt>
                <c:pt idx="4603">
                  <c:v>3.6900000000000002E-2</c:v>
                </c:pt>
                <c:pt idx="4604">
                  <c:v>3.61E-2</c:v>
                </c:pt>
                <c:pt idx="4605">
                  <c:v>3.61E-2</c:v>
                </c:pt>
                <c:pt idx="4606">
                  <c:v>3.61E-2</c:v>
                </c:pt>
                <c:pt idx="4607">
                  <c:v>3.6400000000000002E-2</c:v>
                </c:pt>
                <c:pt idx="4608">
                  <c:v>3.6600000000000001E-2</c:v>
                </c:pt>
                <c:pt idx="4609">
                  <c:v>3.6600000000000001E-2</c:v>
                </c:pt>
                <c:pt idx="4610">
                  <c:v>3.7000000000000005E-2</c:v>
                </c:pt>
                <c:pt idx="4611">
                  <c:v>3.7000000000000005E-2</c:v>
                </c:pt>
                <c:pt idx="4612">
                  <c:v>3.7000000000000005E-2</c:v>
                </c:pt>
                <c:pt idx="4613">
                  <c:v>3.7000000000000005E-2</c:v>
                </c:pt>
                <c:pt idx="4614">
                  <c:v>3.7200000000000004E-2</c:v>
                </c:pt>
                <c:pt idx="4615">
                  <c:v>3.7400000000000003E-2</c:v>
                </c:pt>
                <c:pt idx="4616">
                  <c:v>3.73E-2</c:v>
                </c:pt>
                <c:pt idx="4617">
                  <c:v>3.7100000000000001E-2</c:v>
                </c:pt>
                <c:pt idx="4618">
                  <c:v>3.7100000000000001E-2</c:v>
                </c:pt>
                <c:pt idx="4619">
                  <c:v>3.6799999999999999E-2</c:v>
                </c:pt>
                <c:pt idx="4620">
                  <c:v>3.6799999999999999E-2</c:v>
                </c:pt>
                <c:pt idx="4621">
                  <c:v>3.6600000000000001E-2</c:v>
                </c:pt>
                <c:pt idx="4622">
                  <c:v>3.6699999999999997E-2</c:v>
                </c:pt>
                <c:pt idx="4623">
                  <c:v>3.6699999999999997E-2</c:v>
                </c:pt>
                <c:pt idx="4624">
                  <c:v>3.6799999999999999E-2</c:v>
                </c:pt>
                <c:pt idx="4625">
                  <c:v>3.6600000000000001E-2</c:v>
                </c:pt>
                <c:pt idx="4626">
                  <c:v>3.6499999999999998E-2</c:v>
                </c:pt>
                <c:pt idx="4627">
                  <c:v>3.6499999999999998E-2</c:v>
                </c:pt>
                <c:pt idx="4628">
                  <c:v>3.6499999999999998E-2</c:v>
                </c:pt>
                <c:pt idx="4629">
                  <c:v>3.6400000000000002E-2</c:v>
                </c:pt>
                <c:pt idx="4630">
                  <c:v>3.6299999999999999E-2</c:v>
                </c:pt>
                <c:pt idx="4631">
                  <c:v>3.61E-2</c:v>
                </c:pt>
                <c:pt idx="4632">
                  <c:v>3.61E-2</c:v>
                </c:pt>
                <c:pt idx="4633">
                  <c:v>3.6200000000000003E-2</c:v>
                </c:pt>
                <c:pt idx="4634">
                  <c:v>3.6200000000000003E-2</c:v>
                </c:pt>
                <c:pt idx="4635">
                  <c:v>3.6200000000000003E-2</c:v>
                </c:pt>
                <c:pt idx="4636">
                  <c:v>3.6200000000000003E-2</c:v>
                </c:pt>
                <c:pt idx="4637">
                  <c:v>3.6299999999999999E-2</c:v>
                </c:pt>
                <c:pt idx="4638">
                  <c:v>3.6400000000000002E-2</c:v>
                </c:pt>
                <c:pt idx="4639">
                  <c:v>3.6400000000000002E-2</c:v>
                </c:pt>
                <c:pt idx="4640">
                  <c:v>3.6299999999999999E-2</c:v>
                </c:pt>
                <c:pt idx="4641">
                  <c:v>3.6400000000000002E-2</c:v>
                </c:pt>
                <c:pt idx="4642">
                  <c:v>3.6799999999999999E-2</c:v>
                </c:pt>
                <c:pt idx="4643">
                  <c:v>3.7000000000000005E-2</c:v>
                </c:pt>
                <c:pt idx="4644">
                  <c:v>3.7000000000000005E-2</c:v>
                </c:pt>
                <c:pt idx="4645">
                  <c:v>3.7200000000000004E-2</c:v>
                </c:pt>
                <c:pt idx="4646">
                  <c:v>3.7200000000000004E-2</c:v>
                </c:pt>
                <c:pt idx="4647">
                  <c:v>3.73E-2</c:v>
                </c:pt>
                <c:pt idx="4648">
                  <c:v>3.73E-2</c:v>
                </c:pt>
                <c:pt idx="4649">
                  <c:v>3.7699999999999997E-2</c:v>
                </c:pt>
                <c:pt idx="4650">
                  <c:v>3.7699999999999997E-2</c:v>
                </c:pt>
                <c:pt idx="4651">
                  <c:v>3.7699999999999997E-2</c:v>
                </c:pt>
                <c:pt idx="4652">
                  <c:v>3.7599999999999995E-2</c:v>
                </c:pt>
                <c:pt idx="4653">
                  <c:v>3.78E-2</c:v>
                </c:pt>
                <c:pt idx="4654">
                  <c:v>3.7999999999999999E-2</c:v>
                </c:pt>
                <c:pt idx="4655">
                  <c:v>3.7900000000000003E-2</c:v>
                </c:pt>
                <c:pt idx="4656">
                  <c:v>3.7599999999999995E-2</c:v>
                </c:pt>
                <c:pt idx="4657">
                  <c:v>3.7599999999999995E-2</c:v>
                </c:pt>
                <c:pt idx="4658">
                  <c:v>3.7599999999999995E-2</c:v>
                </c:pt>
                <c:pt idx="4659">
                  <c:v>3.73E-2</c:v>
                </c:pt>
                <c:pt idx="4660">
                  <c:v>3.73E-2</c:v>
                </c:pt>
                <c:pt idx="4661">
                  <c:v>3.73E-2</c:v>
                </c:pt>
                <c:pt idx="4662">
                  <c:v>3.7200000000000004E-2</c:v>
                </c:pt>
                <c:pt idx="4663">
                  <c:v>3.7200000000000004E-2</c:v>
                </c:pt>
                <c:pt idx="4664">
                  <c:v>3.7200000000000004E-2</c:v>
                </c:pt>
                <c:pt idx="4665">
                  <c:v>3.7200000000000004E-2</c:v>
                </c:pt>
                <c:pt idx="4666">
                  <c:v>3.7200000000000004E-2</c:v>
                </c:pt>
                <c:pt idx="4667">
                  <c:v>3.7200000000000004E-2</c:v>
                </c:pt>
                <c:pt idx="4668">
                  <c:v>3.73E-2</c:v>
                </c:pt>
                <c:pt idx="4669">
                  <c:v>3.7400000000000003E-2</c:v>
                </c:pt>
                <c:pt idx="4670">
                  <c:v>3.7400000000000003E-2</c:v>
                </c:pt>
                <c:pt idx="4671">
                  <c:v>3.73E-2</c:v>
                </c:pt>
                <c:pt idx="4672">
                  <c:v>3.7400000000000003E-2</c:v>
                </c:pt>
                <c:pt idx="4673">
                  <c:v>3.7599999999999995E-2</c:v>
                </c:pt>
                <c:pt idx="4674">
                  <c:v>3.7699999999999997E-2</c:v>
                </c:pt>
                <c:pt idx="4675">
                  <c:v>3.8100000000000002E-2</c:v>
                </c:pt>
                <c:pt idx="4676">
                  <c:v>3.8100000000000002E-2</c:v>
                </c:pt>
                <c:pt idx="4677">
                  <c:v>3.8399999999999997E-2</c:v>
                </c:pt>
                <c:pt idx="4678">
                  <c:v>3.85E-2</c:v>
                </c:pt>
                <c:pt idx="4679">
                  <c:v>3.85E-2</c:v>
                </c:pt>
                <c:pt idx="4680">
                  <c:v>3.8699999999999998E-2</c:v>
                </c:pt>
                <c:pt idx="4681">
                  <c:v>3.8800000000000001E-2</c:v>
                </c:pt>
                <c:pt idx="4682">
                  <c:v>3.9300000000000002E-2</c:v>
                </c:pt>
                <c:pt idx="4683">
                  <c:v>3.9399999999999998E-2</c:v>
                </c:pt>
                <c:pt idx="4684">
                  <c:v>3.9399999999999998E-2</c:v>
                </c:pt>
                <c:pt idx="4685">
                  <c:v>3.9399999999999998E-2</c:v>
                </c:pt>
                <c:pt idx="4686">
                  <c:v>3.95E-2</c:v>
                </c:pt>
                <c:pt idx="4687">
                  <c:v>3.9699999999999999E-2</c:v>
                </c:pt>
                <c:pt idx="4688">
                  <c:v>3.9699999999999999E-2</c:v>
                </c:pt>
                <c:pt idx="4689">
                  <c:v>3.9199999999999999E-2</c:v>
                </c:pt>
                <c:pt idx="4690">
                  <c:v>3.9E-2</c:v>
                </c:pt>
                <c:pt idx="4691">
                  <c:v>3.9199999999999999E-2</c:v>
                </c:pt>
                <c:pt idx="4692">
                  <c:v>3.9199999999999999E-2</c:v>
                </c:pt>
                <c:pt idx="4693">
                  <c:v>3.9900000000000005E-2</c:v>
                </c:pt>
                <c:pt idx="4694">
                  <c:v>4.0300000000000002E-2</c:v>
                </c:pt>
                <c:pt idx="4695">
                  <c:v>4.0599999999999997E-2</c:v>
                </c:pt>
                <c:pt idx="4696">
                  <c:v>4.0999999999999995E-2</c:v>
                </c:pt>
                <c:pt idx="4697">
                  <c:v>4.1500000000000002E-2</c:v>
                </c:pt>
                <c:pt idx="4698">
                  <c:v>4.1100000000000005E-2</c:v>
                </c:pt>
                <c:pt idx="4699">
                  <c:v>4.1100000000000005E-2</c:v>
                </c:pt>
                <c:pt idx="4700">
                  <c:v>4.1100000000000005E-2</c:v>
                </c:pt>
                <c:pt idx="4701">
                  <c:v>4.0999999999999995E-2</c:v>
                </c:pt>
                <c:pt idx="4702">
                  <c:v>4.1200000000000001E-2</c:v>
                </c:pt>
                <c:pt idx="4703">
                  <c:v>4.1299999999999996E-2</c:v>
                </c:pt>
                <c:pt idx="4704">
                  <c:v>4.1299999999999996E-2</c:v>
                </c:pt>
                <c:pt idx="4705">
                  <c:v>4.1200000000000001E-2</c:v>
                </c:pt>
                <c:pt idx="4706">
                  <c:v>4.0800000000000003E-2</c:v>
                </c:pt>
                <c:pt idx="4707">
                  <c:v>4.07E-2</c:v>
                </c:pt>
                <c:pt idx="4708">
                  <c:v>4.07E-2</c:v>
                </c:pt>
                <c:pt idx="4709">
                  <c:v>4.0500000000000001E-2</c:v>
                </c:pt>
                <c:pt idx="4710">
                  <c:v>4.0500000000000001E-2</c:v>
                </c:pt>
                <c:pt idx="4711">
                  <c:v>4.07E-2</c:v>
                </c:pt>
                <c:pt idx="4712">
                  <c:v>4.1100000000000005E-2</c:v>
                </c:pt>
                <c:pt idx="4713">
                  <c:v>4.1299999999999996E-2</c:v>
                </c:pt>
                <c:pt idx="4714">
                  <c:v>4.1599999999999998E-2</c:v>
                </c:pt>
                <c:pt idx="4715">
                  <c:v>4.1599999999999998E-2</c:v>
                </c:pt>
                <c:pt idx="4716">
                  <c:v>4.1700000000000001E-2</c:v>
                </c:pt>
                <c:pt idx="4717">
                  <c:v>4.1500000000000002E-2</c:v>
                </c:pt>
                <c:pt idx="4718">
                  <c:v>4.1500000000000002E-2</c:v>
                </c:pt>
                <c:pt idx="4719">
                  <c:v>4.1200000000000001E-2</c:v>
                </c:pt>
                <c:pt idx="4720">
                  <c:v>4.1100000000000005E-2</c:v>
                </c:pt>
                <c:pt idx="4721">
                  <c:v>4.0899999999999999E-2</c:v>
                </c:pt>
                <c:pt idx="4722">
                  <c:v>4.0599999999999997E-2</c:v>
                </c:pt>
                <c:pt idx="4723">
                  <c:v>4.0300000000000002E-2</c:v>
                </c:pt>
                <c:pt idx="4724">
                  <c:v>4.0199999999999993E-2</c:v>
                </c:pt>
                <c:pt idx="4725">
                  <c:v>3.9900000000000005E-2</c:v>
                </c:pt>
                <c:pt idx="4726">
                  <c:v>3.9900000000000005E-2</c:v>
                </c:pt>
                <c:pt idx="4727">
                  <c:v>3.9800000000000002E-2</c:v>
                </c:pt>
                <c:pt idx="4728">
                  <c:v>3.9800000000000002E-2</c:v>
                </c:pt>
                <c:pt idx="4729">
                  <c:v>3.9800000000000002E-2</c:v>
                </c:pt>
                <c:pt idx="4730">
                  <c:v>3.9800000000000002E-2</c:v>
                </c:pt>
                <c:pt idx="4731">
                  <c:v>3.9399999999999998E-2</c:v>
                </c:pt>
                <c:pt idx="4732">
                  <c:v>3.9199999999999999E-2</c:v>
                </c:pt>
                <c:pt idx="4733">
                  <c:v>3.9199999999999999E-2</c:v>
                </c:pt>
                <c:pt idx="4734">
                  <c:v>3.8399999999999997E-2</c:v>
                </c:pt>
                <c:pt idx="4735">
                  <c:v>3.78E-2</c:v>
                </c:pt>
                <c:pt idx="4736">
                  <c:v>3.7999999999999999E-2</c:v>
                </c:pt>
                <c:pt idx="4737">
                  <c:v>3.7999999999999999E-2</c:v>
                </c:pt>
                <c:pt idx="4738">
                  <c:v>3.8300000000000001E-2</c:v>
                </c:pt>
                <c:pt idx="4739">
                  <c:v>3.8399999999999997E-2</c:v>
                </c:pt>
                <c:pt idx="4740">
                  <c:v>3.85E-2</c:v>
                </c:pt>
                <c:pt idx="4741">
                  <c:v>3.85E-2</c:v>
                </c:pt>
                <c:pt idx="4742">
                  <c:v>3.8399999999999997E-2</c:v>
                </c:pt>
                <c:pt idx="4743">
                  <c:v>3.8100000000000002E-2</c:v>
                </c:pt>
                <c:pt idx="4744">
                  <c:v>3.7900000000000003E-2</c:v>
                </c:pt>
                <c:pt idx="4745">
                  <c:v>3.7400000000000003E-2</c:v>
                </c:pt>
                <c:pt idx="4746">
                  <c:v>3.73E-2</c:v>
                </c:pt>
                <c:pt idx="4747">
                  <c:v>3.73E-2</c:v>
                </c:pt>
                <c:pt idx="4748">
                  <c:v>3.73E-2</c:v>
                </c:pt>
                <c:pt idx="4749">
                  <c:v>3.7100000000000001E-2</c:v>
                </c:pt>
                <c:pt idx="4750">
                  <c:v>3.7100000000000001E-2</c:v>
                </c:pt>
                <c:pt idx="4751">
                  <c:v>3.7100000000000001E-2</c:v>
                </c:pt>
                <c:pt idx="4752">
                  <c:v>3.7000000000000005E-2</c:v>
                </c:pt>
                <c:pt idx="4753">
                  <c:v>3.6400000000000002E-2</c:v>
                </c:pt>
                <c:pt idx="4754">
                  <c:v>3.6499999999999998E-2</c:v>
                </c:pt>
                <c:pt idx="4755">
                  <c:v>3.6699999999999997E-2</c:v>
                </c:pt>
                <c:pt idx="4756">
                  <c:v>3.7200000000000004E-2</c:v>
                </c:pt>
                <c:pt idx="4757">
                  <c:v>3.7499999999999999E-2</c:v>
                </c:pt>
                <c:pt idx="4758">
                  <c:v>3.7499999999999999E-2</c:v>
                </c:pt>
                <c:pt idx="4759">
                  <c:v>3.73E-2</c:v>
                </c:pt>
                <c:pt idx="4760">
                  <c:v>3.73E-2</c:v>
                </c:pt>
                <c:pt idx="4761">
                  <c:v>3.73E-2</c:v>
                </c:pt>
                <c:pt idx="4762">
                  <c:v>3.7400000000000003E-2</c:v>
                </c:pt>
                <c:pt idx="4763">
                  <c:v>3.7400000000000003E-2</c:v>
                </c:pt>
                <c:pt idx="4764">
                  <c:v>3.7599999999999995E-2</c:v>
                </c:pt>
                <c:pt idx="4765">
                  <c:v>3.78E-2</c:v>
                </c:pt>
                <c:pt idx="4766">
                  <c:v>3.8100000000000002E-2</c:v>
                </c:pt>
                <c:pt idx="4767">
                  <c:v>3.7999999999999999E-2</c:v>
                </c:pt>
                <c:pt idx="4768">
                  <c:v>3.7999999999999999E-2</c:v>
                </c:pt>
                <c:pt idx="4769">
                  <c:v>3.7999999999999999E-2</c:v>
                </c:pt>
                <c:pt idx="4770">
                  <c:v>3.7900000000000003E-2</c:v>
                </c:pt>
                <c:pt idx="4771">
                  <c:v>3.7900000000000003E-2</c:v>
                </c:pt>
                <c:pt idx="4772">
                  <c:v>3.7200000000000004E-2</c:v>
                </c:pt>
                <c:pt idx="4773">
                  <c:v>3.7200000000000004E-2</c:v>
                </c:pt>
                <c:pt idx="4774">
                  <c:v>3.7499999999999999E-2</c:v>
                </c:pt>
                <c:pt idx="4775">
                  <c:v>3.7499999999999999E-2</c:v>
                </c:pt>
                <c:pt idx="4776">
                  <c:v>3.73E-2</c:v>
                </c:pt>
                <c:pt idx="4777">
                  <c:v>3.7000000000000005E-2</c:v>
                </c:pt>
                <c:pt idx="4778">
                  <c:v>3.6699999999999997E-2</c:v>
                </c:pt>
                <c:pt idx="4779">
                  <c:v>3.6699999999999997E-2</c:v>
                </c:pt>
                <c:pt idx="4780">
                  <c:v>3.6900000000000002E-2</c:v>
                </c:pt>
                <c:pt idx="4781">
                  <c:v>3.7100000000000001E-2</c:v>
                </c:pt>
                <c:pt idx="4782">
                  <c:v>3.6799999999999999E-2</c:v>
                </c:pt>
                <c:pt idx="4783">
                  <c:v>3.6799999999999999E-2</c:v>
                </c:pt>
                <c:pt idx="4784">
                  <c:v>3.6799999999999999E-2</c:v>
                </c:pt>
                <c:pt idx="4785">
                  <c:v>3.6699999999999997E-2</c:v>
                </c:pt>
                <c:pt idx="4786">
                  <c:v>3.6900000000000002E-2</c:v>
                </c:pt>
                <c:pt idx="4787">
                  <c:v>3.6699999999999997E-2</c:v>
                </c:pt>
                <c:pt idx="4788">
                  <c:v>3.6699999999999997E-2</c:v>
                </c:pt>
                <c:pt idx="4789">
                  <c:v>3.6400000000000002E-2</c:v>
                </c:pt>
                <c:pt idx="4790">
                  <c:v>3.6499999999999998E-2</c:v>
                </c:pt>
                <c:pt idx="4791">
                  <c:v>3.6699999999999997E-2</c:v>
                </c:pt>
                <c:pt idx="4792">
                  <c:v>3.6900000000000002E-2</c:v>
                </c:pt>
                <c:pt idx="4793">
                  <c:v>3.6900000000000002E-2</c:v>
                </c:pt>
                <c:pt idx="4794">
                  <c:v>3.6900000000000002E-2</c:v>
                </c:pt>
                <c:pt idx="4795">
                  <c:v>3.6600000000000001E-2</c:v>
                </c:pt>
                <c:pt idx="4796">
                  <c:v>3.61E-2</c:v>
                </c:pt>
                <c:pt idx="4797">
                  <c:v>3.5799999999999998E-2</c:v>
                </c:pt>
                <c:pt idx="4798">
                  <c:v>3.5799999999999998E-2</c:v>
                </c:pt>
                <c:pt idx="4799">
                  <c:v>3.56E-2</c:v>
                </c:pt>
                <c:pt idx="4800">
                  <c:v>3.56E-2</c:v>
                </c:pt>
                <c:pt idx="4801">
                  <c:v>3.56E-2</c:v>
                </c:pt>
                <c:pt idx="4802">
                  <c:v>3.5099999999999999E-2</c:v>
                </c:pt>
                <c:pt idx="4803">
                  <c:v>3.5099999999999999E-2</c:v>
                </c:pt>
                <c:pt idx="4804">
                  <c:v>3.4799999999999998E-2</c:v>
                </c:pt>
                <c:pt idx="4805">
                  <c:v>3.44E-2</c:v>
                </c:pt>
                <c:pt idx="4806">
                  <c:v>3.3700000000000001E-2</c:v>
                </c:pt>
                <c:pt idx="4807">
                  <c:v>3.3000000000000002E-2</c:v>
                </c:pt>
                <c:pt idx="4808">
                  <c:v>3.2799999999999996E-2</c:v>
                </c:pt>
                <c:pt idx="4809">
                  <c:v>3.2799999999999996E-2</c:v>
                </c:pt>
                <c:pt idx="4810">
                  <c:v>3.2199999999999999E-2</c:v>
                </c:pt>
                <c:pt idx="4811">
                  <c:v>3.2199999999999999E-2</c:v>
                </c:pt>
                <c:pt idx="4812">
                  <c:v>3.2199999999999999E-2</c:v>
                </c:pt>
                <c:pt idx="4813">
                  <c:v>3.2599999999999997E-2</c:v>
                </c:pt>
                <c:pt idx="4814">
                  <c:v>3.2599999999999997E-2</c:v>
                </c:pt>
                <c:pt idx="4815">
                  <c:v>3.3000000000000002E-2</c:v>
                </c:pt>
                <c:pt idx="4816">
                  <c:v>3.3000000000000002E-2</c:v>
                </c:pt>
                <c:pt idx="4817">
                  <c:v>3.3000000000000002E-2</c:v>
                </c:pt>
                <c:pt idx="4818">
                  <c:v>3.3000000000000002E-2</c:v>
                </c:pt>
                <c:pt idx="4819">
                  <c:v>3.2400000000000005E-2</c:v>
                </c:pt>
                <c:pt idx="4820">
                  <c:v>3.2199999999999999E-2</c:v>
                </c:pt>
                <c:pt idx="4821">
                  <c:v>3.2099999999999997E-2</c:v>
                </c:pt>
                <c:pt idx="4822">
                  <c:v>3.2300000000000002E-2</c:v>
                </c:pt>
                <c:pt idx="4823">
                  <c:v>3.2300000000000002E-2</c:v>
                </c:pt>
                <c:pt idx="4824">
                  <c:v>3.2400000000000005E-2</c:v>
                </c:pt>
                <c:pt idx="4825">
                  <c:v>3.2599999999999997E-2</c:v>
                </c:pt>
                <c:pt idx="4826">
                  <c:v>3.2500000000000001E-2</c:v>
                </c:pt>
                <c:pt idx="4827">
                  <c:v>3.2400000000000005E-2</c:v>
                </c:pt>
                <c:pt idx="4828">
                  <c:v>3.2300000000000002E-2</c:v>
                </c:pt>
                <c:pt idx="4829">
                  <c:v>3.1800000000000002E-2</c:v>
                </c:pt>
                <c:pt idx="4830">
                  <c:v>3.1600000000000003E-2</c:v>
                </c:pt>
                <c:pt idx="4831">
                  <c:v>3.1200000000000002E-2</c:v>
                </c:pt>
                <c:pt idx="4832">
                  <c:v>3.1200000000000002E-2</c:v>
                </c:pt>
                <c:pt idx="4833">
                  <c:v>3.1200000000000002E-2</c:v>
                </c:pt>
                <c:pt idx="4834">
                  <c:v>3.1E-2</c:v>
                </c:pt>
                <c:pt idx="4835">
                  <c:v>3.1E-2</c:v>
                </c:pt>
                <c:pt idx="4836">
                  <c:v>3.0899999999999997E-2</c:v>
                </c:pt>
                <c:pt idx="4837">
                  <c:v>3.0600000000000002E-2</c:v>
                </c:pt>
                <c:pt idx="4838">
                  <c:v>3.0200000000000001E-2</c:v>
                </c:pt>
                <c:pt idx="4839">
                  <c:v>3.0099999999999998E-2</c:v>
                </c:pt>
                <c:pt idx="4840">
                  <c:v>0.03</c:v>
                </c:pt>
                <c:pt idx="4841">
                  <c:v>0.03</c:v>
                </c:pt>
                <c:pt idx="4842">
                  <c:v>2.9600000000000001E-2</c:v>
                </c:pt>
                <c:pt idx="4843">
                  <c:v>2.9600000000000001E-2</c:v>
                </c:pt>
                <c:pt idx="4844">
                  <c:v>2.8999999999999998E-2</c:v>
                </c:pt>
                <c:pt idx="4845">
                  <c:v>2.92E-2</c:v>
                </c:pt>
                <c:pt idx="4846">
                  <c:v>2.9399999999999999E-2</c:v>
                </c:pt>
                <c:pt idx="4847">
                  <c:v>2.9399999999999999E-2</c:v>
                </c:pt>
                <c:pt idx="4848">
                  <c:v>2.9700000000000001E-2</c:v>
                </c:pt>
                <c:pt idx="4849">
                  <c:v>2.9700000000000001E-2</c:v>
                </c:pt>
                <c:pt idx="4850">
                  <c:v>2.9399999999999999E-2</c:v>
                </c:pt>
                <c:pt idx="4851">
                  <c:v>2.9399999999999999E-2</c:v>
                </c:pt>
                <c:pt idx="4852">
                  <c:v>2.9300000000000003E-2</c:v>
                </c:pt>
                <c:pt idx="4853">
                  <c:v>2.8900000000000002E-2</c:v>
                </c:pt>
                <c:pt idx="4854">
                  <c:v>2.8799999999999999E-2</c:v>
                </c:pt>
                <c:pt idx="4855">
                  <c:v>2.8399999999999998E-2</c:v>
                </c:pt>
                <c:pt idx="4856">
                  <c:v>2.8199999999999999E-2</c:v>
                </c:pt>
                <c:pt idx="4857">
                  <c:v>2.8399999999999998E-2</c:v>
                </c:pt>
                <c:pt idx="4858">
                  <c:v>2.8300000000000002E-2</c:v>
                </c:pt>
                <c:pt idx="4859">
                  <c:v>2.8300000000000002E-2</c:v>
                </c:pt>
                <c:pt idx="4860">
                  <c:v>2.7799999999999998E-2</c:v>
                </c:pt>
                <c:pt idx="4861">
                  <c:v>2.81E-2</c:v>
                </c:pt>
                <c:pt idx="4862">
                  <c:v>2.8300000000000002E-2</c:v>
                </c:pt>
                <c:pt idx="4863">
                  <c:v>2.8300000000000002E-2</c:v>
                </c:pt>
                <c:pt idx="4864">
                  <c:v>2.8300000000000002E-2</c:v>
                </c:pt>
                <c:pt idx="4865">
                  <c:v>2.8300000000000002E-2</c:v>
                </c:pt>
                <c:pt idx="4866">
                  <c:v>2.8300000000000002E-2</c:v>
                </c:pt>
                <c:pt idx="4867">
                  <c:v>2.8199999999999999E-2</c:v>
                </c:pt>
                <c:pt idx="4868">
                  <c:v>2.8199999999999999E-2</c:v>
                </c:pt>
                <c:pt idx="4869">
                  <c:v>2.7999999999999997E-2</c:v>
                </c:pt>
                <c:pt idx="4870">
                  <c:v>2.7999999999999997E-2</c:v>
                </c:pt>
                <c:pt idx="4871">
                  <c:v>2.7900000000000001E-2</c:v>
                </c:pt>
                <c:pt idx="4872">
                  <c:v>2.7900000000000001E-2</c:v>
                </c:pt>
                <c:pt idx="4873">
                  <c:v>2.7900000000000001E-2</c:v>
                </c:pt>
                <c:pt idx="4874">
                  <c:v>2.7900000000000001E-2</c:v>
                </c:pt>
                <c:pt idx="4875">
                  <c:v>2.7900000000000001E-2</c:v>
                </c:pt>
                <c:pt idx="4876">
                  <c:v>2.7900000000000001E-2</c:v>
                </c:pt>
                <c:pt idx="4877">
                  <c:v>2.7699999999999999E-2</c:v>
                </c:pt>
                <c:pt idx="4878">
                  <c:v>2.75E-2</c:v>
                </c:pt>
                <c:pt idx="4879">
                  <c:v>2.7699999999999999E-2</c:v>
                </c:pt>
                <c:pt idx="4880">
                  <c:v>2.7699999999999999E-2</c:v>
                </c:pt>
                <c:pt idx="4881">
                  <c:v>2.76E-2</c:v>
                </c:pt>
                <c:pt idx="4882">
                  <c:v>2.76E-2</c:v>
                </c:pt>
                <c:pt idx="4883">
                  <c:v>2.75E-2</c:v>
                </c:pt>
                <c:pt idx="4884">
                  <c:v>2.75E-2</c:v>
                </c:pt>
                <c:pt idx="4885">
                  <c:v>2.75E-2</c:v>
                </c:pt>
                <c:pt idx="4886">
                  <c:v>2.75E-2</c:v>
                </c:pt>
                <c:pt idx="4887">
                  <c:v>2.7300000000000001E-2</c:v>
                </c:pt>
                <c:pt idx="4888">
                  <c:v>2.7300000000000001E-2</c:v>
                </c:pt>
                <c:pt idx="4889">
                  <c:v>2.7300000000000001E-2</c:v>
                </c:pt>
                <c:pt idx="4890">
                  <c:v>2.7200000000000002E-2</c:v>
                </c:pt>
                <c:pt idx="4891">
                  <c:v>2.7200000000000002E-2</c:v>
                </c:pt>
                <c:pt idx="4892">
                  <c:v>2.69E-2</c:v>
                </c:pt>
                <c:pt idx="4893">
                  <c:v>2.69E-2</c:v>
                </c:pt>
                <c:pt idx="4894">
                  <c:v>2.69E-2</c:v>
                </c:pt>
                <c:pt idx="4895">
                  <c:v>2.69E-2</c:v>
                </c:pt>
                <c:pt idx="4896">
                  <c:v>2.6800000000000001E-2</c:v>
                </c:pt>
                <c:pt idx="4897">
                  <c:v>2.6800000000000001E-2</c:v>
                </c:pt>
                <c:pt idx="4898">
                  <c:v>2.6099999999999998E-2</c:v>
                </c:pt>
                <c:pt idx="4899">
                  <c:v>2.5600000000000001E-2</c:v>
                </c:pt>
                <c:pt idx="4900">
                  <c:v>2.5000000000000001E-2</c:v>
                </c:pt>
                <c:pt idx="4901">
                  <c:v>2.4900000000000002E-2</c:v>
                </c:pt>
                <c:pt idx="4902">
                  <c:v>2.41E-2</c:v>
                </c:pt>
                <c:pt idx="4903">
                  <c:v>2.4300000000000002E-2</c:v>
                </c:pt>
                <c:pt idx="4904">
                  <c:v>2.4199999999999999E-2</c:v>
                </c:pt>
                <c:pt idx="4905">
                  <c:v>2.4E-2</c:v>
                </c:pt>
                <c:pt idx="4906">
                  <c:v>2.3900000000000001E-2</c:v>
                </c:pt>
                <c:pt idx="4907">
                  <c:v>2.3099999999999999E-2</c:v>
                </c:pt>
                <c:pt idx="4908">
                  <c:v>2.3099999999999999E-2</c:v>
                </c:pt>
                <c:pt idx="4909">
                  <c:v>2.3099999999999999E-2</c:v>
                </c:pt>
                <c:pt idx="4910">
                  <c:v>2.3399999999999997E-2</c:v>
                </c:pt>
                <c:pt idx="4911">
                  <c:v>2.3399999999999997E-2</c:v>
                </c:pt>
                <c:pt idx="4912">
                  <c:v>2.3399999999999997E-2</c:v>
                </c:pt>
                <c:pt idx="4913">
                  <c:v>2.35E-2</c:v>
                </c:pt>
                <c:pt idx="4914">
                  <c:v>2.3300000000000001E-2</c:v>
                </c:pt>
                <c:pt idx="4915">
                  <c:v>2.3300000000000001E-2</c:v>
                </c:pt>
                <c:pt idx="4916">
                  <c:v>2.3099999999999999E-2</c:v>
                </c:pt>
                <c:pt idx="4917">
                  <c:v>2.2700000000000001E-2</c:v>
                </c:pt>
                <c:pt idx="4918">
                  <c:v>2.2799999999999997E-2</c:v>
                </c:pt>
                <c:pt idx="4919">
                  <c:v>2.2799999999999997E-2</c:v>
                </c:pt>
                <c:pt idx="4920">
                  <c:v>2.2799999999999997E-2</c:v>
                </c:pt>
                <c:pt idx="4921">
                  <c:v>2.2799999999999997E-2</c:v>
                </c:pt>
                <c:pt idx="4922">
                  <c:v>2.3399999999999997E-2</c:v>
                </c:pt>
                <c:pt idx="4923">
                  <c:v>2.3399999999999997E-2</c:v>
                </c:pt>
                <c:pt idx="4924">
                  <c:v>2.3700000000000002E-2</c:v>
                </c:pt>
                <c:pt idx="4925">
                  <c:v>2.41E-2</c:v>
                </c:pt>
                <c:pt idx="4926">
                  <c:v>2.46E-2</c:v>
                </c:pt>
                <c:pt idx="4927">
                  <c:v>2.4700000000000003E-2</c:v>
                </c:pt>
                <c:pt idx="4928">
                  <c:v>2.5699999999999997E-2</c:v>
                </c:pt>
                <c:pt idx="4929">
                  <c:v>2.6200000000000001E-2</c:v>
                </c:pt>
                <c:pt idx="4930">
                  <c:v>2.64E-2</c:v>
                </c:pt>
                <c:pt idx="4931">
                  <c:v>2.58E-2</c:v>
                </c:pt>
                <c:pt idx="4932">
                  <c:v>2.5499999999999998E-2</c:v>
                </c:pt>
                <c:pt idx="4933">
                  <c:v>2.5399999999999999E-2</c:v>
                </c:pt>
                <c:pt idx="4934">
                  <c:v>2.4900000000000002E-2</c:v>
                </c:pt>
                <c:pt idx="4935">
                  <c:v>2.4500000000000001E-2</c:v>
                </c:pt>
                <c:pt idx="4936">
                  <c:v>2.4500000000000001E-2</c:v>
                </c:pt>
                <c:pt idx="4937">
                  <c:v>2.4799999999999999E-2</c:v>
                </c:pt>
                <c:pt idx="4938">
                  <c:v>2.4799999999999999E-2</c:v>
                </c:pt>
                <c:pt idx="4939">
                  <c:v>2.4799999999999999E-2</c:v>
                </c:pt>
                <c:pt idx="4940">
                  <c:v>2.4700000000000003E-2</c:v>
                </c:pt>
                <c:pt idx="4941">
                  <c:v>2.4399999999999998E-2</c:v>
                </c:pt>
                <c:pt idx="4942">
                  <c:v>2.3900000000000001E-2</c:v>
                </c:pt>
                <c:pt idx="4943">
                  <c:v>2.3799999999999998E-2</c:v>
                </c:pt>
                <c:pt idx="4944">
                  <c:v>2.3799999999999998E-2</c:v>
                </c:pt>
                <c:pt idx="4945">
                  <c:v>2.35E-2</c:v>
                </c:pt>
                <c:pt idx="4946">
                  <c:v>2.3599999999999999E-2</c:v>
                </c:pt>
                <c:pt idx="4947">
                  <c:v>2.3900000000000001E-2</c:v>
                </c:pt>
                <c:pt idx="4948">
                  <c:v>2.4700000000000003E-2</c:v>
                </c:pt>
                <c:pt idx="4949">
                  <c:v>2.4799999999999999E-2</c:v>
                </c:pt>
                <c:pt idx="4950">
                  <c:v>2.5000000000000001E-2</c:v>
                </c:pt>
                <c:pt idx="4951">
                  <c:v>2.52E-2</c:v>
                </c:pt>
                <c:pt idx="4952">
                  <c:v>2.5399999999999999E-2</c:v>
                </c:pt>
                <c:pt idx="4953">
                  <c:v>2.5600000000000001E-2</c:v>
                </c:pt>
                <c:pt idx="4954">
                  <c:v>2.5699999999999997E-2</c:v>
                </c:pt>
                <c:pt idx="4955">
                  <c:v>2.5699999999999997E-2</c:v>
                </c:pt>
                <c:pt idx="4956">
                  <c:v>2.5699999999999997E-2</c:v>
                </c:pt>
                <c:pt idx="4957">
                  <c:v>2.5699999999999997E-2</c:v>
                </c:pt>
                <c:pt idx="4958">
                  <c:v>2.6000000000000002E-2</c:v>
                </c:pt>
                <c:pt idx="4959">
                  <c:v>2.6099999999999998E-2</c:v>
                </c:pt>
                <c:pt idx="4960">
                  <c:v>2.6099999999999998E-2</c:v>
                </c:pt>
                <c:pt idx="4961">
                  <c:v>2.53E-2</c:v>
                </c:pt>
                <c:pt idx="4962">
                  <c:v>2.53E-2</c:v>
                </c:pt>
                <c:pt idx="4963">
                  <c:v>2.5499999999999998E-2</c:v>
                </c:pt>
                <c:pt idx="4964">
                  <c:v>2.6000000000000002E-2</c:v>
                </c:pt>
                <c:pt idx="4965">
                  <c:v>2.6000000000000002E-2</c:v>
                </c:pt>
                <c:pt idx="4966">
                  <c:v>2.6699999999999998E-2</c:v>
                </c:pt>
                <c:pt idx="4967">
                  <c:v>2.69E-2</c:v>
                </c:pt>
                <c:pt idx="4968">
                  <c:v>2.69E-2</c:v>
                </c:pt>
                <c:pt idx="4969">
                  <c:v>2.6600000000000002E-2</c:v>
                </c:pt>
                <c:pt idx="4970">
                  <c:v>2.6200000000000001E-2</c:v>
                </c:pt>
                <c:pt idx="4971">
                  <c:v>2.6200000000000001E-2</c:v>
                </c:pt>
                <c:pt idx="4972">
                  <c:v>2.6200000000000001E-2</c:v>
                </c:pt>
                <c:pt idx="4973">
                  <c:v>2.6099999999999998E-2</c:v>
                </c:pt>
                <c:pt idx="4974">
                  <c:v>2.5600000000000001E-2</c:v>
                </c:pt>
                <c:pt idx="4975">
                  <c:v>2.5600000000000001E-2</c:v>
                </c:pt>
                <c:pt idx="4976">
                  <c:v>2.5600000000000001E-2</c:v>
                </c:pt>
                <c:pt idx="4977">
                  <c:v>2.5600000000000001E-2</c:v>
                </c:pt>
                <c:pt idx="4978">
                  <c:v>2.53E-2</c:v>
                </c:pt>
                <c:pt idx="4979">
                  <c:v>2.53E-2</c:v>
                </c:pt>
                <c:pt idx="4980">
                  <c:v>2.53E-2</c:v>
                </c:pt>
                <c:pt idx="4981">
                  <c:v>2.5699999999999997E-2</c:v>
                </c:pt>
                <c:pt idx="4982">
                  <c:v>2.53E-2</c:v>
                </c:pt>
                <c:pt idx="4983">
                  <c:v>2.53E-2</c:v>
                </c:pt>
                <c:pt idx="4984">
                  <c:v>2.52E-2</c:v>
                </c:pt>
                <c:pt idx="4985">
                  <c:v>2.5399999999999999E-2</c:v>
                </c:pt>
                <c:pt idx="4986">
                  <c:v>2.52E-2</c:v>
                </c:pt>
                <c:pt idx="4987">
                  <c:v>2.5099999999999997E-2</c:v>
                </c:pt>
                <c:pt idx="4988">
                  <c:v>2.4900000000000002E-2</c:v>
                </c:pt>
                <c:pt idx="4989">
                  <c:v>2.52E-2</c:v>
                </c:pt>
                <c:pt idx="4990">
                  <c:v>2.5000000000000001E-2</c:v>
                </c:pt>
                <c:pt idx="4991">
                  <c:v>2.5000000000000001E-2</c:v>
                </c:pt>
                <c:pt idx="4992">
                  <c:v>2.5000000000000001E-2</c:v>
                </c:pt>
                <c:pt idx="4993">
                  <c:v>2.52E-2</c:v>
                </c:pt>
                <c:pt idx="4994">
                  <c:v>2.5399999999999999E-2</c:v>
                </c:pt>
                <c:pt idx="4995">
                  <c:v>2.5399999999999999E-2</c:v>
                </c:pt>
                <c:pt idx="4996">
                  <c:v>2.5399999999999999E-2</c:v>
                </c:pt>
                <c:pt idx="4997">
                  <c:v>2.5399999999999999E-2</c:v>
                </c:pt>
                <c:pt idx="4998">
                  <c:v>2.5399999999999999E-2</c:v>
                </c:pt>
                <c:pt idx="4999">
                  <c:v>2.53E-2</c:v>
                </c:pt>
                <c:pt idx="5000">
                  <c:v>2.53E-2</c:v>
                </c:pt>
                <c:pt idx="5001">
                  <c:v>2.53E-2</c:v>
                </c:pt>
                <c:pt idx="5002">
                  <c:v>2.53E-2</c:v>
                </c:pt>
                <c:pt idx="5003">
                  <c:v>2.46E-2</c:v>
                </c:pt>
                <c:pt idx="5004">
                  <c:v>2.4399999999999998E-2</c:v>
                </c:pt>
                <c:pt idx="5005">
                  <c:v>2.4199999999999999E-2</c:v>
                </c:pt>
                <c:pt idx="5006">
                  <c:v>2.4300000000000002E-2</c:v>
                </c:pt>
                <c:pt idx="5007">
                  <c:v>2.4399999999999998E-2</c:v>
                </c:pt>
                <c:pt idx="5008">
                  <c:v>2.4399999999999998E-2</c:v>
                </c:pt>
                <c:pt idx="5009">
                  <c:v>2.4399999999999998E-2</c:v>
                </c:pt>
                <c:pt idx="5010">
                  <c:v>2.4199999999999999E-2</c:v>
                </c:pt>
                <c:pt idx="5011">
                  <c:v>2.4E-2</c:v>
                </c:pt>
                <c:pt idx="5012">
                  <c:v>2.4E-2</c:v>
                </c:pt>
                <c:pt idx="5013">
                  <c:v>2.4E-2</c:v>
                </c:pt>
                <c:pt idx="5014">
                  <c:v>2.3900000000000001E-2</c:v>
                </c:pt>
                <c:pt idx="5015">
                  <c:v>2.3900000000000001E-2</c:v>
                </c:pt>
                <c:pt idx="5016">
                  <c:v>2.3599999999999999E-2</c:v>
                </c:pt>
                <c:pt idx="5017">
                  <c:v>2.3399999999999997E-2</c:v>
                </c:pt>
                <c:pt idx="5018">
                  <c:v>2.29E-2</c:v>
                </c:pt>
                <c:pt idx="5019">
                  <c:v>2.29E-2</c:v>
                </c:pt>
                <c:pt idx="5020">
                  <c:v>2.29E-2</c:v>
                </c:pt>
                <c:pt idx="5021">
                  <c:v>2.2599999999999999E-2</c:v>
                </c:pt>
                <c:pt idx="5022">
                  <c:v>2.2599999999999999E-2</c:v>
                </c:pt>
                <c:pt idx="5023">
                  <c:v>2.2599999999999999E-2</c:v>
                </c:pt>
                <c:pt idx="5024">
                  <c:v>2.29E-2</c:v>
                </c:pt>
                <c:pt idx="5025">
                  <c:v>2.3199999999999998E-2</c:v>
                </c:pt>
                <c:pt idx="5026">
                  <c:v>2.3199999999999998E-2</c:v>
                </c:pt>
                <c:pt idx="5027">
                  <c:v>2.29E-2</c:v>
                </c:pt>
                <c:pt idx="5028">
                  <c:v>2.2700000000000001E-2</c:v>
                </c:pt>
                <c:pt idx="5029">
                  <c:v>2.2700000000000001E-2</c:v>
                </c:pt>
                <c:pt idx="5030">
                  <c:v>2.2799999999999997E-2</c:v>
                </c:pt>
                <c:pt idx="5031">
                  <c:v>2.2799999999999997E-2</c:v>
                </c:pt>
                <c:pt idx="5032">
                  <c:v>2.2599999999999999E-2</c:v>
                </c:pt>
                <c:pt idx="5033">
                  <c:v>2.23E-2</c:v>
                </c:pt>
                <c:pt idx="5034">
                  <c:v>2.23E-2</c:v>
                </c:pt>
                <c:pt idx="5035">
                  <c:v>2.2000000000000002E-2</c:v>
                </c:pt>
                <c:pt idx="5036">
                  <c:v>2.1299999999999999E-2</c:v>
                </c:pt>
                <c:pt idx="5037">
                  <c:v>2.0400000000000001E-2</c:v>
                </c:pt>
                <c:pt idx="5038">
                  <c:v>2.0099999999999996E-2</c:v>
                </c:pt>
                <c:pt idx="5039">
                  <c:v>2.0099999999999996E-2</c:v>
                </c:pt>
                <c:pt idx="5040">
                  <c:v>1.9599999999999999E-2</c:v>
                </c:pt>
                <c:pt idx="5041">
                  <c:v>1.9599999999999999E-2</c:v>
                </c:pt>
                <c:pt idx="5042">
                  <c:v>1.9599999999999999E-2</c:v>
                </c:pt>
                <c:pt idx="5043">
                  <c:v>0.02</c:v>
                </c:pt>
                <c:pt idx="5044">
                  <c:v>0.02</c:v>
                </c:pt>
                <c:pt idx="5045">
                  <c:v>0.02</c:v>
                </c:pt>
                <c:pt idx="5046">
                  <c:v>1.9E-2</c:v>
                </c:pt>
                <c:pt idx="5047">
                  <c:v>1.9199999999999998E-2</c:v>
                </c:pt>
                <c:pt idx="5048">
                  <c:v>2.18E-2</c:v>
                </c:pt>
                <c:pt idx="5049">
                  <c:v>2.46E-2</c:v>
                </c:pt>
                <c:pt idx="5050">
                  <c:v>2.9600000000000001E-2</c:v>
                </c:pt>
                <c:pt idx="5051">
                  <c:v>2.9600000000000001E-2</c:v>
                </c:pt>
                <c:pt idx="5052">
                  <c:v>2.9600000000000001E-2</c:v>
                </c:pt>
                <c:pt idx="5053">
                  <c:v>3.0099999999999998E-2</c:v>
                </c:pt>
                <c:pt idx="5054">
                  <c:v>3.1099999999999999E-2</c:v>
                </c:pt>
                <c:pt idx="5055">
                  <c:v>3.6600000000000001E-2</c:v>
                </c:pt>
                <c:pt idx="5056">
                  <c:v>4.0599999999999997E-2</c:v>
                </c:pt>
                <c:pt idx="5057">
                  <c:v>4.0599999999999997E-2</c:v>
                </c:pt>
                <c:pt idx="5058">
                  <c:v>3.8599999999999995E-2</c:v>
                </c:pt>
                <c:pt idx="5059">
                  <c:v>3.2099999999999997E-2</c:v>
                </c:pt>
                <c:pt idx="5060">
                  <c:v>2.6099999999999998E-2</c:v>
                </c:pt>
                <c:pt idx="5061">
                  <c:v>2.53E-2</c:v>
                </c:pt>
                <c:pt idx="5062">
                  <c:v>2.53E-2</c:v>
                </c:pt>
                <c:pt idx="5063">
                  <c:v>2.6800000000000001E-2</c:v>
                </c:pt>
                <c:pt idx="5064">
                  <c:v>3.2799999999999996E-2</c:v>
                </c:pt>
                <c:pt idx="5065">
                  <c:v>3.4300000000000004E-2</c:v>
                </c:pt>
                <c:pt idx="5066">
                  <c:v>3.2799999999999996E-2</c:v>
                </c:pt>
                <c:pt idx="5067">
                  <c:v>3.1300000000000001E-2</c:v>
                </c:pt>
                <c:pt idx="5068">
                  <c:v>3.0299999999999997E-2</c:v>
                </c:pt>
                <c:pt idx="5069">
                  <c:v>0.03</c:v>
                </c:pt>
                <c:pt idx="5070">
                  <c:v>2.9500000000000002E-2</c:v>
                </c:pt>
                <c:pt idx="5071">
                  <c:v>2.87E-2</c:v>
                </c:pt>
                <c:pt idx="5072">
                  <c:v>2.8900000000000002E-2</c:v>
                </c:pt>
                <c:pt idx="5073">
                  <c:v>2.9399999999999999E-2</c:v>
                </c:pt>
                <c:pt idx="5074">
                  <c:v>2.9900000000000003E-2</c:v>
                </c:pt>
                <c:pt idx="5075">
                  <c:v>2.9900000000000003E-2</c:v>
                </c:pt>
                <c:pt idx="5076">
                  <c:v>2.9900000000000003E-2</c:v>
                </c:pt>
                <c:pt idx="5077">
                  <c:v>3.0499999999999999E-2</c:v>
                </c:pt>
                <c:pt idx="5078">
                  <c:v>3.1200000000000002E-2</c:v>
                </c:pt>
                <c:pt idx="5079">
                  <c:v>3.1699999999999999E-2</c:v>
                </c:pt>
                <c:pt idx="5080">
                  <c:v>3.2199999999999999E-2</c:v>
                </c:pt>
                <c:pt idx="5081">
                  <c:v>3.2199999999999999E-2</c:v>
                </c:pt>
                <c:pt idx="5082">
                  <c:v>3.32E-2</c:v>
                </c:pt>
                <c:pt idx="5083">
                  <c:v>3.3700000000000001E-2</c:v>
                </c:pt>
                <c:pt idx="5084">
                  <c:v>3.3700000000000001E-2</c:v>
                </c:pt>
                <c:pt idx="5085">
                  <c:v>3.2500000000000001E-2</c:v>
                </c:pt>
                <c:pt idx="5086">
                  <c:v>3.2000000000000001E-2</c:v>
                </c:pt>
                <c:pt idx="5087">
                  <c:v>3.1600000000000003E-2</c:v>
                </c:pt>
                <c:pt idx="5088">
                  <c:v>3.1400000000000004E-2</c:v>
                </c:pt>
                <c:pt idx="5089">
                  <c:v>3.1099999999999999E-2</c:v>
                </c:pt>
                <c:pt idx="5090">
                  <c:v>3.0600000000000002E-2</c:v>
                </c:pt>
                <c:pt idx="5091">
                  <c:v>3.0299999999999997E-2</c:v>
                </c:pt>
                <c:pt idx="5092">
                  <c:v>3.0299999999999997E-2</c:v>
                </c:pt>
                <c:pt idx="5093">
                  <c:v>2.9900000000000003E-2</c:v>
                </c:pt>
                <c:pt idx="5094">
                  <c:v>0.03</c:v>
                </c:pt>
                <c:pt idx="5095">
                  <c:v>2.98E-2</c:v>
                </c:pt>
                <c:pt idx="5096">
                  <c:v>2.98E-2</c:v>
                </c:pt>
                <c:pt idx="5097">
                  <c:v>2.9600000000000001E-2</c:v>
                </c:pt>
                <c:pt idx="5098">
                  <c:v>2.9600000000000001E-2</c:v>
                </c:pt>
                <c:pt idx="5099">
                  <c:v>2.9600000000000001E-2</c:v>
                </c:pt>
                <c:pt idx="5100">
                  <c:v>2.9600000000000001E-2</c:v>
                </c:pt>
                <c:pt idx="5101">
                  <c:v>2.9600000000000001E-2</c:v>
                </c:pt>
                <c:pt idx="5102">
                  <c:v>2.9600000000000001E-2</c:v>
                </c:pt>
                <c:pt idx="5103">
                  <c:v>2.9600000000000001E-2</c:v>
                </c:pt>
                <c:pt idx="5104">
                  <c:v>3.0099999999999998E-2</c:v>
                </c:pt>
                <c:pt idx="5105">
                  <c:v>3.0099999999999998E-2</c:v>
                </c:pt>
                <c:pt idx="5106">
                  <c:v>3.0099999999999998E-2</c:v>
                </c:pt>
                <c:pt idx="5107">
                  <c:v>3.0099999999999998E-2</c:v>
                </c:pt>
                <c:pt idx="5108">
                  <c:v>3.0099999999999998E-2</c:v>
                </c:pt>
                <c:pt idx="5109">
                  <c:v>3.0600000000000002E-2</c:v>
                </c:pt>
                <c:pt idx="5110">
                  <c:v>3.0600000000000002E-2</c:v>
                </c:pt>
                <c:pt idx="5111">
                  <c:v>3.04E-2</c:v>
                </c:pt>
                <c:pt idx="5112">
                  <c:v>3.04E-2</c:v>
                </c:pt>
                <c:pt idx="5113">
                  <c:v>2.98E-2</c:v>
                </c:pt>
                <c:pt idx="5114">
                  <c:v>2.98E-2</c:v>
                </c:pt>
                <c:pt idx="5115">
                  <c:v>2.98E-2</c:v>
                </c:pt>
                <c:pt idx="5116">
                  <c:v>0.03</c:v>
                </c:pt>
                <c:pt idx="5117">
                  <c:v>0.03</c:v>
                </c:pt>
                <c:pt idx="5118">
                  <c:v>0.03</c:v>
                </c:pt>
                <c:pt idx="5119">
                  <c:v>0.03</c:v>
                </c:pt>
                <c:pt idx="5120">
                  <c:v>0.03</c:v>
                </c:pt>
                <c:pt idx="5121">
                  <c:v>0.03</c:v>
                </c:pt>
                <c:pt idx="5122">
                  <c:v>0.03</c:v>
                </c:pt>
                <c:pt idx="5123">
                  <c:v>0.03</c:v>
                </c:pt>
                <c:pt idx="5124">
                  <c:v>0.03</c:v>
                </c:pt>
                <c:pt idx="5125">
                  <c:v>0.03</c:v>
                </c:pt>
                <c:pt idx="5126">
                  <c:v>0.03</c:v>
                </c:pt>
                <c:pt idx="5127">
                  <c:v>0.03</c:v>
                </c:pt>
                <c:pt idx="5128">
                  <c:v>0.03</c:v>
                </c:pt>
                <c:pt idx="5129">
                  <c:v>0.03</c:v>
                </c:pt>
                <c:pt idx="5130">
                  <c:v>2.9300000000000003E-2</c:v>
                </c:pt>
                <c:pt idx="5131">
                  <c:v>2.9300000000000003E-2</c:v>
                </c:pt>
                <c:pt idx="5132">
                  <c:v>2.8900000000000002E-2</c:v>
                </c:pt>
                <c:pt idx="5133">
                  <c:v>2.8500000000000001E-2</c:v>
                </c:pt>
                <c:pt idx="5134">
                  <c:v>2.8500000000000001E-2</c:v>
                </c:pt>
                <c:pt idx="5135">
                  <c:v>2.8199999999999999E-2</c:v>
                </c:pt>
                <c:pt idx="5136">
                  <c:v>2.8199999999999999E-2</c:v>
                </c:pt>
                <c:pt idx="5137">
                  <c:v>2.7900000000000001E-2</c:v>
                </c:pt>
                <c:pt idx="5138">
                  <c:v>2.7900000000000001E-2</c:v>
                </c:pt>
                <c:pt idx="5139">
                  <c:v>2.7699999999999999E-2</c:v>
                </c:pt>
                <c:pt idx="5140">
                  <c:v>2.75E-2</c:v>
                </c:pt>
                <c:pt idx="5141">
                  <c:v>2.75E-2</c:v>
                </c:pt>
                <c:pt idx="5142">
                  <c:v>2.7300000000000001E-2</c:v>
                </c:pt>
                <c:pt idx="5143">
                  <c:v>2.7300000000000001E-2</c:v>
                </c:pt>
                <c:pt idx="5144">
                  <c:v>2.7300000000000001E-2</c:v>
                </c:pt>
                <c:pt idx="5145">
                  <c:v>2.7200000000000002E-2</c:v>
                </c:pt>
                <c:pt idx="5146">
                  <c:v>2.7200000000000002E-2</c:v>
                </c:pt>
                <c:pt idx="5147">
                  <c:v>2.69E-2</c:v>
                </c:pt>
                <c:pt idx="5148">
                  <c:v>2.6699999999999998E-2</c:v>
                </c:pt>
                <c:pt idx="5149">
                  <c:v>2.6699999999999998E-2</c:v>
                </c:pt>
                <c:pt idx="5150">
                  <c:v>2.6200000000000001E-2</c:v>
                </c:pt>
                <c:pt idx="5151">
                  <c:v>2.6000000000000002E-2</c:v>
                </c:pt>
                <c:pt idx="5152">
                  <c:v>2.5699999999999997E-2</c:v>
                </c:pt>
                <c:pt idx="5153">
                  <c:v>2.5600000000000001E-2</c:v>
                </c:pt>
                <c:pt idx="5154">
                  <c:v>2.5600000000000001E-2</c:v>
                </c:pt>
                <c:pt idx="5155">
                  <c:v>2.5600000000000001E-2</c:v>
                </c:pt>
                <c:pt idx="5156">
                  <c:v>2.6000000000000002E-2</c:v>
                </c:pt>
                <c:pt idx="5157">
                  <c:v>2.6200000000000001E-2</c:v>
                </c:pt>
                <c:pt idx="5158">
                  <c:v>2.6499999999999999E-2</c:v>
                </c:pt>
                <c:pt idx="5159">
                  <c:v>2.6499999999999999E-2</c:v>
                </c:pt>
                <c:pt idx="5160">
                  <c:v>2.6800000000000001E-2</c:v>
                </c:pt>
                <c:pt idx="5161">
                  <c:v>2.7200000000000002E-2</c:v>
                </c:pt>
                <c:pt idx="5162">
                  <c:v>2.75E-2</c:v>
                </c:pt>
                <c:pt idx="5163">
                  <c:v>2.75E-2</c:v>
                </c:pt>
                <c:pt idx="5164">
                  <c:v>2.75E-2</c:v>
                </c:pt>
                <c:pt idx="5165">
                  <c:v>2.7699999999999999E-2</c:v>
                </c:pt>
                <c:pt idx="5166">
                  <c:v>2.7999999999999997E-2</c:v>
                </c:pt>
                <c:pt idx="5167">
                  <c:v>2.8300000000000002E-2</c:v>
                </c:pt>
                <c:pt idx="5168">
                  <c:v>2.8399999999999998E-2</c:v>
                </c:pt>
                <c:pt idx="5169">
                  <c:v>2.8399999999999998E-2</c:v>
                </c:pt>
                <c:pt idx="5170">
                  <c:v>2.8399999999999998E-2</c:v>
                </c:pt>
                <c:pt idx="5171">
                  <c:v>2.8500000000000001E-2</c:v>
                </c:pt>
                <c:pt idx="5172">
                  <c:v>2.8500000000000001E-2</c:v>
                </c:pt>
                <c:pt idx="5173">
                  <c:v>2.8500000000000001E-2</c:v>
                </c:pt>
                <c:pt idx="5174">
                  <c:v>2.8500000000000001E-2</c:v>
                </c:pt>
                <c:pt idx="5175">
                  <c:v>2.8500000000000001E-2</c:v>
                </c:pt>
                <c:pt idx="5176">
                  <c:v>2.86E-2</c:v>
                </c:pt>
                <c:pt idx="5177">
                  <c:v>2.86E-2</c:v>
                </c:pt>
                <c:pt idx="5178">
                  <c:v>2.86E-2</c:v>
                </c:pt>
                <c:pt idx="5179">
                  <c:v>2.81E-2</c:v>
                </c:pt>
                <c:pt idx="5180">
                  <c:v>2.81E-2</c:v>
                </c:pt>
                <c:pt idx="5181">
                  <c:v>2.81E-2</c:v>
                </c:pt>
                <c:pt idx="5182">
                  <c:v>2.81E-2</c:v>
                </c:pt>
                <c:pt idx="5183">
                  <c:v>2.81E-2</c:v>
                </c:pt>
                <c:pt idx="5184">
                  <c:v>2.7999999999999997E-2</c:v>
                </c:pt>
                <c:pt idx="5185">
                  <c:v>2.7999999999999997E-2</c:v>
                </c:pt>
                <c:pt idx="5186">
                  <c:v>2.7999999999999997E-2</c:v>
                </c:pt>
                <c:pt idx="5187">
                  <c:v>2.7999999999999997E-2</c:v>
                </c:pt>
                <c:pt idx="5188">
                  <c:v>2.7999999999999997E-2</c:v>
                </c:pt>
                <c:pt idx="5189">
                  <c:v>2.7999999999999997E-2</c:v>
                </c:pt>
                <c:pt idx="5190">
                  <c:v>2.8399999999999998E-2</c:v>
                </c:pt>
                <c:pt idx="5191">
                  <c:v>2.8399999999999998E-2</c:v>
                </c:pt>
                <c:pt idx="5192">
                  <c:v>2.8500000000000001E-2</c:v>
                </c:pt>
                <c:pt idx="5193">
                  <c:v>2.8799999999999999E-2</c:v>
                </c:pt>
                <c:pt idx="5194">
                  <c:v>2.9100000000000001E-2</c:v>
                </c:pt>
                <c:pt idx="5195">
                  <c:v>2.9399999999999999E-2</c:v>
                </c:pt>
                <c:pt idx="5196">
                  <c:v>2.9399999999999999E-2</c:v>
                </c:pt>
                <c:pt idx="5197">
                  <c:v>2.9399999999999999E-2</c:v>
                </c:pt>
                <c:pt idx="5198">
                  <c:v>2.9399999999999999E-2</c:v>
                </c:pt>
                <c:pt idx="5199">
                  <c:v>2.9399999999999999E-2</c:v>
                </c:pt>
                <c:pt idx="5200">
                  <c:v>2.9300000000000003E-2</c:v>
                </c:pt>
                <c:pt idx="5201">
                  <c:v>2.8799999999999999E-2</c:v>
                </c:pt>
                <c:pt idx="5202">
                  <c:v>2.8799999999999999E-2</c:v>
                </c:pt>
                <c:pt idx="5203">
                  <c:v>2.8999999999999998E-2</c:v>
                </c:pt>
                <c:pt idx="5204">
                  <c:v>2.8999999999999998E-2</c:v>
                </c:pt>
                <c:pt idx="5205">
                  <c:v>2.8999999999999998E-2</c:v>
                </c:pt>
                <c:pt idx="5206">
                  <c:v>2.8500000000000001E-2</c:v>
                </c:pt>
                <c:pt idx="5207">
                  <c:v>2.8500000000000001E-2</c:v>
                </c:pt>
                <c:pt idx="5208">
                  <c:v>2.8300000000000002E-2</c:v>
                </c:pt>
                <c:pt idx="5209">
                  <c:v>2.8199999999999999E-2</c:v>
                </c:pt>
                <c:pt idx="5210">
                  <c:v>2.8199999999999999E-2</c:v>
                </c:pt>
                <c:pt idx="5211">
                  <c:v>2.8199999999999999E-2</c:v>
                </c:pt>
                <c:pt idx="5212">
                  <c:v>2.8199999999999999E-2</c:v>
                </c:pt>
                <c:pt idx="5213">
                  <c:v>2.8199999999999999E-2</c:v>
                </c:pt>
                <c:pt idx="5214">
                  <c:v>2.7200000000000002E-2</c:v>
                </c:pt>
                <c:pt idx="5215">
                  <c:v>2.6800000000000001E-2</c:v>
                </c:pt>
                <c:pt idx="5216">
                  <c:v>2.6699999999999998E-2</c:v>
                </c:pt>
                <c:pt idx="5217">
                  <c:v>2.7200000000000002E-2</c:v>
                </c:pt>
                <c:pt idx="5218">
                  <c:v>2.7200000000000002E-2</c:v>
                </c:pt>
                <c:pt idx="5219">
                  <c:v>2.6800000000000001E-2</c:v>
                </c:pt>
                <c:pt idx="5220">
                  <c:v>2.6600000000000002E-2</c:v>
                </c:pt>
                <c:pt idx="5221">
                  <c:v>2.6499999999999999E-2</c:v>
                </c:pt>
                <c:pt idx="5222">
                  <c:v>2.5699999999999997E-2</c:v>
                </c:pt>
                <c:pt idx="5223">
                  <c:v>2.5399999999999999E-2</c:v>
                </c:pt>
                <c:pt idx="5224">
                  <c:v>2.4900000000000002E-2</c:v>
                </c:pt>
                <c:pt idx="5225">
                  <c:v>2.4799999999999999E-2</c:v>
                </c:pt>
                <c:pt idx="5226">
                  <c:v>2.4799999999999999E-2</c:v>
                </c:pt>
                <c:pt idx="5227">
                  <c:v>2.4799999999999999E-2</c:v>
                </c:pt>
                <c:pt idx="5228">
                  <c:v>2.4799999999999999E-2</c:v>
                </c:pt>
                <c:pt idx="5229">
                  <c:v>2.4799999999999999E-2</c:v>
                </c:pt>
                <c:pt idx="5230">
                  <c:v>2.4700000000000003E-2</c:v>
                </c:pt>
                <c:pt idx="5231">
                  <c:v>2.4700000000000003E-2</c:v>
                </c:pt>
                <c:pt idx="5232">
                  <c:v>2.3799999999999998E-2</c:v>
                </c:pt>
                <c:pt idx="5233">
                  <c:v>2.3799999999999998E-2</c:v>
                </c:pt>
                <c:pt idx="5234">
                  <c:v>2.3799999999999998E-2</c:v>
                </c:pt>
                <c:pt idx="5235">
                  <c:v>2.3799999999999998E-2</c:v>
                </c:pt>
                <c:pt idx="5236">
                  <c:v>2.3599999999999999E-2</c:v>
                </c:pt>
                <c:pt idx="5237">
                  <c:v>2.2599999999999999E-2</c:v>
                </c:pt>
                <c:pt idx="5238">
                  <c:v>2.2599999999999999E-2</c:v>
                </c:pt>
                <c:pt idx="5239">
                  <c:v>2.2400000000000003E-2</c:v>
                </c:pt>
                <c:pt idx="5240">
                  <c:v>2.2400000000000003E-2</c:v>
                </c:pt>
                <c:pt idx="5241">
                  <c:v>2.2400000000000003E-2</c:v>
                </c:pt>
                <c:pt idx="5242">
                  <c:v>2.2499999999999999E-2</c:v>
                </c:pt>
                <c:pt idx="5243">
                  <c:v>2.2499999999999999E-2</c:v>
                </c:pt>
                <c:pt idx="5244">
                  <c:v>2.2499999999999999E-2</c:v>
                </c:pt>
                <c:pt idx="5245">
                  <c:v>2.2499999999999999E-2</c:v>
                </c:pt>
                <c:pt idx="5246">
                  <c:v>2.2499999999999999E-2</c:v>
                </c:pt>
                <c:pt idx="5247">
                  <c:v>2.2499999999999999E-2</c:v>
                </c:pt>
                <c:pt idx="5248">
                  <c:v>2.2499999999999999E-2</c:v>
                </c:pt>
                <c:pt idx="5249">
                  <c:v>2.2499999999999999E-2</c:v>
                </c:pt>
                <c:pt idx="5250">
                  <c:v>2.2499999999999999E-2</c:v>
                </c:pt>
                <c:pt idx="5251">
                  <c:v>2.2499999999999999E-2</c:v>
                </c:pt>
                <c:pt idx="5252">
                  <c:v>2.2499999999999999E-2</c:v>
                </c:pt>
                <c:pt idx="5253">
                  <c:v>2.29E-2</c:v>
                </c:pt>
                <c:pt idx="5254">
                  <c:v>2.2799999999999997E-2</c:v>
                </c:pt>
                <c:pt idx="5255">
                  <c:v>2.3E-2</c:v>
                </c:pt>
                <c:pt idx="5256">
                  <c:v>2.2700000000000001E-2</c:v>
                </c:pt>
                <c:pt idx="5257">
                  <c:v>2.3E-2</c:v>
                </c:pt>
                <c:pt idx="5258">
                  <c:v>2.3E-2</c:v>
                </c:pt>
                <c:pt idx="5259">
                  <c:v>2.3099999999999999E-2</c:v>
                </c:pt>
                <c:pt idx="5260">
                  <c:v>2.2599999999999999E-2</c:v>
                </c:pt>
                <c:pt idx="5261">
                  <c:v>2.2599999999999999E-2</c:v>
                </c:pt>
                <c:pt idx="5262">
                  <c:v>2.2599999999999999E-2</c:v>
                </c:pt>
                <c:pt idx="5263">
                  <c:v>2.2599999999999999E-2</c:v>
                </c:pt>
                <c:pt idx="5264">
                  <c:v>2.2599999999999999E-2</c:v>
                </c:pt>
                <c:pt idx="5265">
                  <c:v>2.2400000000000003E-2</c:v>
                </c:pt>
                <c:pt idx="5266">
                  <c:v>2.23E-2</c:v>
                </c:pt>
                <c:pt idx="5267">
                  <c:v>2.2000000000000002E-2</c:v>
                </c:pt>
                <c:pt idx="5268">
                  <c:v>2.1600000000000001E-2</c:v>
                </c:pt>
                <c:pt idx="5269">
                  <c:v>2.1400000000000002E-2</c:v>
                </c:pt>
                <c:pt idx="5270">
                  <c:v>2.1400000000000002E-2</c:v>
                </c:pt>
                <c:pt idx="5271">
                  <c:v>2.1400000000000002E-2</c:v>
                </c:pt>
                <c:pt idx="5272">
                  <c:v>2.1400000000000002E-2</c:v>
                </c:pt>
                <c:pt idx="5273">
                  <c:v>2.1400000000000002E-2</c:v>
                </c:pt>
                <c:pt idx="5274">
                  <c:v>2.1400000000000002E-2</c:v>
                </c:pt>
                <c:pt idx="5275">
                  <c:v>2.1400000000000002E-2</c:v>
                </c:pt>
                <c:pt idx="5276">
                  <c:v>2.1099999999999997E-2</c:v>
                </c:pt>
                <c:pt idx="5277">
                  <c:v>2.1099999999999997E-2</c:v>
                </c:pt>
                <c:pt idx="5278">
                  <c:v>2.0400000000000001E-2</c:v>
                </c:pt>
                <c:pt idx="5279">
                  <c:v>2.0199999999999999E-2</c:v>
                </c:pt>
                <c:pt idx="5280">
                  <c:v>2.0199999999999999E-2</c:v>
                </c:pt>
                <c:pt idx="5281">
                  <c:v>1.9900000000000001E-2</c:v>
                </c:pt>
                <c:pt idx="5282">
                  <c:v>2.0099999999999996E-2</c:v>
                </c:pt>
                <c:pt idx="5283">
                  <c:v>2.06E-2</c:v>
                </c:pt>
                <c:pt idx="5284">
                  <c:v>2.12E-2</c:v>
                </c:pt>
                <c:pt idx="5285">
                  <c:v>2.1700000000000001E-2</c:v>
                </c:pt>
                <c:pt idx="5286">
                  <c:v>2.2700000000000001E-2</c:v>
                </c:pt>
                <c:pt idx="5287">
                  <c:v>2.3199999999999998E-2</c:v>
                </c:pt>
                <c:pt idx="5288">
                  <c:v>2.3900000000000001E-2</c:v>
                </c:pt>
                <c:pt idx="5289">
                  <c:v>2.4399999999999998E-2</c:v>
                </c:pt>
                <c:pt idx="5290">
                  <c:v>2.4399999999999998E-2</c:v>
                </c:pt>
                <c:pt idx="5291">
                  <c:v>2.4399999999999998E-2</c:v>
                </c:pt>
                <c:pt idx="5292">
                  <c:v>2.4399999999999998E-2</c:v>
                </c:pt>
                <c:pt idx="5293">
                  <c:v>2.4399999999999998E-2</c:v>
                </c:pt>
                <c:pt idx="5294">
                  <c:v>2.41E-2</c:v>
                </c:pt>
                <c:pt idx="5295">
                  <c:v>2.4E-2</c:v>
                </c:pt>
                <c:pt idx="5296">
                  <c:v>2.4E-2</c:v>
                </c:pt>
                <c:pt idx="5297">
                  <c:v>2.35E-2</c:v>
                </c:pt>
                <c:pt idx="5298">
                  <c:v>2.3199999999999998E-2</c:v>
                </c:pt>
                <c:pt idx="5299">
                  <c:v>2.29E-2</c:v>
                </c:pt>
                <c:pt idx="5300">
                  <c:v>2.29E-2</c:v>
                </c:pt>
                <c:pt idx="5301">
                  <c:v>2.29E-2</c:v>
                </c:pt>
                <c:pt idx="5302">
                  <c:v>2.29E-2</c:v>
                </c:pt>
                <c:pt idx="5303">
                  <c:v>2.3399999999999997E-2</c:v>
                </c:pt>
                <c:pt idx="5304">
                  <c:v>2.4300000000000002E-2</c:v>
                </c:pt>
                <c:pt idx="5305">
                  <c:v>2.4300000000000002E-2</c:v>
                </c:pt>
                <c:pt idx="5306">
                  <c:v>2.4300000000000002E-2</c:v>
                </c:pt>
                <c:pt idx="5307">
                  <c:v>2.3700000000000002E-2</c:v>
                </c:pt>
                <c:pt idx="5308">
                  <c:v>2.35E-2</c:v>
                </c:pt>
                <c:pt idx="5309">
                  <c:v>2.3199999999999998E-2</c:v>
                </c:pt>
                <c:pt idx="5310">
                  <c:v>2.3199999999999998E-2</c:v>
                </c:pt>
                <c:pt idx="5311">
                  <c:v>2.3099999999999999E-2</c:v>
                </c:pt>
                <c:pt idx="5312">
                  <c:v>2.3300000000000001E-2</c:v>
                </c:pt>
                <c:pt idx="5313">
                  <c:v>2.3300000000000001E-2</c:v>
                </c:pt>
                <c:pt idx="5314">
                  <c:v>2.3099999999999999E-2</c:v>
                </c:pt>
                <c:pt idx="5315">
                  <c:v>2.3099999999999999E-2</c:v>
                </c:pt>
                <c:pt idx="5316">
                  <c:v>2.3099999999999999E-2</c:v>
                </c:pt>
                <c:pt idx="5317">
                  <c:v>2.3E-2</c:v>
                </c:pt>
                <c:pt idx="5318">
                  <c:v>2.2400000000000003E-2</c:v>
                </c:pt>
                <c:pt idx="5319">
                  <c:v>2.1899999999999999E-2</c:v>
                </c:pt>
                <c:pt idx="5320">
                  <c:v>2.1899999999999999E-2</c:v>
                </c:pt>
                <c:pt idx="5321">
                  <c:v>2.1899999999999999E-2</c:v>
                </c:pt>
                <c:pt idx="5322">
                  <c:v>2.1299999999999999E-2</c:v>
                </c:pt>
                <c:pt idx="5323">
                  <c:v>2.1099999999999997E-2</c:v>
                </c:pt>
                <c:pt idx="5324">
                  <c:v>2.07E-2</c:v>
                </c:pt>
                <c:pt idx="5325">
                  <c:v>2.07E-2</c:v>
                </c:pt>
                <c:pt idx="5326">
                  <c:v>2.07E-2</c:v>
                </c:pt>
                <c:pt idx="5327">
                  <c:v>2.07E-2</c:v>
                </c:pt>
                <c:pt idx="5328">
                  <c:v>2.07E-2</c:v>
                </c:pt>
                <c:pt idx="5329">
                  <c:v>2.07E-2</c:v>
                </c:pt>
                <c:pt idx="5330">
                  <c:v>2.07E-2</c:v>
                </c:pt>
                <c:pt idx="5331">
                  <c:v>2.07E-2</c:v>
                </c:pt>
                <c:pt idx="5332">
                  <c:v>2.07E-2</c:v>
                </c:pt>
                <c:pt idx="5333">
                  <c:v>2.0799999999999999E-2</c:v>
                </c:pt>
                <c:pt idx="5334">
                  <c:v>2.1099999999999997E-2</c:v>
                </c:pt>
                <c:pt idx="5335">
                  <c:v>2.1099999999999997E-2</c:v>
                </c:pt>
                <c:pt idx="5336">
                  <c:v>2.1099999999999997E-2</c:v>
                </c:pt>
                <c:pt idx="5337">
                  <c:v>2.0899999999999998E-2</c:v>
                </c:pt>
                <c:pt idx="5338">
                  <c:v>2.0899999999999998E-2</c:v>
                </c:pt>
                <c:pt idx="5339">
                  <c:v>2.0899999999999998E-2</c:v>
                </c:pt>
                <c:pt idx="5340">
                  <c:v>2.07E-2</c:v>
                </c:pt>
                <c:pt idx="5341">
                  <c:v>2.07E-2</c:v>
                </c:pt>
                <c:pt idx="5342">
                  <c:v>2.0799999999999999E-2</c:v>
                </c:pt>
                <c:pt idx="5343">
                  <c:v>2.12E-2</c:v>
                </c:pt>
                <c:pt idx="5344">
                  <c:v>2.12E-2</c:v>
                </c:pt>
                <c:pt idx="5345">
                  <c:v>2.12E-2</c:v>
                </c:pt>
                <c:pt idx="5346">
                  <c:v>2.1099999999999997E-2</c:v>
                </c:pt>
                <c:pt idx="5347">
                  <c:v>2.1000000000000001E-2</c:v>
                </c:pt>
                <c:pt idx="5348">
                  <c:v>2.1000000000000001E-2</c:v>
                </c:pt>
                <c:pt idx="5349">
                  <c:v>2.1000000000000001E-2</c:v>
                </c:pt>
                <c:pt idx="5350">
                  <c:v>2.0899999999999998E-2</c:v>
                </c:pt>
                <c:pt idx="5351">
                  <c:v>2.0899999999999998E-2</c:v>
                </c:pt>
                <c:pt idx="5352">
                  <c:v>2.07E-2</c:v>
                </c:pt>
                <c:pt idx="5353">
                  <c:v>2.0400000000000001E-2</c:v>
                </c:pt>
                <c:pt idx="5354">
                  <c:v>2.0099999999999996E-2</c:v>
                </c:pt>
                <c:pt idx="5355">
                  <c:v>0.02</c:v>
                </c:pt>
                <c:pt idx="5356">
                  <c:v>0.02</c:v>
                </c:pt>
                <c:pt idx="5357">
                  <c:v>1.9699999999999999E-2</c:v>
                </c:pt>
                <c:pt idx="5358">
                  <c:v>1.9699999999999999E-2</c:v>
                </c:pt>
                <c:pt idx="5359">
                  <c:v>1.95E-2</c:v>
                </c:pt>
                <c:pt idx="5360">
                  <c:v>1.95E-2</c:v>
                </c:pt>
                <c:pt idx="5361">
                  <c:v>1.9099999999999999E-2</c:v>
                </c:pt>
                <c:pt idx="5362">
                  <c:v>1.8600000000000002E-2</c:v>
                </c:pt>
                <c:pt idx="5363">
                  <c:v>1.8600000000000002E-2</c:v>
                </c:pt>
                <c:pt idx="5364">
                  <c:v>1.83E-2</c:v>
                </c:pt>
                <c:pt idx="5365">
                  <c:v>1.83E-2</c:v>
                </c:pt>
                <c:pt idx="5366">
                  <c:v>1.8500000000000003E-2</c:v>
                </c:pt>
                <c:pt idx="5367">
                  <c:v>1.8500000000000003E-2</c:v>
                </c:pt>
                <c:pt idx="5368">
                  <c:v>1.9E-2</c:v>
                </c:pt>
                <c:pt idx="5369">
                  <c:v>1.9E-2</c:v>
                </c:pt>
                <c:pt idx="5370">
                  <c:v>1.9E-2</c:v>
                </c:pt>
                <c:pt idx="5371">
                  <c:v>1.9199999999999998E-2</c:v>
                </c:pt>
                <c:pt idx="5372">
                  <c:v>1.9699999999999999E-2</c:v>
                </c:pt>
                <c:pt idx="5373">
                  <c:v>1.9699999999999999E-2</c:v>
                </c:pt>
                <c:pt idx="5374">
                  <c:v>1.9699999999999999E-2</c:v>
                </c:pt>
                <c:pt idx="5375">
                  <c:v>1.9699999999999999E-2</c:v>
                </c:pt>
                <c:pt idx="5376">
                  <c:v>1.9699999999999999E-2</c:v>
                </c:pt>
                <c:pt idx="5377">
                  <c:v>1.95E-2</c:v>
                </c:pt>
                <c:pt idx="5378">
                  <c:v>1.9400000000000001E-2</c:v>
                </c:pt>
                <c:pt idx="5379">
                  <c:v>1.9199999999999998E-2</c:v>
                </c:pt>
                <c:pt idx="5380">
                  <c:v>1.89E-2</c:v>
                </c:pt>
                <c:pt idx="5381">
                  <c:v>1.84E-2</c:v>
                </c:pt>
                <c:pt idx="5382">
                  <c:v>1.78E-2</c:v>
                </c:pt>
                <c:pt idx="5383">
                  <c:v>1.78E-2</c:v>
                </c:pt>
                <c:pt idx="5384">
                  <c:v>1.78E-2</c:v>
                </c:pt>
                <c:pt idx="5385">
                  <c:v>1.78E-2</c:v>
                </c:pt>
                <c:pt idx="5386">
                  <c:v>1.78E-2</c:v>
                </c:pt>
                <c:pt idx="5387">
                  <c:v>1.78E-2</c:v>
                </c:pt>
                <c:pt idx="5388">
                  <c:v>1.78E-2</c:v>
                </c:pt>
                <c:pt idx="5389">
                  <c:v>1.7500000000000002E-2</c:v>
                </c:pt>
                <c:pt idx="5390">
                  <c:v>1.7500000000000002E-2</c:v>
                </c:pt>
                <c:pt idx="5391">
                  <c:v>1.7899999999999999E-2</c:v>
                </c:pt>
                <c:pt idx="5392">
                  <c:v>1.7899999999999999E-2</c:v>
                </c:pt>
                <c:pt idx="5393">
                  <c:v>1.7899999999999999E-2</c:v>
                </c:pt>
                <c:pt idx="5394">
                  <c:v>1.7899999999999999E-2</c:v>
                </c:pt>
                <c:pt idx="5395">
                  <c:v>1.78E-2</c:v>
                </c:pt>
                <c:pt idx="5396">
                  <c:v>1.8000000000000002E-2</c:v>
                </c:pt>
                <c:pt idx="5397">
                  <c:v>1.8200000000000001E-2</c:v>
                </c:pt>
                <c:pt idx="5398">
                  <c:v>1.8200000000000001E-2</c:v>
                </c:pt>
                <c:pt idx="5399">
                  <c:v>1.8200000000000001E-2</c:v>
                </c:pt>
                <c:pt idx="5400">
                  <c:v>1.8200000000000001E-2</c:v>
                </c:pt>
                <c:pt idx="5401">
                  <c:v>1.8200000000000001E-2</c:v>
                </c:pt>
                <c:pt idx="5402">
                  <c:v>1.7899999999999999E-2</c:v>
                </c:pt>
                <c:pt idx="5403">
                  <c:v>1.84E-2</c:v>
                </c:pt>
                <c:pt idx="5404">
                  <c:v>1.8500000000000003E-2</c:v>
                </c:pt>
                <c:pt idx="5405">
                  <c:v>1.8700000000000001E-2</c:v>
                </c:pt>
                <c:pt idx="5406">
                  <c:v>1.89E-2</c:v>
                </c:pt>
                <c:pt idx="5407">
                  <c:v>1.9099999999999999E-2</c:v>
                </c:pt>
                <c:pt idx="5408">
                  <c:v>1.9099999999999999E-2</c:v>
                </c:pt>
                <c:pt idx="5409">
                  <c:v>1.89E-2</c:v>
                </c:pt>
                <c:pt idx="5410">
                  <c:v>1.89E-2</c:v>
                </c:pt>
                <c:pt idx="5411">
                  <c:v>1.89E-2</c:v>
                </c:pt>
                <c:pt idx="5412">
                  <c:v>1.89E-2</c:v>
                </c:pt>
                <c:pt idx="5413">
                  <c:v>1.89E-2</c:v>
                </c:pt>
                <c:pt idx="5414">
                  <c:v>1.89E-2</c:v>
                </c:pt>
                <c:pt idx="5415">
                  <c:v>1.89E-2</c:v>
                </c:pt>
                <c:pt idx="5416">
                  <c:v>1.89E-2</c:v>
                </c:pt>
                <c:pt idx="5417">
                  <c:v>1.9099999999999999E-2</c:v>
                </c:pt>
                <c:pt idx="5418">
                  <c:v>1.9099999999999999E-2</c:v>
                </c:pt>
                <c:pt idx="5419">
                  <c:v>1.9099999999999999E-2</c:v>
                </c:pt>
                <c:pt idx="5420">
                  <c:v>1.9099999999999999E-2</c:v>
                </c:pt>
                <c:pt idx="5421">
                  <c:v>1.9099999999999999E-2</c:v>
                </c:pt>
                <c:pt idx="5422">
                  <c:v>1.9099999999999999E-2</c:v>
                </c:pt>
                <c:pt idx="5423">
                  <c:v>1.9099999999999999E-2</c:v>
                </c:pt>
                <c:pt idx="5424">
                  <c:v>1.9199999999999998E-2</c:v>
                </c:pt>
                <c:pt idx="5425">
                  <c:v>1.9199999999999998E-2</c:v>
                </c:pt>
                <c:pt idx="5426">
                  <c:v>1.9199999999999998E-2</c:v>
                </c:pt>
                <c:pt idx="5427">
                  <c:v>1.9199999999999998E-2</c:v>
                </c:pt>
                <c:pt idx="5428">
                  <c:v>1.9199999999999998E-2</c:v>
                </c:pt>
                <c:pt idx="5429">
                  <c:v>1.9099999999999999E-2</c:v>
                </c:pt>
                <c:pt idx="5430">
                  <c:v>1.9099999999999999E-2</c:v>
                </c:pt>
                <c:pt idx="5431">
                  <c:v>1.9099999999999999E-2</c:v>
                </c:pt>
                <c:pt idx="5432">
                  <c:v>1.9199999999999998E-2</c:v>
                </c:pt>
                <c:pt idx="5433">
                  <c:v>1.9199999999999998E-2</c:v>
                </c:pt>
                <c:pt idx="5434">
                  <c:v>1.9199999999999998E-2</c:v>
                </c:pt>
                <c:pt idx="5435">
                  <c:v>1.9199999999999998E-2</c:v>
                </c:pt>
                <c:pt idx="5436">
                  <c:v>1.9400000000000001E-2</c:v>
                </c:pt>
                <c:pt idx="5437">
                  <c:v>1.9699999999999999E-2</c:v>
                </c:pt>
                <c:pt idx="5438">
                  <c:v>1.9799999999999998E-2</c:v>
                </c:pt>
                <c:pt idx="5439">
                  <c:v>2.0299999999999999E-2</c:v>
                </c:pt>
                <c:pt idx="5440">
                  <c:v>2.0499999999999997E-2</c:v>
                </c:pt>
                <c:pt idx="5441">
                  <c:v>2.0499999999999997E-2</c:v>
                </c:pt>
                <c:pt idx="5442">
                  <c:v>2.0499999999999997E-2</c:v>
                </c:pt>
                <c:pt idx="5443">
                  <c:v>2.0499999999999997E-2</c:v>
                </c:pt>
                <c:pt idx="5444">
                  <c:v>2.0499999999999997E-2</c:v>
                </c:pt>
                <c:pt idx="5445">
                  <c:v>2.06E-2</c:v>
                </c:pt>
                <c:pt idx="5446">
                  <c:v>2.06E-2</c:v>
                </c:pt>
                <c:pt idx="5447">
                  <c:v>2.1000000000000001E-2</c:v>
                </c:pt>
                <c:pt idx="5448">
                  <c:v>2.1000000000000001E-2</c:v>
                </c:pt>
                <c:pt idx="5449">
                  <c:v>2.1000000000000001E-2</c:v>
                </c:pt>
                <c:pt idx="5450">
                  <c:v>2.0899999999999998E-2</c:v>
                </c:pt>
                <c:pt idx="5451">
                  <c:v>2.0899999999999998E-2</c:v>
                </c:pt>
                <c:pt idx="5452">
                  <c:v>2.0899999999999998E-2</c:v>
                </c:pt>
                <c:pt idx="5453">
                  <c:v>2.0899999999999998E-2</c:v>
                </c:pt>
                <c:pt idx="5454">
                  <c:v>2.0899999999999998E-2</c:v>
                </c:pt>
                <c:pt idx="5455">
                  <c:v>2.1400000000000002E-2</c:v>
                </c:pt>
                <c:pt idx="5456">
                  <c:v>2.1400000000000002E-2</c:v>
                </c:pt>
                <c:pt idx="5457">
                  <c:v>2.1600000000000001E-2</c:v>
                </c:pt>
                <c:pt idx="5458">
                  <c:v>2.1600000000000001E-2</c:v>
                </c:pt>
                <c:pt idx="5459">
                  <c:v>2.1299999999999999E-2</c:v>
                </c:pt>
                <c:pt idx="5460">
                  <c:v>2.12E-2</c:v>
                </c:pt>
                <c:pt idx="5461">
                  <c:v>2.12E-2</c:v>
                </c:pt>
                <c:pt idx="5462">
                  <c:v>2.12E-2</c:v>
                </c:pt>
                <c:pt idx="5463">
                  <c:v>2.12E-2</c:v>
                </c:pt>
                <c:pt idx="5464">
                  <c:v>2.0899999999999998E-2</c:v>
                </c:pt>
                <c:pt idx="5465">
                  <c:v>2.07E-2</c:v>
                </c:pt>
                <c:pt idx="5466">
                  <c:v>2.0099999999999996E-2</c:v>
                </c:pt>
                <c:pt idx="5467">
                  <c:v>2.0099999999999996E-2</c:v>
                </c:pt>
                <c:pt idx="5468">
                  <c:v>1.9599999999999999E-2</c:v>
                </c:pt>
                <c:pt idx="5469">
                  <c:v>1.9599999999999999E-2</c:v>
                </c:pt>
                <c:pt idx="5470">
                  <c:v>1.9599999999999999E-2</c:v>
                </c:pt>
                <c:pt idx="5471">
                  <c:v>1.9699999999999999E-2</c:v>
                </c:pt>
                <c:pt idx="5472">
                  <c:v>1.9900000000000001E-2</c:v>
                </c:pt>
                <c:pt idx="5473">
                  <c:v>1.9900000000000001E-2</c:v>
                </c:pt>
                <c:pt idx="5474">
                  <c:v>1.9900000000000001E-2</c:v>
                </c:pt>
                <c:pt idx="5475">
                  <c:v>1.9699999999999999E-2</c:v>
                </c:pt>
                <c:pt idx="5476">
                  <c:v>1.9699999999999999E-2</c:v>
                </c:pt>
                <c:pt idx="5477">
                  <c:v>1.9699999999999999E-2</c:v>
                </c:pt>
                <c:pt idx="5478">
                  <c:v>1.9799999999999998E-2</c:v>
                </c:pt>
                <c:pt idx="5479">
                  <c:v>1.95E-2</c:v>
                </c:pt>
                <c:pt idx="5480">
                  <c:v>1.95E-2</c:v>
                </c:pt>
                <c:pt idx="5481">
                  <c:v>1.9199999999999998E-2</c:v>
                </c:pt>
                <c:pt idx="5482">
                  <c:v>1.9199999999999998E-2</c:v>
                </c:pt>
                <c:pt idx="5483">
                  <c:v>1.9199999999999998E-2</c:v>
                </c:pt>
                <c:pt idx="5484">
                  <c:v>1.9199999999999998E-2</c:v>
                </c:pt>
                <c:pt idx="5485">
                  <c:v>1.9199999999999998E-2</c:v>
                </c:pt>
                <c:pt idx="5486">
                  <c:v>1.9199999999999998E-2</c:v>
                </c:pt>
                <c:pt idx="5487">
                  <c:v>1.9199999999999998E-2</c:v>
                </c:pt>
                <c:pt idx="5488">
                  <c:v>1.9199999999999998E-2</c:v>
                </c:pt>
                <c:pt idx="5489">
                  <c:v>1.9199999999999998E-2</c:v>
                </c:pt>
                <c:pt idx="5490">
                  <c:v>1.9199999999999998E-2</c:v>
                </c:pt>
                <c:pt idx="5491">
                  <c:v>1.9199999999999998E-2</c:v>
                </c:pt>
                <c:pt idx="5492">
                  <c:v>1.9199999999999998E-2</c:v>
                </c:pt>
                <c:pt idx="5493">
                  <c:v>1.9199999999999998E-2</c:v>
                </c:pt>
                <c:pt idx="5494">
                  <c:v>1.9199999999999998E-2</c:v>
                </c:pt>
                <c:pt idx="5495">
                  <c:v>1.9199999999999998E-2</c:v>
                </c:pt>
                <c:pt idx="5496">
                  <c:v>1.9199999999999998E-2</c:v>
                </c:pt>
                <c:pt idx="5497">
                  <c:v>1.9199999999999998E-2</c:v>
                </c:pt>
                <c:pt idx="5498">
                  <c:v>1.9199999999999998E-2</c:v>
                </c:pt>
                <c:pt idx="5499">
                  <c:v>1.9199999999999998E-2</c:v>
                </c:pt>
                <c:pt idx="5500">
                  <c:v>1.9199999999999998E-2</c:v>
                </c:pt>
                <c:pt idx="5501">
                  <c:v>1.9299999999999998E-2</c:v>
                </c:pt>
                <c:pt idx="5502">
                  <c:v>1.9299999999999998E-2</c:v>
                </c:pt>
                <c:pt idx="5503">
                  <c:v>1.9299999999999998E-2</c:v>
                </c:pt>
                <c:pt idx="5504">
                  <c:v>1.9599999999999999E-2</c:v>
                </c:pt>
                <c:pt idx="5505">
                  <c:v>1.9900000000000001E-2</c:v>
                </c:pt>
                <c:pt idx="5506">
                  <c:v>1.9900000000000001E-2</c:v>
                </c:pt>
                <c:pt idx="5507">
                  <c:v>2.0400000000000001E-2</c:v>
                </c:pt>
                <c:pt idx="5508">
                  <c:v>2.0899999999999998E-2</c:v>
                </c:pt>
                <c:pt idx="5509">
                  <c:v>2.1099999999999997E-2</c:v>
                </c:pt>
                <c:pt idx="5510">
                  <c:v>2.1099999999999997E-2</c:v>
                </c:pt>
                <c:pt idx="5511">
                  <c:v>2.1099999999999997E-2</c:v>
                </c:pt>
                <c:pt idx="5512">
                  <c:v>2.1000000000000001E-2</c:v>
                </c:pt>
                <c:pt idx="5513">
                  <c:v>2.1000000000000001E-2</c:v>
                </c:pt>
                <c:pt idx="5514">
                  <c:v>2.1299999999999999E-2</c:v>
                </c:pt>
                <c:pt idx="5515">
                  <c:v>2.1600000000000001E-2</c:v>
                </c:pt>
                <c:pt idx="5516">
                  <c:v>2.18E-2</c:v>
                </c:pt>
                <c:pt idx="5517">
                  <c:v>2.18E-2</c:v>
                </c:pt>
                <c:pt idx="5518">
                  <c:v>2.1899999999999999E-2</c:v>
                </c:pt>
                <c:pt idx="5519">
                  <c:v>2.2499999999999999E-2</c:v>
                </c:pt>
                <c:pt idx="5520">
                  <c:v>2.2799999999999997E-2</c:v>
                </c:pt>
                <c:pt idx="5521">
                  <c:v>2.3399999999999997E-2</c:v>
                </c:pt>
                <c:pt idx="5522">
                  <c:v>2.46E-2</c:v>
                </c:pt>
                <c:pt idx="5523">
                  <c:v>2.46E-2</c:v>
                </c:pt>
                <c:pt idx="5524">
                  <c:v>2.4199999999999999E-2</c:v>
                </c:pt>
                <c:pt idx="5525">
                  <c:v>2.35E-2</c:v>
                </c:pt>
                <c:pt idx="5526">
                  <c:v>2.3300000000000001E-2</c:v>
                </c:pt>
                <c:pt idx="5527">
                  <c:v>2.35E-2</c:v>
                </c:pt>
                <c:pt idx="5528">
                  <c:v>2.3700000000000002E-2</c:v>
                </c:pt>
                <c:pt idx="5529">
                  <c:v>2.4199999999999999E-2</c:v>
                </c:pt>
                <c:pt idx="5530">
                  <c:v>2.4199999999999999E-2</c:v>
                </c:pt>
                <c:pt idx="5531">
                  <c:v>2.4900000000000002E-2</c:v>
                </c:pt>
                <c:pt idx="5532">
                  <c:v>2.5600000000000001E-2</c:v>
                </c:pt>
                <c:pt idx="5533">
                  <c:v>2.5600000000000001E-2</c:v>
                </c:pt>
                <c:pt idx="5534">
                  <c:v>2.6200000000000001E-2</c:v>
                </c:pt>
                <c:pt idx="5535">
                  <c:v>2.6699999999999998E-2</c:v>
                </c:pt>
                <c:pt idx="5536">
                  <c:v>2.63E-2</c:v>
                </c:pt>
                <c:pt idx="5537">
                  <c:v>2.6000000000000002E-2</c:v>
                </c:pt>
                <c:pt idx="5538">
                  <c:v>2.63E-2</c:v>
                </c:pt>
                <c:pt idx="5539">
                  <c:v>2.63E-2</c:v>
                </c:pt>
                <c:pt idx="5540">
                  <c:v>2.5499999999999998E-2</c:v>
                </c:pt>
                <c:pt idx="5541">
                  <c:v>2.5899999999999999E-2</c:v>
                </c:pt>
                <c:pt idx="5542">
                  <c:v>2.5899999999999999E-2</c:v>
                </c:pt>
                <c:pt idx="5543">
                  <c:v>2.5399999999999999E-2</c:v>
                </c:pt>
                <c:pt idx="5544">
                  <c:v>2.5699999999999997E-2</c:v>
                </c:pt>
                <c:pt idx="5545">
                  <c:v>2.64E-2</c:v>
                </c:pt>
                <c:pt idx="5546">
                  <c:v>2.6600000000000002E-2</c:v>
                </c:pt>
                <c:pt idx="5547">
                  <c:v>2.7099999999999999E-2</c:v>
                </c:pt>
                <c:pt idx="5548">
                  <c:v>2.76E-2</c:v>
                </c:pt>
                <c:pt idx="5549">
                  <c:v>2.8399999999999998E-2</c:v>
                </c:pt>
                <c:pt idx="5550">
                  <c:v>2.8900000000000002E-2</c:v>
                </c:pt>
                <c:pt idx="5551">
                  <c:v>2.92E-2</c:v>
                </c:pt>
                <c:pt idx="5552">
                  <c:v>3.0200000000000001E-2</c:v>
                </c:pt>
                <c:pt idx="5553">
                  <c:v>3.0600000000000002E-2</c:v>
                </c:pt>
                <c:pt idx="5554">
                  <c:v>3.0600000000000002E-2</c:v>
                </c:pt>
                <c:pt idx="5555">
                  <c:v>0.03</c:v>
                </c:pt>
                <c:pt idx="5556">
                  <c:v>0.03</c:v>
                </c:pt>
                <c:pt idx="5557">
                  <c:v>0.03</c:v>
                </c:pt>
                <c:pt idx="5558">
                  <c:v>3.1400000000000004E-2</c:v>
                </c:pt>
                <c:pt idx="5559">
                  <c:v>3.1600000000000003E-2</c:v>
                </c:pt>
                <c:pt idx="5560">
                  <c:v>3.2000000000000001E-2</c:v>
                </c:pt>
                <c:pt idx="5561">
                  <c:v>3.2300000000000002E-2</c:v>
                </c:pt>
                <c:pt idx="5562">
                  <c:v>3.2599999999999997E-2</c:v>
                </c:pt>
                <c:pt idx="5563">
                  <c:v>3.3000000000000002E-2</c:v>
                </c:pt>
                <c:pt idx="5564">
                  <c:v>3.3000000000000002E-2</c:v>
                </c:pt>
                <c:pt idx="5565">
                  <c:v>3.2599999999999997E-2</c:v>
                </c:pt>
                <c:pt idx="5566">
                  <c:v>3.2599999999999997E-2</c:v>
                </c:pt>
              </c:numCache>
            </c:numRef>
          </c:val>
          <c:smooth val="0"/>
          <c:extLst>
            <c:ext xmlns:c16="http://schemas.microsoft.com/office/drawing/2014/chart" uri="{C3380CC4-5D6E-409C-BE32-E72D297353CC}">
              <c16:uniqueId val="{00000001-DA76-411C-B662-B92E9D1D5D54}"/>
            </c:ext>
          </c:extLst>
        </c:ser>
        <c:dLbls>
          <c:showLegendKey val="0"/>
          <c:showVal val="0"/>
          <c:showCatName val="0"/>
          <c:showSerName val="0"/>
          <c:showPercent val="0"/>
          <c:showBubbleSize val="0"/>
        </c:dLbls>
        <c:smooth val="0"/>
        <c:axId val="382738440"/>
        <c:axId val="382740400"/>
        <c:extLst>
          <c:ext xmlns:c15="http://schemas.microsoft.com/office/drawing/2012/chart" uri="{02D57815-91ED-43cb-92C2-25804820EDAC}">
            <c15:filteredLineSeries>
              <c15:ser>
                <c:idx val="1"/>
                <c:order val="1"/>
                <c:tx>
                  <c:strRef>
                    <c:extLst>
                      <c:ext uri="{02D57815-91ED-43cb-92C2-25804820EDAC}">
                        <c15:formulaRef>
                          <c15:sqref>Sheet1!$D$2</c15:sqref>
                        </c15:formulaRef>
                      </c:ext>
                    </c:extLst>
                    <c:strCache>
                      <c:ptCount val="1"/>
                      <c:pt idx="0">
                        <c:v>AA GO 20 yr</c:v>
                      </c:pt>
                    </c:strCache>
                  </c:strRef>
                </c:tx>
                <c:spPr>
                  <a:ln w="6350"/>
                </c:spPr>
                <c:marker>
                  <c:symbol val="none"/>
                </c:marker>
                <c:cat>
                  <c:numRef>
                    <c:extLst>
                      <c:ext uri="{02D57815-91ED-43cb-92C2-25804820EDAC}">
                        <c15:formulaRef>
                          <c15:sqref>Sheet1!$B$4692:$B$10258</c15:sqref>
                        </c15:formulaRef>
                      </c:ext>
                    </c:extLst>
                    <c:numCache>
                      <c:formatCode>m/d/yyyy</c:formatCode>
                      <c:ptCount val="5567"/>
                      <c:pt idx="0">
                        <c:v>36528</c:v>
                      </c:pt>
                      <c:pt idx="1">
                        <c:v>36529</c:v>
                      </c:pt>
                      <c:pt idx="2">
                        <c:v>36530</c:v>
                      </c:pt>
                      <c:pt idx="3">
                        <c:v>36531</c:v>
                      </c:pt>
                      <c:pt idx="4">
                        <c:v>36532</c:v>
                      </c:pt>
                      <c:pt idx="5">
                        <c:v>36535</c:v>
                      </c:pt>
                      <c:pt idx="6">
                        <c:v>36536</c:v>
                      </c:pt>
                      <c:pt idx="7">
                        <c:v>36537</c:v>
                      </c:pt>
                      <c:pt idx="8">
                        <c:v>36538</c:v>
                      </c:pt>
                      <c:pt idx="9">
                        <c:v>36539</c:v>
                      </c:pt>
                      <c:pt idx="10">
                        <c:v>36543</c:v>
                      </c:pt>
                      <c:pt idx="11">
                        <c:v>36544</c:v>
                      </c:pt>
                      <c:pt idx="12">
                        <c:v>36545</c:v>
                      </c:pt>
                      <c:pt idx="13">
                        <c:v>36546</c:v>
                      </c:pt>
                      <c:pt idx="14">
                        <c:v>36549</c:v>
                      </c:pt>
                      <c:pt idx="15">
                        <c:v>36550</c:v>
                      </c:pt>
                      <c:pt idx="16">
                        <c:v>36551</c:v>
                      </c:pt>
                      <c:pt idx="17">
                        <c:v>36552</c:v>
                      </c:pt>
                      <c:pt idx="18">
                        <c:v>36553</c:v>
                      </c:pt>
                      <c:pt idx="19">
                        <c:v>36556</c:v>
                      </c:pt>
                      <c:pt idx="20">
                        <c:v>36557</c:v>
                      </c:pt>
                      <c:pt idx="21">
                        <c:v>36558</c:v>
                      </c:pt>
                      <c:pt idx="22">
                        <c:v>36559</c:v>
                      </c:pt>
                      <c:pt idx="23">
                        <c:v>36560</c:v>
                      </c:pt>
                      <c:pt idx="24">
                        <c:v>36563</c:v>
                      </c:pt>
                      <c:pt idx="25">
                        <c:v>36564</c:v>
                      </c:pt>
                      <c:pt idx="26">
                        <c:v>36565</c:v>
                      </c:pt>
                      <c:pt idx="27">
                        <c:v>36566</c:v>
                      </c:pt>
                      <c:pt idx="28">
                        <c:v>36567</c:v>
                      </c:pt>
                      <c:pt idx="29">
                        <c:v>36570</c:v>
                      </c:pt>
                      <c:pt idx="30">
                        <c:v>36571</c:v>
                      </c:pt>
                      <c:pt idx="31">
                        <c:v>36572</c:v>
                      </c:pt>
                      <c:pt idx="32">
                        <c:v>36573</c:v>
                      </c:pt>
                      <c:pt idx="33">
                        <c:v>36574</c:v>
                      </c:pt>
                      <c:pt idx="34">
                        <c:v>36578</c:v>
                      </c:pt>
                      <c:pt idx="35">
                        <c:v>36579</c:v>
                      </c:pt>
                      <c:pt idx="36">
                        <c:v>36580</c:v>
                      </c:pt>
                      <c:pt idx="37">
                        <c:v>36581</c:v>
                      </c:pt>
                      <c:pt idx="38">
                        <c:v>36584</c:v>
                      </c:pt>
                      <c:pt idx="39">
                        <c:v>36585</c:v>
                      </c:pt>
                      <c:pt idx="40">
                        <c:v>36586</c:v>
                      </c:pt>
                      <c:pt idx="41">
                        <c:v>36587</c:v>
                      </c:pt>
                      <c:pt idx="42">
                        <c:v>36588</c:v>
                      </c:pt>
                      <c:pt idx="43">
                        <c:v>36591</c:v>
                      </c:pt>
                      <c:pt idx="44">
                        <c:v>36592</c:v>
                      </c:pt>
                      <c:pt idx="45">
                        <c:v>36593</c:v>
                      </c:pt>
                      <c:pt idx="46">
                        <c:v>36594</c:v>
                      </c:pt>
                      <c:pt idx="47">
                        <c:v>36595</c:v>
                      </c:pt>
                      <c:pt idx="48">
                        <c:v>36598</c:v>
                      </c:pt>
                      <c:pt idx="49">
                        <c:v>36599</c:v>
                      </c:pt>
                      <c:pt idx="50">
                        <c:v>36600</c:v>
                      </c:pt>
                      <c:pt idx="51">
                        <c:v>36601</c:v>
                      </c:pt>
                      <c:pt idx="52">
                        <c:v>36602</c:v>
                      </c:pt>
                      <c:pt idx="53">
                        <c:v>36605</c:v>
                      </c:pt>
                      <c:pt idx="54">
                        <c:v>36606</c:v>
                      </c:pt>
                      <c:pt idx="55">
                        <c:v>36607</c:v>
                      </c:pt>
                      <c:pt idx="56">
                        <c:v>36608</c:v>
                      </c:pt>
                      <c:pt idx="57">
                        <c:v>36609</c:v>
                      </c:pt>
                      <c:pt idx="58">
                        <c:v>36612</c:v>
                      </c:pt>
                      <c:pt idx="59">
                        <c:v>36613</c:v>
                      </c:pt>
                      <c:pt idx="60">
                        <c:v>36614</c:v>
                      </c:pt>
                      <c:pt idx="61">
                        <c:v>36615</c:v>
                      </c:pt>
                      <c:pt idx="62">
                        <c:v>36616</c:v>
                      </c:pt>
                      <c:pt idx="63">
                        <c:v>36619</c:v>
                      </c:pt>
                      <c:pt idx="64">
                        <c:v>36620</c:v>
                      </c:pt>
                      <c:pt idx="65">
                        <c:v>36621</c:v>
                      </c:pt>
                      <c:pt idx="66">
                        <c:v>36622</c:v>
                      </c:pt>
                      <c:pt idx="67">
                        <c:v>36623</c:v>
                      </c:pt>
                      <c:pt idx="68">
                        <c:v>36626</c:v>
                      </c:pt>
                      <c:pt idx="69">
                        <c:v>36627</c:v>
                      </c:pt>
                      <c:pt idx="70">
                        <c:v>36628</c:v>
                      </c:pt>
                      <c:pt idx="71">
                        <c:v>36629</c:v>
                      </c:pt>
                      <c:pt idx="72">
                        <c:v>36630</c:v>
                      </c:pt>
                      <c:pt idx="73">
                        <c:v>36633</c:v>
                      </c:pt>
                      <c:pt idx="74">
                        <c:v>36634</c:v>
                      </c:pt>
                      <c:pt idx="75">
                        <c:v>36635</c:v>
                      </c:pt>
                      <c:pt idx="76">
                        <c:v>36636</c:v>
                      </c:pt>
                      <c:pt idx="77">
                        <c:v>36640</c:v>
                      </c:pt>
                      <c:pt idx="78">
                        <c:v>36641</c:v>
                      </c:pt>
                      <c:pt idx="79">
                        <c:v>36642</c:v>
                      </c:pt>
                      <c:pt idx="80">
                        <c:v>36643</c:v>
                      </c:pt>
                      <c:pt idx="81">
                        <c:v>36644</c:v>
                      </c:pt>
                      <c:pt idx="82">
                        <c:v>36647</c:v>
                      </c:pt>
                      <c:pt idx="83">
                        <c:v>36648</c:v>
                      </c:pt>
                      <c:pt idx="84">
                        <c:v>36649</c:v>
                      </c:pt>
                      <c:pt idx="85">
                        <c:v>36650</c:v>
                      </c:pt>
                      <c:pt idx="86">
                        <c:v>36651</c:v>
                      </c:pt>
                      <c:pt idx="87">
                        <c:v>36654</c:v>
                      </c:pt>
                      <c:pt idx="88">
                        <c:v>36655</c:v>
                      </c:pt>
                      <c:pt idx="89">
                        <c:v>36656</c:v>
                      </c:pt>
                      <c:pt idx="90">
                        <c:v>36657</c:v>
                      </c:pt>
                      <c:pt idx="91">
                        <c:v>36658</c:v>
                      </c:pt>
                      <c:pt idx="92">
                        <c:v>36661</c:v>
                      </c:pt>
                      <c:pt idx="93">
                        <c:v>36662</c:v>
                      </c:pt>
                      <c:pt idx="94">
                        <c:v>36663</c:v>
                      </c:pt>
                      <c:pt idx="95">
                        <c:v>36664</c:v>
                      </c:pt>
                      <c:pt idx="96">
                        <c:v>36665</c:v>
                      </c:pt>
                      <c:pt idx="97">
                        <c:v>36668</c:v>
                      </c:pt>
                      <c:pt idx="98">
                        <c:v>36669</c:v>
                      </c:pt>
                      <c:pt idx="99">
                        <c:v>36670</c:v>
                      </c:pt>
                      <c:pt idx="100">
                        <c:v>36671</c:v>
                      </c:pt>
                      <c:pt idx="101">
                        <c:v>36672</c:v>
                      </c:pt>
                      <c:pt idx="102">
                        <c:v>36676</c:v>
                      </c:pt>
                      <c:pt idx="103">
                        <c:v>36677</c:v>
                      </c:pt>
                      <c:pt idx="104">
                        <c:v>36678</c:v>
                      </c:pt>
                      <c:pt idx="105">
                        <c:v>36679</c:v>
                      </c:pt>
                      <c:pt idx="106">
                        <c:v>36682</c:v>
                      </c:pt>
                      <c:pt idx="107">
                        <c:v>36683</c:v>
                      </c:pt>
                      <c:pt idx="108">
                        <c:v>36684</c:v>
                      </c:pt>
                      <c:pt idx="109">
                        <c:v>36685</c:v>
                      </c:pt>
                      <c:pt idx="110">
                        <c:v>36686</c:v>
                      </c:pt>
                      <c:pt idx="111">
                        <c:v>36689</c:v>
                      </c:pt>
                      <c:pt idx="112">
                        <c:v>36690</c:v>
                      </c:pt>
                      <c:pt idx="113">
                        <c:v>36691</c:v>
                      </c:pt>
                      <c:pt idx="114">
                        <c:v>36692</c:v>
                      </c:pt>
                      <c:pt idx="115">
                        <c:v>36693</c:v>
                      </c:pt>
                      <c:pt idx="116">
                        <c:v>36696</c:v>
                      </c:pt>
                      <c:pt idx="117">
                        <c:v>36697</c:v>
                      </c:pt>
                      <c:pt idx="118">
                        <c:v>36698</c:v>
                      </c:pt>
                      <c:pt idx="119">
                        <c:v>36699</c:v>
                      </c:pt>
                      <c:pt idx="120">
                        <c:v>36700</c:v>
                      </c:pt>
                      <c:pt idx="121">
                        <c:v>36703</c:v>
                      </c:pt>
                      <c:pt idx="122">
                        <c:v>36704</c:v>
                      </c:pt>
                      <c:pt idx="123">
                        <c:v>36705</c:v>
                      </c:pt>
                      <c:pt idx="124">
                        <c:v>36706</c:v>
                      </c:pt>
                      <c:pt idx="125">
                        <c:v>36707</c:v>
                      </c:pt>
                      <c:pt idx="126">
                        <c:v>36710</c:v>
                      </c:pt>
                      <c:pt idx="127">
                        <c:v>36712</c:v>
                      </c:pt>
                      <c:pt idx="128">
                        <c:v>36713</c:v>
                      </c:pt>
                      <c:pt idx="129">
                        <c:v>36714</c:v>
                      </c:pt>
                      <c:pt idx="130">
                        <c:v>36717</c:v>
                      </c:pt>
                      <c:pt idx="131">
                        <c:v>36718</c:v>
                      </c:pt>
                      <c:pt idx="132">
                        <c:v>36719</c:v>
                      </c:pt>
                      <c:pt idx="133">
                        <c:v>36720</c:v>
                      </c:pt>
                      <c:pt idx="134">
                        <c:v>36721</c:v>
                      </c:pt>
                      <c:pt idx="135">
                        <c:v>36724</c:v>
                      </c:pt>
                      <c:pt idx="136">
                        <c:v>36725</c:v>
                      </c:pt>
                      <c:pt idx="137">
                        <c:v>36726</c:v>
                      </c:pt>
                      <c:pt idx="138">
                        <c:v>36727</c:v>
                      </c:pt>
                      <c:pt idx="139">
                        <c:v>36728</c:v>
                      </c:pt>
                      <c:pt idx="140">
                        <c:v>36731</c:v>
                      </c:pt>
                      <c:pt idx="141">
                        <c:v>36732</c:v>
                      </c:pt>
                      <c:pt idx="142">
                        <c:v>36733</c:v>
                      </c:pt>
                      <c:pt idx="143">
                        <c:v>36734</c:v>
                      </c:pt>
                      <c:pt idx="144">
                        <c:v>36735</c:v>
                      </c:pt>
                      <c:pt idx="145">
                        <c:v>36738</c:v>
                      </c:pt>
                      <c:pt idx="146">
                        <c:v>36739</c:v>
                      </c:pt>
                      <c:pt idx="147">
                        <c:v>36740</c:v>
                      </c:pt>
                      <c:pt idx="148">
                        <c:v>36741</c:v>
                      </c:pt>
                      <c:pt idx="149">
                        <c:v>36742</c:v>
                      </c:pt>
                      <c:pt idx="150">
                        <c:v>36745</c:v>
                      </c:pt>
                      <c:pt idx="151">
                        <c:v>36746</c:v>
                      </c:pt>
                      <c:pt idx="152">
                        <c:v>36747</c:v>
                      </c:pt>
                      <c:pt idx="153">
                        <c:v>36748</c:v>
                      </c:pt>
                      <c:pt idx="154">
                        <c:v>36749</c:v>
                      </c:pt>
                      <c:pt idx="155">
                        <c:v>36752</c:v>
                      </c:pt>
                      <c:pt idx="156">
                        <c:v>36753</c:v>
                      </c:pt>
                      <c:pt idx="157">
                        <c:v>36754</c:v>
                      </c:pt>
                      <c:pt idx="158">
                        <c:v>36755</c:v>
                      </c:pt>
                      <c:pt idx="159">
                        <c:v>36756</c:v>
                      </c:pt>
                      <c:pt idx="160">
                        <c:v>36759</c:v>
                      </c:pt>
                      <c:pt idx="161">
                        <c:v>36760</c:v>
                      </c:pt>
                      <c:pt idx="162">
                        <c:v>36761</c:v>
                      </c:pt>
                      <c:pt idx="163">
                        <c:v>36762</c:v>
                      </c:pt>
                      <c:pt idx="164">
                        <c:v>36763</c:v>
                      </c:pt>
                      <c:pt idx="165">
                        <c:v>36766</c:v>
                      </c:pt>
                      <c:pt idx="166">
                        <c:v>36767</c:v>
                      </c:pt>
                      <c:pt idx="167">
                        <c:v>36768</c:v>
                      </c:pt>
                      <c:pt idx="168">
                        <c:v>36769</c:v>
                      </c:pt>
                      <c:pt idx="169">
                        <c:v>36770</c:v>
                      </c:pt>
                      <c:pt idx="170">
                        <c:v>36774</c:v>
                      </c:pt>
                      <c:pt idx="171">
                        <c:v>36775</c:v>
                      </c:pt>
                      <c:pt idx="172">
                        <c:v>36776</c:v>
                      </c:pt>
                      <c:pt idx="173">
                        <c:v>36777</c:v>
                      </c:pt>
                      <c:pt idx="174">
                        <c:v>36780</c:v>
                      </c:pt>
                      <c:pt idx="175">
                        <c:v>36781</c:v>
                      </c:pt>
                      <c:pt idx="176">
                        <c:v>36782</c:v>
                      </c:pt>
                      <c:pt idx="177">
                        <c:v>36783</c:v>
                      </c:pt>
                      <c:pt idx="178">
                        <c:v>36784</c:v>
                      </c:pt>
                      <c:pt idx="179">
                        <c:v>36787</c:v>
                      </c:pt>
                      <c:pt idx="180">
                        <c:v>36788</c:v>
                      </c:pt>
                      <c:pt idx="181">
                        <c:v>36789</c:v>
                      </c:pt>
                      <c:pt idx="182">
                        <c:v>36790</c:v>
                      </c:pt>
                      <c:pt idx="183">
                        <c:v>36791</c:v>
                      </c:pt>
                      <c:pt idx="184">
                        <c:v>36794</c:v>
                      </c:pt>
                      <c:pt idx="185">
                        <c:v>36795</c:v>
                      </c:pt>
                      <c:pt idx="186">
                        <c:v>36796</c:v>
                      </c:pt>
                      <c:pt idx="187">
                        <c:v>36797</c:v>
                      </c:pt>
                      <c:pt idx="188">
                        <c:v>36798</c:v>
                      </c:pt>
                      <c:pt idx="189">
                        <c:v>36801</c:v>
                      </c:pt>
                      <c:pt idx="190">
                        <c:v>36802</c:v>
                      </c:pt>
                      <c:pt idx="191">
                        <c:v>36803</c:v>
                      </c:pt>
                      <c:pt idx="192">
                        <c:v>36804</c:v>
                      </c:pt>
                      <c:pt idx="193">
                        <c:v>36805</c:v>
                      </c:pt>
                      <c:pt idx="194">
                        <c:v>36809</c:v>
                      </c:pt>
                      <c:pt idx="195">
                        <c:v>36810</c:v>
                      </c:pt>
                      <c:pt idx="196">
                        <c:v>36811</c:v>
                      </c:pt>
                      <c:pt idx="197">
                        <c:v>36812</c:v>
                      </c:pt>
                      <c:pt idx="198">
                        <c:v>36815</c:v>
                      </c:pt>
                      <c:pt idx="199">
                        <c:v>36816</c:v>
                      </c:pt>
                      <c:pt idx="200">
                        <c:v>36817</c:v>
                      </c:pt>
                      <c:pt idx="201">
                        <c:v>36818</c:v>
                      </c:pt>
                      <c:pt idx="202">
                        <c:v>36819</c:v>
                      </c:pt>
                      <c:pt idx="203">
                        <c:v>36822</c:v>
                      </c:pt>
                      <c:pt idx="204">
                        <c:v>36823</c:v>
                      </c:pt>
                      <c:pt idx="205">
                        <c:v>36824</c:v>
                      </c:pt>
                      <c:pt idx="206">
                        <c:v>36825</c:v>
                      </c:pt>
                      <c:pt idx="207">
                        <c:v>36826</c:v>
                      </c:pt>
                      <c:pt idx="208">
                        <c:v>36829</c:v>
                      </c:pt>
                      <c:pt idx="209">
                        <c:v>36830</c:v>
                      </c:pt>
                      <c:pt idx="210">
                        <c:v>36831</c:v>
                      </c:pt>
                      <c:pt idx="211">
                        <c:v>36832</c:v>
                      </c:pt>
                      <c:pt idx="212">
                        <c:v>36833</c:v>
                      </c:pt>
                      <c:pt idx="213">
                        <c:v>36836</c:v>
                      </c:pt>
                      <c:pt idx="214">
                        <c:v>36837</c:v>
                      </c:pt>
                      <c:pt idx="215">
                        <c:v>36838</c:v>
                      </c:pt>
                      <c:pt idx="216">
                        <c:v>36839</c:v>
                      </c:pt>
                      <c:pt idx="217">
                        <c:v>36840</c:v>
                      </c:pt>
                      <c:pt idx="218">
                        <c:v>36843</c:v>
                      </c:pt>
                      <c:pt idx="219">
                        <c:v>36844</c:v>
                      </c:pt>
                      <c:pt idx="220">
                        <c:v>36845</c:v>
                      </c:pt>
                      <c:pt idx="221">
                        <c:v>36846</c:v>
                      </c:pt>
                      <c:pt idx="222">
                        <c:v>36847</c:v>
                      </c:pt>
                      <c:pt idx="223">
                        <c:v>36850</c:v>
                      </c:pt>
                      <c:pt idx="224">
                        <c:v>36851</c:v>
                      </c:pt>
                      <c:pt idx="225">
                        <c:v>36852</c:v>
                      </c:pt>
                      <c:pt idx="226">
                        <c:v>36854</c:v>
                      </c:pt>
                      <c:pt idx="227">
                        <c:v>36857</c:v>
                      </c:pt>
                      <c:pt idx="228">
                        <c:v>36858</c:v>
                      </c:pt>
                      <c:pt idx="229">
                        <c:v>36859</c:v>
                      </c:pt>
                      <c:pt idx="230">
                        <c:v>36860</c:v>
                      </c:pt>
                      <c:pt idx="231">
                        <c:v>36861</c:v>
                      </c:pt>
                      <c:pt idx="232">
                        <c:v>36864</c:v>
                      </c:pt>
                      <c:pt idx="233">
                        <c:v>36865</c:v>
                      </c:pt>
                      <c:pt idx="234">
                        <c:v>36866</c:v>
                      </c:pt>
                      <c:pt idx="235">
                        <c:v>36867</c:v>
                      </c:pt>
                      <c:pt idx="236">
                        <c:v>36868</c:v>
                      </c:pt>
                      <c:pt idx="237">
                        <c:v>36871</c:v>
                      </c:pt>
                      <c:pt idx="238">
                        <c:v>36872</c:v>
                      </c:pt>
                      <c:pt idx="239">
                        <c:v>36873</c:v>
                      </c:pt>
                      <c:pt idx="240">
                        <c:v>36874</c:v>
                      </c:pt>
                      <c:pt idx="241">
                        <c:v>36875</c:v>
                      </c:pt>
                      <c:pt idx="242">
                        <c:v>36878</c:v>
                      </c:pt>
                      <c:pt idx="243">
                        <c:v>36879</c:v>
                      </c:pt>
                      <c:pt idx="244">
                        <c:v>36880</c:v>
                      </c:pt>
                      <c:pt idx="245">
                        <c:v>36881</c:v>
                      </c:pt>
                      <c:pt idx="246">
                        <c:v>36882</c:v>
                      </c:pt>
                      <c:pt idx="247">
                        <c:v>36886</c:v>
                      </c:pt>
                      <c:pt idx="248">
                        <c:v>36887</c:v>
                      </c:pt>
                      <c:pt idx="249">
                        <c:v>36888</c:v>
                      </c:pt>
                      <c:pt idx="250">
                        <c:v>36889</c:v>
                      </c:pt>
                      <c:pt idx="251">
                        <c:v>36893</c:v>
                      </c:pt>
                      <c:pt idx="252">
                        <c:v>36894</c:v>
                      </c:pt>
                      <c:pt idx="253">
                        <c:v>36895</c:v>
                      </c:pt>
                      <c:pt idx="254">
                        <c:v>36896</c:v>
                      </c:pt>
                      <c:pt idx="255">
                        <c:v>36899</c:v>
                      </c:pt>
                      <c:pt idx="256">
                        <c:v>36900</c:v>
                      </c:pt>
                      <c:pt idx="257">
                        <c:v>36901</c:v>
                      </c:pt>
                      <c:pt idx="258">
                        <c:v>36902</c:v>
                      </c:pt>
                      <c:pt idx="259">
                        <c:v>36903</c:v>
                      </c:pt>
                      <c:pt idx="260">
                        <c:v>36907</c:v>
                      </c:pt>
                      <c:pt idx="261">
                        <c:v>36908</c:v>
                      </c:pt>
                      <c:pt idx="262">
                        <c:v>36909</c:v>
                      </c:pt>
                      <c:pt idx="263">
                        <c:v>36910</c:v>
                      </c:pt>
                      <c:pt idx="264">
                        <c:v>36913</c:v>
                      </c:pt>
                      <c:pt idx="265">
                        <c:v>36914</c:v>
                      </c:pt>
                      <c:pt idx="266">
                        <c:v>36915</c:v>
                      </c:pt>
                      <c:pt idx="267">
                        <c:v>36916</c:v>
                      </c:pt>
                      <c:pt idx="268">
                        <c:v>36917</c:v>
                      </c:pt>
                      <c:pt idx="269">
                        <c:v>36920</c:v>
                      </c:pt>
                      <c:pt idx="270">
                        <c:v>36921</c:v>
                      </c:pt>
                      <c:pt idx="271">
                        <c:v>36922</c:v>
                      </c:pt>
                      <c:pt idx="272">
                        <c:v>36923</c:v>
                      </c:pt>
                      <c:pt idx="273">
                        <c:v>36924</c:v>
                      </c:pt>
                      <c:pt idx="274">
                        <c:v>36927</c:v>
                      </c:pt>
                      <c:pt idx="275">
                        <c:v>36928</c:v>
                      </c:pt>
                      <c:pt idx="276">
                        <c:v>36929</c:v>
                      </c:pt>
                      <c:pt idx="277">
                        <c:v>36930</c:v>
                      </c:pt>
                      <c:pt idx="278">
                        <c:v>36931</c:v>
                      </c:pt>
                      <c:pt idx="279">
                        <c:v>36934</c:v>
                      </c:pt>
                      <c:pt idx="280">
                        <c:v>36935</c:v>
                      </c:pt>
                      <c:pt idx="281">
                        <c:v>36936</c:v>
                      </c:pt>
                      <c:pt idx="282">
                        <c:v>36937</c:v>
                      </c:pt>
                      <c:pt idx="283">
                        <c:v>36938</c:v>
                      </c:pt>
                      <c:pt idx="284">
                        <c:v>36942</c:v>
                      </c:pt>
                      <c:pt idx="285">
                        <c:v>36943</c:v>
                      </c:pt>
                      <c:pt idx="286">
                        <c:v>36944</c:v>
                      </c:pt>
                      <c:pt idx="287">
                        <c:v>36945</c:v>
                      </c:pt>
                      <c:pt idx="288">
                        <c:v>36948</c:v>
                      </c:pt>
                      <c:pt idx="289">
                        <c:v>36949</c:v>
                      </c:pt>
                      <c:pt idx="290">
                        <c:v>36950</c:v>
                      </c:pt>
                      <c:pt idx="291">
                        <c:v>36951</c:v>
                      </c:pt>
                      <c:pt idx="292">
                        <c:v>36952</c:v>
                      </c:pt>
                      <c:pt idx="293">
                        <c:v>36955</c:v>
                      </c:pt>
                      <c:pt idx="294">
                        <c:v>36956</c:v>
                      </c:pt>
                      <c:pt idx="295">
                        <c:v>36957</c:v>
                      </c:pt>
                      <c:pt idx="296">
                        <c:v>36958</c:v>
                      </c:pt>
                      <c:pt idx="297">
                        <c:v>36959</c:v>
                      </c:pt>
                      <c:pt idx="298">
                        <c:v>36962</c:v>
                      </c:pt>
                      <c:pt idx="299">
                        <c:v>36963</c:v>
                      </c:pt>
                      <c:pt idx="300">
                        <c:v>36964</c:v>
                      </c:pt>
                      <c:pt idx="301">
                        <c:v>36965</c:v>
                      </c:pt>
                      <c:pt idx="302">
                        <c:v>36966</c:v>
                      </c:pt>
                      <c:pt idx="303">
                        <c:v>36969</c:v>
                      </c:pt>
                      <c:pt idx="304">
                        <c:v>36970</c:v>
                      </c:pt>
                      <c:pt idx="305">
                        <c:v>36971</c:v>
                      </c:pt>
                      <c:pt idx="306">
                        <c:v>36972</c:v>
                      </c:pt>
                      <c:pt idx="307">
                        <c:v>36973</c:v>
                      </c:pt>
                      <c:pt idx="308">
                        <c:v>36976</c:v>
                      </c:pt>
                      <c:pt idx="309">
                        <c:v>36977</c:v>
                      </c:pt>
                      <c:pt idx="310">
                        <c:v>36978</c:v>
                      </c:pt>
                      <c:pt idx="311">
                        <c:v>36979</c:v>
                      </c:pt>
                      <c:pt idx="312">
                        <c:v>36980</c:v>
                      </c:pt>
                      <c:pt idx="313">
                        <c:v>36983</c:v>
                      </c:pt>
                      <c:pt idx="314">
                        <c:v>36984</c:v>
                      </c:pt>
                      <c:pt idx="315">
                        <c:v>36985</c:v>
                      </c:pt>
                      <c:pt idx="316">
                        <c:v>36986</c:v>
                      </c:pt>
                      <c:pt idx="317">
                        <c:v>36987</c:v>
                      </c:pt>
                      <c:pt idx="318">
                        <c:v>36990</c:v>
                      </c:pt>
                      <c:pt idx="319">
                        <c:v>36991</c:v>
                      </c:pt>
                      <c:pt idx="320">
                        <c:v>36992</c:v>
                      </c:pt>
                      <c:pt idx="321">
                        <c:v>36993</c:v>
                      </c:pt>
                      <c:pt idx="322">
                        <c:v>36997</c:v>
                      </c:pt>
                      <c:pt idx="323">
                        <c:v>36998</c:v>
                      </c:pt>
                      <c:pt idx="324">
                        <c:v>36999</c:v>
                      </c:pt>
                      <c:pt idx="325">
                        <c:v>37000</c:v>
                      </c:pt>
                      <c:pt idx="326">
                        <c:v>37001</c:v>
                      </c:pt>
                      <c:pt idx="327">
                        <c:v>37004</c:v>
                      </c:pt>
                      <c:pt idx="328">
                        <c:v>37005</c:v>
                      </c:pt>
                      <c:pt idx="329">
                        <c:v>37006</c:v>
                      </c:pt>
                      <c:pt idx="330">
                        <c:v>37007</c:v>
                      </c:pt>
                      <c:pt idx="331">
                        <c:v>37008</c:v>
                      </c:pt>
                      <c:pt idx="332">
                        <c:v>37011</c:v>
                      </c:pt>
                      <c:pt idx="333">
                        <c:v>37012</c:v>
                      </c:pt>
                      <c:pt idx="334">
                        <c:v>37013</c:v>
                      </c:pt>
                      <c:pt idx="335">
                        <c:v>37014</c:v>
                      </c:pt>
                      <c:pt idx="336">
                        <c:v>37015</c:v>
                      </c:pt>
                      <c:pt idx="337">
                        <c:v>37018</c:v>
                      </c:pt>
                      <c:pt idx="338">
                        <c:v>37019</c:v>
                      </c:pt>
                      <c:pt idx="339">
                        <c:v>37020</c:v>
                      </c:pt>
                      <c:pt idx="340">
                        <c:v>37021</c:v>
                      </c:pt>
                      <c:pt idx="341">
                        <c:v>37022</c:v>
                      </c:pt>
                      <c:pt idx="342">
                        <c:v>37025</c:v>
                      </c:pt>
                      <c:pt idx="343">
                        <c:v>37026</c:v>
                      </c:pt>
                      <c:pt idx="344">
                        <c:v>37027</c:v>
                      </c:pt>
                      <c:pt idx="345">
                        <c:v>37028</c:v>
                      </c:pt>
                      <c:pt idx="346">
                        <c:v>37029</c:v>
                      </c:pt>
                      <c:pt idx="347">
                        <c:v>37032</c:v>
                      </c:pt>
                      <c:pt idx="348">
                        <c:v>37033</c:v>
                      </c:pt>
                      <c:pt idx="349">
                        <c:v>37034</c:v>
                      </c:pt>
                      <c:pt idx="350">
                        <c:v>37035</c:v>
                      </c:pt>
                      <c:pt idx="351">
                        <c:v>37036</c:v>
                      </c:pt>
                      <c:pt idx="352">
                        <c:v>37040</c:v>
                      </c:pt>
                      <c:pt idx="353">
                        <c:v>37041</c:v>
                      </c:pt>
                      <c:pt idx="354">
                        <c:v>37042</c:v>
                      </c:pt>
                      <c:pt idx="355">
                        <c:v>37043</c:v>
                      </c:pt>
                      <c:pt idx="356">
                        <c:v>37046</c:v>
                      </c:pt>
                      <c:pt idx="357">
                        <c:v>37047</c:v>
                      </c:pt>
                      <c:pt idx="358">
                        <c:v>37048</c:v>
                      </c:pt>
                      <c:pt idx="359">
                        <c:v>37049</c:v>
                      </c:pt>
                      <c:pt idx="360">
                        <c:v>37050</c:v>
                      </c:pt>
                      <c:pt idx="361">
                        <c:v>37053</c:v>
                      </c:pt>
                      <c:pt idx="362">
                        <c:v>37054</c:v>
                      </c:pt>
                      <c:pt idx="363">
                        <c:v>37055</c:v>
                      </c:pt>
                      <c:pt idx="364">
                        <c:v>37056</c:v>
                      </c:pt>
                      <c:pt idx="365">
                        <c:v>37057</c:v>
                      </c:pt>
                      <c:pt idx="366">
                        <c:v>37060</c:v>
                      </c:pt>
                      <c:pt idx="367">
                        <c:v>37061</c:v>
                      </c:pt>
                      <c:pt idx="368">
                        <c:v>37062</c:v>
                      </c:pt>
                      <c:pt idx="369">
                        <c:v>37063</c:v>
                      </c:pt>
                      <c:pt idx="370">
                        <c:v>37064</c:v>
                      </c:pt>
                      <c:pt idx="371">
                        <c:v>37067</c:v>
                      </c:pt>
                      <c:pt idx="372">
                        <c:v>37068</c:v>
                      </c:pt>
                      <c:pt idx="373">
                        <c:v>37069</c:v>
                      </c:pt>
                      <c:pt idx="374">
                        <c:v>37070</c:v>
                      </c:pt>
                      <c:pt idx="375">
                        <c:v>37071</c:v>
                      </c:pt>
                      <c:pt idx="376">
                        <c:v>37074</c:v>
                      </c:pt>
                      <c:pt idx="377">
                        <c:v>37075</c:v>
                      </c:pt>
                      <c:pt idx="378">
                        <c:v>37077</c:v>
                      </c:pt>
                      <c:pt idx="379">
                        <c:v>37078</c:v>
                      </c:pt>
                      <c:pt idx="380">
                        <c:v>37081</c:v>
                      </c:pt>
                      <c:pt idx="381">
                        <c:v>37082</c:v>
                      </c:pt>
                      <c:pt idx="382">
                        <c:v>37083</c:v>
                      </c:pt>
                      <c:pt idx="383">
                        <c:v>37084</c:v>
                      </c:pt>
                      <c:pt idx="384">
                        <c:v>37085</c:v>
                      </c:pt>
                      <c:pt idx="385">
                        <c:v>37088</c:v>
                      </c:pt>
                      <c:pt idx="386">
                        <c:v>37089</c:v>
                      </c:pt>
                      <c:pt idx="387">
                        <c:v>37090</c:v>
                      </c:pt>
                      <c:pt idx="388">
                        <c:v>37091</c:v>
                      </c:pt>
                      <c:pt idx="389">
                        <c:v>37092</c:v>
                      </c:pt>
                      <c:pt idx="390">
                        <c:v>37095</c:v>
                      </c:pt>
                      <c:pt idx="391">
                        <c:v>37096</c:v>
                      </c:pt>
                      <c:pt idx="392">
                        <c:v>37097</c:v>
                      </c:pt>
                      <c:pt idx="393">
                        <c:v>37098</c:v>
                      </c:pt>
                      <c:pt idx="394">
                        <c:v>37099</c:v>
                      </c:pt>
                      <c:pt idx="395">
                        <c:v>37102</c:v>
                      </c:pt>
                      <c:pt idx="396">
                        <c:v>37103</c:v>
                      </c:pt>
                      <c:pt idx="397">
                        <c:v>37104</c:v>
                      </c:pt>
                      <c:pt idx="398">
                        <c:v>37105</c:v>
                      </c:pt>
                      <c:pt idx="399">
                        <c:v>37106</c:v>
                      </c:pt>
                      <c:pt idx="400">
                        <c:v>37109</c:v>
                      </c:pt>
                      <c:pt idx="401">
                        <c:v>37110</c:v>
                      </c:pt>
                      <c:pt idx="402">
                        <c:v>37111</c:v>
                      </c:pt>
                      <c:pt idx="403">
                        <c:v>37112</c:v>
                      </c:pt>
                      <c:pt idx="404">
                        <c:v>37113</c:v>
                      </c:pt>
                      <c:pt idx="405">
                        <c:v>37116</c:v>
                      </c:pt>
                      <c:pt idx="406">
                        <c:v>37117</c:v>
                      </c:pt>
                      <c:pt idx="407">
                        <c:v>37118</c:v>
                      </c:pt>
                      <c:pt idx="408">
                        <c:v>37119</c:v>
                      </c:pt>
                      <c:pt idx="409">
                        <c:v>37120</c:v>
                      </c:pt>
                      <c:pt idx="410">
                        <c:v>37123</c:v>
                      </c:pt>
                      <c:pt idx="411">
                        <c:v>37124</c:v>
                      </c:pt>
                      <c:pt idx="412">
                        <c:v>37125</c:v>
                      </c:pt>
                      <c:pt idx="413">
                        <c:v>37126</c:v>
                      </c:pt>
                      <c:pt idx="414">
                        <c:v>37127</c:v>
                      </c:pt>
                      <c:pt idx="415">
                        <c:v>37130</c:v>
                      </c:pt>
                      <c:pt idx="416">
                        <c:v>37131</c:v>
                      </c:pt>
                      <c:pt idx="417">
                        <c:v>37132</c:v>
                      </c:pt>
                      <c:pt idx="418">
                        <c:v>37133</c:v>
                      </c:pt>
                      <c:pt idx="419">
                        <c:v>37134</c:v>
                      </c:pt>
                      <c:pt idx="420">
                        <c:v>37138</c:v>
                      </c:pt>
                      <c:pt idx="421">
                        <c:v>37139</c:v>
                      </c:pt>
                      <c:pt idx="422">
                        <c:v>37140</c:v>
                      </c:pt>
                      <c:pt idx="423">
                        <c:v>37141</c:v>
                      </c:pt>
                      <c:pt idx="424">
                        <c:v>37144</c:v>
                      </c:pt>
                      <c:pt idx="425">
                        <c:v>37145</c:v>
                      </c:pt>
                      <c:pt idx="426">
                        <c:v>37146</c:v>
                      </c:pt>
                      <c:pt idx="427">
                        <c:v>37147</c:v>
                      </c:pt>
                      <c:pt idx="428">
                        <c:v>37148</c:v>
                      </c:pt>
                      <c:pt idx="429">
                        <c:v>37151</c:v>
                      </c:pt>
                      <c:pt idx="430">
                        <c:v>37152</c:v>
                      </c:pt>
                      <c:pt idx="431">
                        <c:v>37153</c:v>
                      </c:pt>
                      <c:pt idx="432">
                        <c:v>37154</c:v>
                      </c:pt>
                      <c:pt idx="433">
                        <c:v>37155</c:v>
                      </c:pt>
                      <c:pt idx="434">
                        <c:v>37158</c:v>
                      </c:pt>
                      <c:pt idx="435">
                        <c:v>37159</c:v>
                      </c:pt>
                      <c:pt idx="436">
                        <c:v>37160</c:v>
                      </c:pt>
                      <c:pt idx="437">
                        <c:v>37161</c:v>
                      </c:pt>
                      <c:pt idx="438">
                        <c:v>37162</c:v>
                      </c:pt>
                      <c:pt idx="439">
                        <c:v>37165</c:v>
                      </c:pt>
                      <c:pt idx="440">
                        <c:v>37166</c:v>
                      </c:pt>
                      <c:pt idx="441">
                        <c:v>37167</c:v>
                      </c:pt>
                      <c:pt idx="442">
                        <c:v>37168</c:v>
                      </c:pt>
                      <c:pt idx="443">
                        <c:v>37169</c:v>
                      </c:pt>
                      <c:pt idx="444">
                        <c:v>37173</c:v>
                      </c:pt>
                      <c:pt idx="445">
                        <c:v>37174</c:v>
                      </c:pt>
                      <c:pt idx="446">
                        <c:v>37175</c:v>
                      </c:pt>
                      <c:pt idx="447">
                        <c:v>37176</c:v>
                      </c:pt>
                      <c:pt idx="448">
                        <c:v>37179</c:v>
                      </c:pt>
                      <c:pt idx="449">
                        <c:v>37180</c:v>
                      </c:pt>
                      <c:pt idx="450">
                        <c:v>37181</c:v>
                      </c:pt>
                      <c:pt idx="451">
                        <c:v>37182</c:v>
                      </c:pt>
                      <c:pt idx="452">
                        <c:v>37183</c:v>
                      </c:pt>
                      <c:pt idx="453">
                        <c:v>37186</c:v>
                      </c:pt>
                      <c:pt idx="454">
                        <c:v>37187</c:v>
                      </c:pt>
                      <c:pt idx="455">
                        <c:v>37188</c:v>
                      </c:pt>
                      <c:pt idx="456">
                        <c:v>37189</c:v>
                      </c:pt>
                      <c:pt idx="457">
                        <c:v>37190</c:v>
                      </c:pt>
                      <c:pt idx="458">
                        <c:v>37193</c:v>
                      </c:pt>
                      <c:pt idx="459">
                        <c:v>37194</c:v>
                      </c:pt>
                      <c:pt idx="460">
                        <c:v>37195</c:v>
                      </c:pt>
                      <c:pt idx="461">
                        <c:v>37196</c:v>
                      </c:pt>
                      <c:pt idx="462">
                        <c:v>37197</c:v>
                      </c:pt>
                      <c:pt idx="463">
                        <c:v>37200</c:v>
                      </c:pt>
                      <c:pt idx="464">
                        <c:v>37201</c:v>
                      </c:pt>
                      <c:pt idx="465">
                        <c:v>37202</c:v>
                      </c:pt>
                      <c:pt idx="466">
                        <c:v>37203</c:v>
                      </c:pt>
                      <c:pt idx="467">
                        <c:v>37204</c:v>
                      </c:pt>
                      <c:pt idx="468">
                        <c:v>37208</c:v>
                      </c:pt>
                      <c:pt idx="469">
                        <c:v>37209</c:v>
                      </c:pt>
                      <c:pt idx="470">
                        <c:v>37210</c:v>
                      </c:pt>
                      <c:pt idx="471">
                        <c:v>37211</c:v>
                      </c:pt>
                      <c:pt idx="472">
                        <c:v>37214</c:v>
                      </c:pt>
                      <c:pt idx="473">
                        <c:v>37215</c:v>
                      </c:pt>
                      <c:pt idx="474">
                        <c:v>37216</c:v>
                      </c:pt>
                      <c:pt idx="475">
                        <c:v>37218</c:v>
                      </c:pt>
                      <c:pt idx="476">
                        <c:v>37221</c:v>
                      </c:pt>
                      <c:pt idx="477">
                        <c:v>37222</c:v>
                      </c:pt>
                      <c:pt idx="478">
                        <c:v>37223</c:v>
                      </c:pt>
                      <c:pt idx="479">
                        <c:v>37224</c:v>
                      </c:pt>
                      <c:pt idx="480">
                        <c:v>37225</c:v>
                      </c:pt>
                      <c:pt idx="481">
                        <c:v>37228</c:v>
                      </c:pt>
                      <c:pt idx="482">
                        <c:v>37229</c:v>
                      </c:pt>
                      <c:pt idx="483">
                        <c:v>37230</c:v>
                      </c:pt>
                      <c:pt idx="484">
                        <c:v>37231</c:v>
                      </c:pt>
                      <c:pt idx="485">
                        <c:v>37232</c:v>
                      </c:pt>
                      <c:pt idx="486">
                        <c:v>37235</c:v>
                      </c:pt>
                      <c:pt idx="487">
                        <c:v>37236</c:v>
                      </c:pt>
                      <c:pt idx="488">
                        <c:v>37237</c:v>
                      </c:pt>
                      <c:pt idx="489">
                        <c:v>37238</c:v>
                      </c:pt>
                      <c:pt idx="490">
                        <c:v>37239</c:v>
                      </c:pt>
                      <c:pt idx="491">
                        <c:v>37242</c:v>
                      </c:pt>
                      <c:pt idx="492">
                        <c:v>37243</c:v>
                      </c:pt>
                      <c:pt idx="493">
                        <c:v>37244</c:v>
                      </c:pt>
                      <c:pt idx="494">
                        <c:v>37245</c:v>
                      </c:pt>
                      <c:pt idx="495">
                        <c:v>37246</c:v>
                      </c:pt>
                      <c:pt idx="496">
                        <c:v>37249</c:v>
                      </c:pt>
                      <c:pt idx="497">
                        <c:v>37251</c:v>
                      </c:pt>
                      <c:pt idx="498">
                        <c:v>37252</c:v>
                      </c:pt>
                      <c:pt idx="499">
                        <c:v>37253</c:v>
                      </c:pt>
                      <c:pt idx="500">
                        <c:v>37256</c:v>
                      </c:pt>
                      <c:pt idx="501">
                        <c:v>37258</c:v>
                      </c:pt>
                      <c:pt idx="502">
                        <c:v>37259</c:v>
                      </c:pt>
                      <c:pt idx="503">
                        <c:v>37260</c:v>
                      </c:pt>
                      <c:pt idx="504">
                        <c:v>37263</c:v>
                      </c:pt>
                      <c:pt idx="505">
                        <c:v>37264</c:v>
                      </c:pt>
                      <c:pt idx="506">
                        <c:v>37265</c:v>
                      </c:pt>
                      <c:pt idx="507">
                        <c:v>37266</c:v>
                      </c:pt>
                      <c:pt idx="508">
                        <c:v>37267</c:v>
                      </c:pt>
                      <c:pt idx="509">
                        <c:v>37270</c:v>
                      </c:pt>
                      <c:pt idx="510">
                        <c:v>37271</c:v>
                      </c:pt>
                      <c:pt idx="511">
                        <c:v>37272</c:v>
                      </c:pt>
                      <c:pt idx="512">
                        <c:v>37273</c:v>
                      </c:pt>
                      <c:pt idx="513">
                        <c:v>37274</c:v>
                      </c:pt>
                      <c:pt idx="514">
                        <c:v>37278</c:v>
                      </c:pt>
                      <c:pt idx="515">
                        <c:v>37279</c:v>
                      </c:pt>
                      <c:pt idx="516">
                        <c:v>37280</c:v>
                      </c:pt>
                      <c:pt idx="517">
                        <c:v>37281</c:v>
                      </c:pt>
                      <c:pt idx="518">
                        <c:v>37284</c:v>
                      </c:pt>
                      <c:pt idx="519">
                        <c:v>37285</c:v>
                      </c:pt>
                      <c:pt idx="520">
                        <c:v>37286</c:v>
                      </c:pt>
                      <c:pt idx="521">
                        <c:v>37287</c:v>
                      </c:pt>
                      <c:pt idx="522">
                        <c:v>37288</c:v>
                      </c:pt>
                      <c:pt idx="523">
                        <c:v>37291</c:v>
                      </c:pt>
                      <c:pt idx="524">
                        <c:v>37292</c:v>
                      </c:pt>
                      <c:pt idx="525">
                        <c:v>37293</c:v>
                      </c:pt>
                      <c:pt idx="526">
                        <c:v>37294</c:v>
                      </c:pt>
                      <c:pt idx="527">
                        <c:v>37295</c:v>
                      </c:pt>
                      <c:pt idx="528">
                        <c:v>37298</c:v>
                      </c:pt>
                      <c:pt idx="529">
                        <c:v>37299</c:v>
                      </c:pt>
                      <c:pt idx="530">
                        <c:v>37300</c:v>
                      </c:pt>
                      <c:pt idx="531">
                        <c:v>37301</c:v>
                      </c:pt>
                      <c:pt idx="532">
                        <c:v>37302</c:v>
                      </c:pt>
                      <c:pt idx="533">
                        <c:v>37306</c:v>
                      </c:pt>
                      <c:pt idx="534">
                        <c:v>37307</c:v>
                      </c:pt>
                      <c:pt idx="535">
                        <c:v>37308</c:v>
                      </c:pt>
                      <c:pt idx="536">
                        <c:v>37309</c:v>
                      </c:pt>
                      <c:pt idx="537">
                        <c:v>37312</c:v>
                      </c:pt>
                      <c:pt idx="538">
                        <c:v>37313</c:v>
                      </c:pt>
                      <c:pt idx="539">
                        <c:v>37314</c:v>
                      </c:pt>
                      <c:pt idx="540">
                        <c:v>37315</c:v>
                      </c:pt>
                      <c:pt idx="541">
                        <c:v>37316</c:v>
                      </c:pt>
                      <c:pt idx="542">
                        <c:v>37319</c:v>
                      </c:pt>
                      <c:pt idx="543">
                        <c:v>37320</c:v>
                      </c:pt>
                      <c:pt idx="544">
                        <c:v>37321</c:v>
                      </c:pt>
                      <c:pt idx="545">
                        <c:v>37322</c:v>
                      </c:pt>
                      <c:pt idx="546">
                        <c:v>37323</c:v>
                      </c:pt>
                      <c:pt idx="547">
                        <c:v>37326</c:v>
                      </c:pt>
                      <c:pt idx="548">
                        <c:v>37327</c:v>
                      </c:pt>
                      <c:pt idx="549">
                        <c:v>37328</c:v>
                      </c:pt>
                      <c:pt idx="550">
                        <c:v>37329</c:v>
                      </c:pt>
                      <c:pt idx="551">
                        <c:v>37330</c:v>
                      </c:pt>
                      <c:pt idx="552">
                        <c:v>37333</c:v>
                      </c:pt>
                      <c:pt idx="553">
                        <c:v>37334</c:v>
                      </c:pt>
                      <c:pt idx="554">
                        <c:v>37335</c:v>
                      </c:pt>
                      <c:pt idx="555">
                        <c:v>37336</c:v>
                      </c:pt>
                      <c:pt idx="556">
                        <c:v>37337</c:v>
                      </c:pt>
                      <c:pt idx="557">
                        <c:v>37340</c:v>
                      </c:pt>
                      <c:pt idx="558">
                        <c:v>37341</c:v>
                      </c:pt>
                      <c:pt idx="559">
                        <c:v>37342</c:v>
                      </c:pt>
                      <c:pt idx="560">
                        <c:v>37343</c:v>
                      </c:pt>
                      <c:pt idx="561">
                        <c:v>37347</c:v>
                      </c:pt>
                      <c:pt idx="562">
                        <c:v>37348</c:v>
                      </c:pt>
                      <c:pt idx="563">
                        <c:v>37349</c:v>
                      </c:pt>
                      <c:pt idx="564">
                        <c:v>37350</c:v>
                      </c:pt>
                      <c:pt idx="565">
                        <c:v>37351</c:v>
                      </c:pt>
                      <c:pt idx="566">
                        <c:v>37354</c:v>
                      </c:pt>
                      <c:pt idx="567">
                        <c:v>37355</c:v>
                      </c:pt>
                      <c:pt idx="568">
                        <c:v>37356</c:v>
                      </c:pt>
                      <c:pt idx="569">
                        <c:v>37357</c:v>
                      </c:pt>
                      <c:pt idx="570">
                        <c:v>37358</c:v>
                      </c:pt>
                      <c:pt idx="571">
                        <c:v>37361</c:v>
                      </c:pt>
                      <c:pt idx="572">
                        <c:v>37362</c:v>
                      </c:pt>
                      <c:pt idx="573">
                        <c:v>37363</c:v>
                      </c:pt>
                      <c:pt idx="574">
                        <c:v>37364</c:v>
                      </c:pt>
                      <c:pt idx="575">
                        <c:v>37365</c:v>
                      </c:pt>
                      <c:pt idx="576">
                        <c:v>37368</c:v>
                      </c:pt>
                      <c:pt idx="577">
                        <c:v>37369</c:v>
                      </c:pt>
                      <c:pt idx="578">
                        <c:v>37370</c:v>
                      </c:pt>
                      <c:pt idx="579">
                        <c:v>37371</c:v>
                      </c:pt>
                      <c:pt idx="580">
                        <c:v>37372</c:v>
                      </c:pt>
                      <c:pt idx="581">
                        <c:v>37375</c:v>
                      </c:pt>
                      <c:pt idx="582">
                        <c:v>37376</c:v>
                      </c:pt>
                      <c:pt idx="583">
                        <c:v>37377</c:v>
                      </c:pt>
                      <c:pt idx="584">
                        <c:v>37378</c:v>
                      </c:pt>
                      <c:pt idx="585">
                        <c:v>37379</c:v>
                      </c:pt>
                      <c:pt idx="586">
                        <c:v>37382</c:v>
                      </c:pt>
                      <c:pt idx="587">
                        <c:v>37383</c:v>
                      </c:pt>
                      <c:pt idx="588">
                        <c:v>37384</c:v>
                      </c:pt>
                      <c:pt idx="589">
                        <c:v>37385</c:v>
                      </c:pt>
                      <c:pt idx="590">
                        <c:v>37386</c:v>
                      </c:pt>
                      <c:pt idx="591">
                        <c:v>37389</c:v>
                      </c:pt>
                      <c:pt idx="592">
                        <c:v>37390</c:v>
                      </c:pt>
                      <c:pt idx="593">
                        <c:v>37391</c:v>
                      </c:pt>
                      <c:pt idx="594">
                        <c:v>37392</c:v>
                      </c:pt>
                      <c:pt idx="595">
                        <c:v>37393</c:v>
                      </c:pt>
                      <c:pt idx="596">
                        <c:v>37396</c:v>
                      </c:pt>
                      <c:pt idx="597">
                        <c:v>37397</c:v>
                      </c:pt>
                      <c:pt idx="598">
                        <c:v>37398</c:v>
                      </c:pt>
                      <c:pt idx="599">
                        <c:v>37399</c:v>
                      </c:pt>
                      <c:pt idx="600">
                        <c:v>37400</c:v>
                      </c:pt>
                      <c:pt idx="601">
                        <c:v>37404</c:v>
                      </c:pt>
                      <c:pt idx="602">
                        <c:v>37405</c:v>
                      </c:pt>
                      <c:pt idx="603">
                        <c:v>37406</c:v>
                      </c:pt>
                      <c:pt idx="604">
                        <c:v>37407</c:v>
                      </c:pt>
                      <c:pt idx="605">
                        <c:v>37410</c:v>
                      </c:pt>
                      <c:pt idx="606">
                        <c:v>37411</c:v>
                      </c:pt>
                      <c:pt idx="607">
                        <c:v>37412</c:v>
                      </c:pt>
                      <c:pt idx="608">
                        <c:v>37413</c:v>
                      </c:pt>
                      <c:pt idx="609">
                        <c:v>37414</c:v>
                      </c:pt>
                      <c:pt idx="610">
                        <c:v>37417</c:v>
                      </c:pt>
                      <c:pt idx="611">
                        <c:v>37418</c:v>
                      </c:pt>
                      <c:pt idx="612">
                        <c:v>37419</c:v>
                      </c:pt>
                      <c:pt idx="613">
                        <c:v>37420</c:v>
                      </c:pt>
                      <c:pt idx="614">
                        <c:v>37421</c:v>
                      </c:pt>
                      <c:pt idx="615">
                        <c:v>37424</c:v>
                      </c:pt>
                      <c:pt idx="616">
                        <c:v>37425</c:v>
                      </c:pt>
                      <c:pt idx="617">
                        <c:v>37426</c:v>
                      </c:pt>
                      <c:pt idx="618">
                        <c:v>37427</c:v>
                      </c:pt>
                      <c:pt idx="619">
                        <c:v>37428</c:v>
                      </c:pt>
                      <c:pt idx="620">
                        <c:v>37431</c:v>
                      </c:pt>
                      <c:pt idx="621">
                        <c:v>37432</c:v>
                      </c:pt>
                      <c:pt idx="622">
                        <c:v>37433</c:v>
                      </c:pt>
                      <c:pt idx="623">
                        <c:v>37434</c:v>
                      </c:pt>
                      <c:pt idx="624">
                        <c:v>37435</c:v>
                      </c:pt>
                      <c:pt idx="625">
                        <c:v>37438</c:v>
                      </c:pt>
                      <c:pt idx="626">
                        <c:v>37439</c:v>
                      </c:pt>
                      <c:pt idx="627">
                        <c:v>37440</c:v>
                      </c:pt>
                      <c:pt idx="628">
                        <c:v>37442</c:v>
                      </c:pt>
                      <c:pt idx="629">
                        <c:v>37445</c:v>
                      </c:pt>
                      <c:pt idx="630">
                        <c:v>37446</c:v>
                      </c:pt>
                      <c:pt idx="631">
                        <c:v>37447</c:v>
                      </c:pt>
                      <c:pt idx="632">
                        <c:v>37448</c:v>
                      </c:pt>
                      <c:pt idx="633">
                        <c:v>37449</c:v>
                      </c:pt>
                      <c:pt idx="634">
                        <c:v>37452</c:v>
                      </c:pt>
                      <c:pt idx="635">
                        <c:v>37453</c:v>
                      </c:pt>
                      <c:pt idx="636">
                        <c:v>37454</c:v>
                      </c:pt>
                      <c:pt idx="637">
                        <c:v>37455</c:v>
                      </c:pt>
                      <c:pt idx="638">
                        <c:v>37456</c:v>
                      </c:pt>
                      <c:pt idx="639">
                        <c:v>37459</c:v>
                      </c:pt>
                      <c:pt idx="640">
                        <c:v>37460</c:v>
                      </c:pt>
                      <c:pt idx="641">
                        <c:v>37461</c:v>
                      </c:pt>
                      <c:pt idx="642">
                        <c:v>37462</c:v>
                      </c:pt>
                      <c:pt idx="643">
                        <c:v>37463</c:v>
                      </c:pt>
                      <c:pt idx="644">
                        <c:v>37466</c:v>
                      </c:pt>
                      <c:pt idx="645">
                        <c:v>37467</c:v>
                      </c:pt>
                      <c:pt idx="646">
                        <c:v>37468</c:v>
                      </c:pt>
                      <c:pt idx="647">
                        <c:v>37469</c:v>
                      </c:pt>
                      <c:pt idx="648">
                        <c:v>37470</c:v>
                      </c:pt>
                      <c:pt idx="649">
                        <c:v>37473</c:v>
                      </c:pt>
                      <c:pt idx="650">
                        <c:v>37474</c:v>
                      </c:pt>
                      <c:pt idx="651">
                        <c:v>37475</c:v>
                      </c:pt>
                      <c:pt idx="652">
                        <c:v>37476</c:v>
                      </c:pt>
                      <c:pt idx="653">
                        <c:v>37477</c:v>
                      </c:pt>
                      <c:pt idx="654">
                        <c:v>37480</c:v>
                      </c:pt>
                      <c:pt idx="655">
                        <c:v>37481</c:v>
                      </c:pt>
                      <c:pt idx="656">
                        <c:v>37482</c:v>
                      </c:pt>
                      <c:pt idx="657">
                        <c:v>37483</c:v>
                      </c:pt>
                      <c:pt idx="658">
                        <c:v>37484</c:v>
                      </c:pt>
                      <c:pt idx="659">
                        <c:v>37487</c:v>
                      </c:pt>
                      <c:pt idx="660">
                        <c:v>37488</c:v>
                      </c:pt>
                      <c:pt idx="661">
                        <c:v>37489</c:v>
                      </c:pt>
                      <c:pt idx="662">
                        <c:v>37490</c:v>
                      </c:pt>
                      <c:pt idx="663">
                        <c:v>37491</c:v>
                      </c:pt>
                      <c:pt idx="664">
                        <c:v>37494</c:v>
                      </c:pt>
                      <c:pt idx="665">
                        <c:v>37495</c:v>
                      </c:pt>
                      <c:pt idx="666">
                        <c:v>37496</c:v>
                      </c:pt>
                      <c:pt idx="667">
                        <c:v>37497</c:v>
                      </c:pt>
                      <c:pt idx="668">
                        <c:v>37498</c:v>
                      </c:pt>
                      <c:pt idx="669">
                        <c:v>37502</c:v>
                      </c:pt>
                      <c:pt idx="670">
                        <c:v>37503</c:v>
                      </c:pt>
                      <c:pt idx="671">
                        <c:v>37504</c:v>
                      </c:pt>
                      <c:pt idx="672">
                        <c:v>37505</c:v>
                      </c:pt>
                      <c:pt idx="673">
                        <c:v>37508</c:v>
                      </c:pt>
                      <c:pt idx="674">
                        <c:v>37509</c:v>
                      </c:pt>
                      <c:pt idx="675">
                        <c:v>37510</c:v>
                      </c:pt>
                      <c:pt idx="676">
                        <c:v>37511</c:v>
                      </c:pt>
                      <c:pt idx="677">
                        <c:v>37512</c:v>
                      </c:pt>
                      <c:pt idx="678">
                        <c:v>37515</c:v>
                      </c:pt>
                      <c:pt idx="679">
                        <c:v>37516</c:v>
                      </c:pt>
                      <c:pt idx="680">
                        <c:v>37517</c:v>
                      </c:pt>
                      <c:pt idx="681">
                        <c:v>37518</c:v>
                      </c:pt>
                      <c:pt idx="682">
                        <c:v>37519</c:v>
                      </c:pt>
                      <c:pt idx="683">
                        <c:v>37522</c:v>
                      </c:pt>
                      <c:pt idx="684">
                        <c:v>37523</c:v>
                      </c:pt>
                      <c:pt idx="685">
                        <c:v>37524</c:v>
                      </c:pt>
                      <c:pt idx="686">
                        <c:v>37525</c:v>
                      </c:pt>
                      <c:pt idx="687">
                        <c:v>37526</c:v>
                      </c:pt>
                      <c:pt idx="688">
                        <c:v>37529</c:v>
                      </c:pt>
                      <c:pt idx="689">
                        <c:v>37530</c:v>
                      </c:pt>
                      <c:pt idx="690">
                        <c:v>37531</c:v>
                      </c:pt>
                      <c:pt idx="691">
                        <c:v>37532</c:v>
                      </c:pt>
                      <c:pt idx="692">
                        <c:v>37533</c:v>
                      </c:pt>
                      <c:pt idx="693">
                        <c:v>37536</c:v>
                      </c:pt>
                      <c:pt idx="694">
                        <c:v>37537</c:v>
                      </c:pt>
                      <c:pt idx="695">
                        <c:v>37538</c:v>
                      </c:pt>
                      <c:pt idx="696">
                        <c:v>37539</c:v>
                      </c:pt>
                      <c:pt idx="697">
                        <c:v>37540</c:v>
                      </c:pt>
                      <c:pt idx="698">
                        <c:v>37544</c:v>
                      </c:pt>
                      <c:pt idx="699">
                        <c:v>37545</c:v>
                      </c:pt>
                      <c:pt idx="700">
                        <c:v>37546</c:v>
                      </c:pt>
                      <c:pt idx="701">
                        <c:v>37547</c:v>
                      </c:pt>
                      <c:pt idx="702">
                        <c:v>37550</c:v>
                      </c:pt>
                      <c:pt idx="703">
                        <c:v>37551</c:v>
                      </c:pt>
                      <c:pt idx="704">
                        <c:v>37552</c:v>
                      </c:pt>
                      <c:pt idx="705">
                        <c:v>37553</c:v>
                      </c:pt>
                      <c:pt idx="706">
                        <c:v>37554</c:v>
                      </c:pt>
                      <c:pt idx="707">
                        <c:v>37557</c:v>
                      </c:pt>
                      <c:pt idx="708">
                        <c:v>37558</c:v>
                      </c:pt>
                      <c:pt idx="709">
                        <c:v>37559</c:v>
                      </c:pt>
                      <c:pt idx="710">
                        <c:v>37560</c:v>
                      </c:pt>
                      <c:pt idx="711">
                        <c:v>37561</c:v>
                      </c:pt>
                      <c:pt idx="712">
                        <c:v>37564</c:v>
                      </c:pt>
                      <c:pt idx="713">
                        <c:v>37565</c:v>
                      </c:pt>
                      <c:pt idx="714">
                        <c:v>37566</c:v>
                      </c:pt>
                      <c:pt idx="715">
                        <c:v>37567</c:v>
                      </c:pt>
                      <c:pt idx="716">
                        <c:v>37568</c:v>
                      </c:pt>
                      <c:pt idx="717">
                        <c:v>37572</c:v>
                      </c:pt>
                      <c:pt idx="718">
                        <c:v>37573</c:v>
                      </c:pt>
                      <c:pt idx="719">
                        <c:v>37574</c:v>
                      </c:pt>
                      <c:pt idx="720">
                        <c:v>37575</c:v>
                      </c:pt>
                      <c:pt idx="721">
                        <c:v>37578</c:v>
                      </c:pt>
                      <c:pt idx="722">
                        <c:v>37579</c:v>
                      </c:pt>
                      <c:pt idx="723">
                        <c:v>37580</c:v>
                      </c:pt>
                      <c:pt idx="724">
                        <c:v>37581</c:v>
                      </c:pt>
                      <c:pt idx="725">
                        <c:v>37582</c:v>
                      </c:pt>
                      <c:pt idx="726">
                        <c:v>37585</c:v>
                      </c:pt>
                      <c:pt idx="727">
                        <c:v>37586</c:v>
                      </c:pt>
                      <c:pt idx="728">
                        <c:v>37587</c:v>
                      </c:pt>
                      <c:pt idx="729">
                        <c:v>37589</c:v>
                      </c:pt>
                      <c:pt idx="730">
                        <c:v>37592</c:v>
                      </c:pt>
                      <c:pt idx="731">
                        <c:v>37593</c:v>
                      </c:pt>
                      <c:pt idx="732">
                        <c:v>37594</c:v>
                      </c:pt>
                      <c:pt idx="733">
                        <c:v>37595</c:v>
                      </c:pt>
                      <c:pt idx="734">
                        <c:v>37596</c:v>
                      </c:pt>
                      <c:pt idx="735">
                        <c:v>37599</c:v>
                      </c:pt>
                      <c:pt idx="736">
                        <c:v>37600</c:v>
                      </c:pt>
                      <c:pt idx="737">
                        <c:v>37601</c:v>
                      </c:pt>
                      <c:pt idx="738">
                        <c:v>37602</c:v>
                      </c:pt>
                      <c:pt idx="739">
                        <c:v>37603</c:v>
                      </c:pt>
                      <c:pt idx="740">
                        <c:v>37606</c:v>
                      </c:pt>
                      <c:pt idx="741">
                        <c:v>37607</c:v>
                      </c:pt>
                      <c:pt idx="742">
                        <c:v>37608</c:v>
                      </c:pt>
                      <c:pt idx="743">
                        <c:v>37609</c:v>
                      </c:pt>
                      <c:pt idx="744">
                        <c:v>37610</c:v>
                      </c:pt>
                      <c:pt idx="745">
                        <c:v>37613</c:v>
                      </c:pt>
                      <c:pt idx="746">
                        <c:v>37614</c:v>
                      </c:pt>
                      <c:pt idx="747">
                        <c:v>37616</c:v>
                      </c:pt>
                      <c:pt idx="748">
                        <c:v>37617</c:v>
                      </c:pt>
                      <c:pt idx="749">
                        <c:v>37620</c:v>
                      </c:pt>
                      <c:pt idx="750">
                        <c:v>37621</c:v>
                      </c:pt>
                      <c:pt idx="751">
                        <c:v>37623</c:v>
                      </c:pt>
                      <c:pt idx="752">
                        <c:v>37624</c:v>
                      </c:pt>
                      <c:pt idx="753">
                        <c:v>37627</c:v>
                      </c:pt>
                      <c:pt idx="754">
                        <c:v>37628</c:v>
                      </c:pt>
                      <c:pt idx="755">
                        <c:v>37629</c:v>
                      </c:pt>
                      <c:pt idx="756">
                        <c:v>37630</c:v>
                      </c:pt>
                      <c:pt idx="757">
                        <c:v>37631</c:v>
                      </c:pt>
                      <c:pt idx="758">
                        <c:v>37634</c:v>
                      </c:pt>
                      <c:pt idx="759">
                        <c:v>37635</c:v>
                      </c:pt>
                      <c:pt idx="760">
                        <c:v>37636</c:v>
                      </c:pt>
                      <c:pt idx="761">
                        <c:v>37637</c:v>
                      </c:pt>
                      <c:pt idx="762">
                        <c:v>37638</c:v>
                      </c:pt>
                      <c:pt idx="763">
                        <c:v>37642</c:v>
                      </c:pt>
                      <c:pt idx="764">
                        <c:v>37643</c:v>
                      </c:pt>
                      <c:pt idx="765">
                        <c:v>37644</c:v>
                      </c:pt>
                      <c:pt idx="766">
                        <c:v>37645</c:v>
                      </c:pt>
                      <c:pt idx="767">
                        <c:v>37648</c:v>
                      </c:pt>
                      <c:pt idx="768">
                        <c:v>37649</c:v>
                      </c:pt>
                      <c:pt idx="769">
                        <c:v>37650</c:v>
                      </c:pt>
                      <c:pt idx="770">
                        <c:v>37651</c:v>
                      </c:pt>
                      <c:pt idx="771">
                        <c:v>37652</c:v>
                      </c:pt>
                      <c:pt idx="772">
                        <c:v>37655</c:v>
                      </c:pt>
                      <c:pt idx="773">
                        <c:v>37656</c:v>
                      </c:pt>
                      <c:pt idx="774">
                        <c:v>37657</c:v>
                      </c:pt>
                      <c:pt idx="775">
                        <c:v>37658</c:v>
                      </c:pt>
                      <c:pt idx="776">
                        <c:v>37659</c:v>
                      </c:pt>
                      <c:pt idx="777">
                        <c:v>37662</c:v>
                      </c:pt>
                      <c:pt idx="778">
                        <c:v>37663</c:v>
                      </c:pt>
                      <c:pt idx="779">
                        <c:v>37664</c:v>
                      </c:pt>
                      <c:pt idx="780">
                        <c:v>37665</c:v>
                      </c:pt>
                      <c:pt idx="781">
                        <c:v>37666</c:v>
                      </c:pt>
                      <c:pt idx="782">
                        <c:v>37670</c:v>
                      </c:pt>
                      <c:pt idx="783">
                        <c:v>37671</c:v>
                      </c:pt>
                      <c:pt idx="784">
                        <c:v>37672</c:v>
                      </c:pt>
                      <c:pt idx="785">
                        <c:v>37673</c:v>
                      </c:pt>
                      <c:pt idx="786">
                        <c:v>37676</c:v>
                      </c:pt>
                      <c:pt idx="787">
                        <c:v>37677</c:v>
                      </c:pt>
                      <c:pt idx="788">
                        <c:v>37678</c:v>
                      </c:pt>
                      <c:pt idx="789">
                        <c:v>37679</c:v>
                      </c:pt>
                      <c:pt idx="790">
                        <c:v>37680</c:v>
                      </c:pt>
                      <c:pt idx="791">
                        <c:v>37683</c:v>
                      </c:pt>
                      <c:pt idx="792">
                        <c:v>37684</c:v>
                      </c:pt>
                      <c:pt idx="793">
                        <c:v>37685</c:v>
                      </c:pt>
                      <c:pt idx="794">
                        <c:v>37686</c:v>
                      </c:pt>
                      <c:pt idx="795">
                        <c:v>37687</c:v>
                      </c:pt>
                      <c:pt idx="796">
                        <c:v>37690</c:v>
                      </c:pt>
                      <c:pt idx="797">
                        <c:v>37691</c:v>
                      </c:pt>
                      <c:pt idx="798">
                        <c:v>37692</c:v>
                      </c:pt>
                      <c:pt idx="799">
                        <c:v>37693</c:v>
                      </c:pt>
                      <c:pt idx="800">
                        <c:v>37694</c:v>
                      </c:pt>
                      <c:pt idx="801">
                        <c:v>37697</c:v>
                      </c:pt>
                      <c:pt idx="802">
                        <c:v>37698</c:v>
                      </c:pt>
                      <c:pt idx="803">
                        <c:v>37699</c:v>
                      </c:pt>
                      <c:pt idx="804">
                        <c:v>37700</c:v>
                      </c:pt>
                      <c:pt idx="805">
                        <c:v>37701</c:v>
                      </c:pt>
                      <c:pt idx="806">
                        <c:v>37704</c:v>
                      </c:pt>
                      <c:pt idx="807">
                        <c:v>37705</c:v>
                      </c:pt>
                      <c:pt idx="808">
                        <c:v>37706</c:v>
                      </c:pt>
                      <c:pt idx="809">
                        <c:v>37707</c:v>
                      </c:pt>
                      <c:pt idx="810">
                        <c:v>37708</c:v>
                      </c:pt>
                      <c:pt idx="811">
                        <c:v>37711</c:v>
                      </c:pt>
                      <c:pt idx="812">
                        <c:v>37712</c:v>
                      </c:pt>
                      <c:pt idx="813">
                        <c:v>37713</c:v>
                      </c:pt>
                      <c:pt idx="814">
                        <c:v>37714</c:v>
                      </c:pt>
                      <c:pt idx="815">
                        <c:v>37715</c:v>
                      </c:pt>
                      <c:pt idx="816">
                        <c:v>37718</c:v>
                      </c:pt>
                      <c:pt idx="817">
                        <c:v>37719</c:v>
                      </c:pt>
                      <c:pt idx="818">
                        <c:v>37720</c:v>
                      </c:pt>
                      <c:pt idx="819">
                        <c:v>37721</c:v>
                      </c:pt>
                      <c:pt idx="820">
                        <c:v>37722</c:v>
                      </c:pt>
                      <c:pt idx="821">
                        <c:v>37725</c:v>
                      </c:pt>
                      <c:pt idx="822">
                        <c:v>37726</c:v>
                      </c:pt>
                      <c:pt idx="823">
                        <c:v>37727</c:v>
                      </c:pt>
                      <c:pt idx="824">
                        <c:v>37728</c:v>
                      </c:pt>
                      <c:pt idx="825">
                        <c:v>37732</c:v>
                      </c:pt>
                      <c:pt idx="826">
                        <c:v>37733</c:v>
                      </c:pt>
                      <c:pt idx="827">
                        <c:v>37734</c:v>
                      </c:pt>
                      <c:pt idx="828">
                        <c:v>37735</c:v>
                      </c:pt>
                      <c:pt idx="829">
                        <c:v>37736</c:v>
                      </c:pt>
                      <c:pt idx="830">
                        <c:v>37739</c:v>
                      </c:pt>
                      <c:pt idx="831">
                        <c:v>37740</c:v>
                      </c:pt>
                      <c:pt idx="832">
                        <c:v>37741</c:v>
                      </c:pt>
                      <c:pt idx="833">
                        <c:v>37742</c:v>
                      </c:pt>
                      <c:pt idx="834">
                        <c:v>37743</c:v>
                      </c:pt>
                      <c:pt idx="835">
                        <c:v>37746</c:v>
                      </c:pt>
                      <c:pt idx="836">
                        <c:v>37747</c:v>
                      </c:pt>
                      <c:pt idx="837">
                        <c:v>37748</c:v>
                      </c:pt>
                      <c:pt idx="838">
                        <c:v>37749</c:v>
                      </c:pt>
                      <c:pt idx="839">
                        <c:v>37750</c:v>
                      </c:pt>
                      <c:pt idx="840">
                        <c:v>37753</c:v>
                      </c:pt>
                      <c:pt idx="841">
                        <c:v>37754</c:v>
                      </c:pt>
                      <c:pt idx="842">
                        <c:v>37755</c:v>
                      </c:pt>
                      <c:pt idx="843">
                        <c:v>37756</c:v>
                      </c:pt>
                      <c:pt idx="844">
                        <c:v>37757</c:v>
                      </c:pt>
                      <c:pt idx="845">
                        <c:v>37760</c:v>
                      </c:pt>
                      <c:pt idx="846">
                        <c:v>37761</c:v>
                      </c:pt>
                      <c:pt idx="847">
                        <c:v>37762</c:v>
                      </c:pt>
                      <c:pt idx="848">
                        <c:v>37763</c:v>
                      </c:pt>
                      <c:pt idx="849">
                        <c:v>37764</c:v>
                      </c:pt>
                      <c:pt idx="850">
                        <c:v>37768</c:v>
                      </c:pt>
                      <c:pt idx="851">
                        <c:v>37769</c:v>
                      </c:pt>
                      <c:pt idx="852">
                        <c:v>37770</c:v>
                      </c:pt>
                      <c:pt idx="853">
                        <c:v>37771</c:v>
                      </c:pt>
                      <c:pt idx="854">
                        <c:v>37774</c:v>
                      </c:pt>
                      <c:pt idx="855">
                        <c:v>37775</c:v>
                      </c:pt>
                      <c:pt idx="856">
                        <c:v>37776</c:v>
                      </c:pt>
                      <c:pt idx="857">
                        <c:v>37777</c:v>
                      </c:pt>
                      <c:pt idx="858">
                        <c:v>37778</c:v>
                      </c:pt>
                      <c:pt idx="859">
                        <c:v>37781</c:v>
                      </c:pt>
                      <c:pt idx="860">
                        <c:v>37782</c:v>
                      </c:pt>
                      <c:pt idx="861">
                        <c:v>37783</c:v>
                      </c:pt>
                      <c:pt idx="862">
                        <c:v>37784</c:v>
                      </c:pt>
                      <c:pt idx="863">
                        <c:v>37785</c:v>
                      </c:pt>
                      <c:pt idx="864">
                        <c:v>37788</c:v>
                      </c:pt>
                      <c:pt idx="865">
                        <c:v>37789</c:v>
                      </c:pt>
                      <c:pt idx="866">
                        <c:v>37790</c:v>
                      </c:pt>
                      <c:pt idx="867">
                        <c:v>37791</c:v>
                      </c:pt>
                      <c:pt idx="868">
                        <c:v>37792</c:v>
                      </c:pt>
                      <c:pt idx="869">
                        <c:v>37795</c:v>
                      </c:pt>
                      <c:pt idx="870">
                        <c:v>37796</c:v>
                      </c:pt>
                      <c:pt idx="871">
                        <c:v>37797</c:v>
                      </c:pt>
                      <c:pt idx="872">
                        <c:v>37798</c:v>
                      </c:pt>
                      <c:pt idx="873">
                        <c:v>37799</c:v>
                      </c:pt>
                      <c:pt idx="874">
                        <c:v>37802</c:v>
                      </c:pt>
                      <c:pt idx="875">
                        <c:v>37803</c:v>
                      </c:pt>
                      <c:pt idx="876">
                        <c:v>37804</c:v>
                      </c:pt>
                      <c:pt idx="877">
                        <c:v>37805</c:v>
                      </c:pt>
                      <c:pt idx="878">
                        <c:v>37809</c:v>
                      </c:pt>
                      <c:pt idx="879">
                        <c:v>37810</c:v>
                      </c:pt>
                      <c:pt idx="880">
                        <c:v>37811</c:v>
                      </c:pt>
                      <c:pt idx="881">
                        <c:v>37812</c:v>
                      </c:pt>
                      <c:pt idx="882">
                        <c:v>37813</c:v>
                      </c:pt>
                      <c:pt idx="883">
                        <c:v>37816</c:v>
                      </c:pt>
                      <c:pt idx="884">
                        <c:v>37817</c:v>
                      </c:pt>
                      <c:pt idx="885">
                        <c:v>37818</c:v>
                      </c:pt>
                      <c:pt idx="886">
                        <c:v>37819</c:v>
                      </c:pt>
                      <c:pt idx="887">
                        <c:v>37820</c:v>
                      </c:pt>
                      <c:pt idx="888">
                        <c:v>37823</c:v>
                      </c:pt>
                      <c:pt idx="889">
                        <c:v>37824</c:v>
                      </c:pt>
                      <c:pt idx="890">
                        <c:v>37825</c:v>
                      </c:pt>
                      <c:pt idx="891">
                        <c:v>37826</c:v>
                      </c:pt>
                      <c:pt idx="892">
                        <c:v>37827</c:v>
                      </c:pt>
                      <c:pt idx="893">
                        <c:v>37830</c:v>
                      </c:pt>
                      <c:pt idx="894">
                        <c:v>37831</c:v>
                      </c:pt>
                      <c:pt idx="895">
                        <c:v>37832</c:v>
                      </c:pt>
                      <c:pt idx="896">
                        <c:v>37833</c:v>
                      </c:pt>
                      <c:pt idx="897">
                        <c:v>37834</c:v>
                      </c:pt>
                      <c:pt idx="898">
                        <c:v>37837</c:v>
                      </c:pt>
                      <c:pt idx="899">
                        <c:v>37838</c:v>
                      </c:pt>
                      <c:pt idx="900">
                        <c:v>37839</c:v>
                      </c:pt>
                      <c:pt idx="901">
                        <c:v>37840</c:v>
                      </c:pt>
                      <c:pt idx="902">
                        <c:v>37841</c:v>
                      </c:pt>
                      <c:pt idx="903">
                        <c:v>37844</c:v>
                      </c:pt>
                      <c:pt idx="904">
                        <c:v>37845</c:v>
                      </c:pt>
                      <c:pt idx="905">
                        <c:v>37846</c:v>
                      </c:pt>
                      <c:pt idx="906">
                        <c:v>37847</c:v>
                      </c:pt>
                      <c:pt idx="907">
                        <c:v>37848</c:v>
                      </c:pt>
                      <c:pt idx="908">
                        <c:v>37851</c:v>
                      </c:pt>
                      <c:pt idx="909">
                        <c:v>37852</c:v>
                      </c:pt>
                      <c:pt idx="910">
                        <c:v>37853</c:v>
                      </c:pt>
                      <c:pt idx="911">
                        <c:v>37854</c:v>
                      </c:pt>
                      <c:pt idx="912">
                        <c:v>37855</c:v>
                      </c:pt>
                      <c:pt idx="913">
                        <c:v>37858</c:v>
                      </c:pt>
                      <c:pt idx="914">
                        <c:v>37859</c:v>
                      </c:pt>
                      <c:pt idx="915">
                        <c:v>37860</c:v>
                      </c:pt>
                      <c:pt idx="916">
                        <c:v>37861</c:v>
                      </c:pt>
                      <c:pt idx="917">
                        <c:v>37862</c:v>
                      </c:pt>
                      <c:pt idx="918">
                        <c:v>37866</c:v>
                      </c:pt>
                      <c:pt idx="919">
                        <c:v>37867</c:v>
                      </c:pt>
                      <c:pt idx="920">
                        <c:v>37868</c:v>
                      </c:pt>
                      <c:pt idx="921">
                        <c:v>37869</c:v>
                      </c:pt>
                      <c:pt idx="922">
                        <c:v>37872</c:v>
                      </c:pt>
                      <c:pt idx="923">
                        <c:v>37873</c:v>
                      </c:pt>
                      <c:pt idx="924">
                        <c:v>37874</c:v>
                      </c:pt>
                      <c:pt idx="925">
                        <c:v>37875</c:v>
                      </c:pt>
                      <c:pt idx="926">
                        <c:v>37876</c:v>
                      </c:pt>
                      <c:pt idx="927">
                        <c:v>37879</c:v>
                      </c:pt>
                      <c:pt idx="928">
                        <c:v>37880</c:v>
                      </c:pt>
                      <c:pt idx="929">
                        <c:v>37881</c:v>
                      </c:pt>
                      <c:pt idx="930">
                        <c:v>37882</c:v>
                      </c:pt>
                      <c:pt idx="931">
                        <c:v>37883</c:v>
                      </c:pt>
                      <c:pt idx="932">
                        <c:v>37886</c:v>
                      </c:pt>
                      <c:pt idx="933">
                        <c:v>37887</c:v>
                      </c:pt>
                      <c:pt idx="934">
                        <c:v>37888</c:v>
                      </c:pt>
                      <c:pt idx="935">
                        <c:v>37889</c:v>
                      </c:pt>
                      <c:pt idx="936">
                        <c:v>37890</c:v>
                      </c:pt>
                      <c:pt idx="937">
                        <c:v>37893</c:v>
                      </c:pt>
                      <c:pt idx="938">
                        <c:v>37894</c:v>
                      </c:pt>
                      <c:pt idx="939">
                        <c:v>37895</c:v>
                      </c:pt>
                      <c:pt idx="940">
                        <c:v>37896</c:v>
                      </c:pt>
                      <c:pt idx="941">
                        <c:v>37897</c:v>
                      </c:pt>
                      <c:pt idx="942">
                        <c:v>37900</c:v>
                      </c:pt>
                      <c:pt idx="943">
                        <c:v>37901</c:v>
                      </c:pt>
                      <c:pt idx="944">
                        <c:v>37902</c:v>
                      </c:pt>
                      <c:pt idx="945">
                        <c:v>37903</c:v>
                      </c:pt>
                      <c:pt idx="946">
                        <c:v>37904</c:v>
                      </c:pt>
                      <c:pt idx="947">
                        <c:v>37908</c:v>
                      </c:pt>
                      <c:pt idx="948">
                        <c:v>37909</c:v>
                      </c:pt>
                      <c:pt idx="949">
                        <c:v>37910</c:v>
                      </c:pt>
                      <c:pt idx="950">
                        <c:v>37911</c:v>
                      </c:pt>
                      <c:pt idx="951">
                        <c:v>37914</c:v>
                      </c:pt>
                      <c:pt idx="952">
                        <c:v>37915</c:v>
                      </c:pt>
                      <c:pt idx="953">
                        <c:v>37916</c:v>
                      </c:pt>
                      <c:pt idx="954">
                        <c:v>37917</c:v>
                      </c:pt>
                      <c:pt idx="955">
                        <c:v>37918</c:v>
                      </c:pt>
                      <c:pt idx="956">
                        <c:v>37921</c:v>
                      </c:pt>
                      <c:pt idx="957">
                        <c:v>37922</c:v>
                      </c:pt>
                      <c:pt idx="958">
                        <c:v>37923</c:v>
                      </c:pt>
                      <c:pt idx="959">
                        <c:v>37924</c:v>
                      </c:pt>
                      <c:pt idx="960">
                        <c:v>37925</c:v>
                      </c:pt>
                      <c:pt idx="961">
                        <c:v>37928</c:v>
                      </c:pt>
                      <c:pt idx="962">
                        <c:v>37929</c:v>
                      </c:pt>
                      <c:pt idx="963">
                        <c:v>37930</c:v>
                      </c:pt>
                      <c:pt idx="964">
                        <c:v>37931</c:v>
                      </c:pt>
                      <c:pt idx="965">
                        <c:v>37932</c:v>
                      </c:pt>
                      <c:pt idx="966">
                        <c:v>37935</c:v>
                      </c:pt>
                      <c:pt idx="967">
                        <c:v>37937</c:v>
                      </c:pt>
                      <c:pt idx="968">
                        <c:v>37938</c:v>
                      </c:pt>
                      <c:pt idx="969">
                        <c:v>37939</c:v>
                      </c:pt>
                      <c:pt idx="970">
                        <c:v>37942</c:v>
                      </c:pt>
                      <c:pt idx="971">
                        <c:v>37943</c:v>
                      </c:pt>
                      <c:pt idx="972">
                        <c:v>37944</c:v>
                      </c:pt>
                      <c:pt idx="973">
                        <c:v>37945</c:v>
                      </c:pt>
                      <c:pt idx="974">
                        <c:v>37946</c:v>
                      </c:pt>
                      <c:pt idx="975">
                        <c:v>37949</c:v>
                      </c:pt>
                      <c:pt idx="976">
                        <c:v>37950</c:v>
                      </c:pt>
                      <c:pt idx="977">
                        <c:v>37951</c:v>
                      </c:pt>
                      <c:pt idx="978">
                        <c:v>37953</c:v>
                      </c:pt>
                      <c:pt idx="979">
                        <c:v>37956</c:v>
                      </c:pt>
                      <c:pt idx="980">
                        <c:v>37957</c:v>
                      </c:pt>
                      <c:pt idx="981">
                        <c:v>37958</c:v>
                      </c:pt>
                      <c:pt idx="982">
                        <c:v>37959</c:v>
                      </c:pt>
                      <c:pt idx="983">
                        <c:v>37960</c:v>
                      </c:pt>
                      <c:pt idx="984">
                        <c:v>37963</c:v>
                      </c:pt>
                      <c:pt idx="985">
                        <c:v>37964</c:v>
                      </c:pt>
                      <c:pt idx="986">
                        <c:v>37965</c:v>
                      </c:pt>
                      <c:pt idx="987">
                        <c:v>37966</c:v>
                      </c:pt>
                      <c:pt idx="988">
                        <c:v>37967</c:v>
                      </c:pt>
                      <c:pt idx="989">
                        <c:v>37970</c:v>
                      </c:pt>
                      <c:pt idx="990">
                        <c:v>37971</c:v>
                      </c:pt>
                      <c:pt idx="991">
                        <c:v>37972</c:v>
                      </c:pt>
                      <c:pt idx="992">
                        <c:v>37973</c:v>
                      </c:pt>
                      <c:pt idx="993">
                        <c:v>37974</c:v>
                      </c:pt>
                      <c:pt idx="994">
                        <c:v>37977</c:v>
                      </c:pt>
                      <c:pt idx="995">
                        <c:v>37978</c:v>
                      </c:pt>
                      <c:pt idx="996">
                        <c:v>37979</c:v>
                      </c:pt>
                      <c:pt idx="997">
                        <c:v>37981</c:v>
                      </c:pt>
                      <c:pt idx="998">
                        <c:v>37984</c:v>
                      </c:pt>
                      <c:pt idx="999">
                        <c:v>37985</c:v>
                      </c:pt>
                      <c:pt idx="1000">
                        <c:v>37986</c:v>
                      </c:pt>
                      <c:pt idx="1001">
                        <c:v>37988</c:v>
                      </c:pt>
                      <c:pt idx="1002">
                        <c:v>37991</c:v>
                      </c:pt>
                      <c:pt idx="1003">
                        <c:v>37992</c:v>
                      </c:pt>
                      <c:pt idx="1004">
                        <c:v>37993</c:v>
                      </c:pt>
                      <c:pt idx="1005">
                        <c:v>37994</c:v>
                      </c:pt>
                      <c:pt idx="1006">
                        <c:v>37995</c:v>
                      </c:pt>
                      <c:pt idx="1007">
                        <c:v>37998</c:v>
                      </c:pt>
                      <c:pt idx="1008">
                        <c:v>37999</c:v>
                      </c:pt>
                      <c:pt idx="1009">
                        <c:v>38000</c:v>
                      </c:pt>
                      <c:pt idx="1010">
                        <c:v>38001</c:v>
                      </c:pt>
                      <c:pt idx="1011">
                        <c:v>38002</c:v>
                      </c:pt>
                      <c:pt idx="1012">
                        <c:v>38006</c:v>
                      </c:pt>
                      <c:pt idx="1013">
                        <c:v>38007</c:v>
                      </c:pt>
                      <c:pt idx="1014">
                        <c:v>38008</c:v>
                      </c:pt>
                      <c:pt idx="1015">
                        <c:v>38009</c:v>
                      </c:pt>
                      <c:pt idx="1016">
                        <c:v>38012</c:v>
                      </c:pt>
                      <c:pt idx="1017">
                        <c:v>38013</c:v>
                      </c:pt>
                      <c:pt idx="1018">
                        <c:v>38014</c:v>
                      </c:pt>
                      <c:pt idx="1019">
                        <c:v>38015</c:v>
                      </c:pt>
                      <c:pt idx="1020">
                        <c:v>38016</c:v>
                      </c:pt>
                      <c:pt idx="1021">
                        <c:v>38019</c:v>
                      </c:pt>
                      <c:pt idx="1022">
                        <c:v>38020</c:v>
                      </c:pt>
                      <c:pt idx="1023">
                        <c:v>38021</c:v>
                      </c:pt>
                      <c:pt idx="1024">
                        <c:v>38022</c:v>
                      </c:pt>
                      <c:pt idx="1025">
                        <c:v>38023</c:v>
                      </c:pt>
                      <c:pt idx="1026">
                        <c:v>38026</c:v>
                      </c:pt>
                      <c:pt idx="1027">
                        <c:v>38027</c:v>
                      </c:pt>
                      <c:pt idx="1028">
                        <c:v>38028</c:v>
                      </c:pt>
                      <c:pt idx="1029">
                        <c:v>38029</c:v>
                      </c:pt>
                      <c:pt idx="1030">
                        <c:v>38030</c:v>
                      </c:pt>
                      <c:pt idx="1031">
                        <c:v>38034</c:v>
                      </c:pt>
                      <c:pt idx="1032">
                        <c:v>38035</c:v>
                      </c:pt>
                      <c:pt idx="1033">
                        <c:v>38036</c:v>
                      </c:pt>
                      <c:pt idx="1034">
                        <c:v>38037</c:v>
                      </c:pt>
                      <c:pt idx="1035">
                        <c:v>38040</c:v>
                      </c:pt>
                      <c:pt idx="1036">
                        <c:v>38041</c:v>
                      </c:pt>
                      <c:pt idx="1037">
                        <c:v>38042</c:v>
                      </c:pt>
                      <c:pt idx="1038">
                        <c:v>38043</c:v>
                      </c:pt>
                      <c:pt idx="1039">
                        <c:v>38044</c:v>
                      </c:pt>
                      <c:pt idx="1040">
                        <c:v>38047</c:v>
                      </c:pt>
                      <c:pt idx="1041">
                        <c:v>38048</c:v>
                      </c:pt>
                      <c:pt idx="1042">
                        <c:v>38049</c:v>
                      </c:pt>
                      <c:pt idx="1043">
                        <c:v>38050</c:v>
                      </c:pt>
                      <c:pt idx="1044">
                        <c:v>38051</c:v>
                      </c:pt>
                      <c:pt idx="1045">
                        <c:v>38054</c:v>
                      </c:pt>
                      <c:pt idx="1046">
                        <c:v>38055</c:v>
                      </c:pt>
                      <c:pt idx="1047">
                        <c:v>38056</c:v>
                      </c:pt>
                      <c:pt idx="1048">
                        <c:v>38057</c:v>
                      </c:pt>
                      <c:pt idx="1049">
                        <c:v>38058</c:v>
                      </c:pt>
                      <c:pt idx="1050">
                        <c:v>38061</c:v>
                      </c:pt>
                      <c:pt idx="1051">
                        <c:v>38062</c:v>
                      </c:pt>
                      <c:pt idx="1052">
                        <c:v>38063</c:v>
                      </c:pt>
                      <c:pt idx="1053">
                        <c:v>38064</c:v>
                      </c:pt>
                      <c:pt idx="1054">
                        <c:v>38065</c:v>
                      </c:pt>
                      <c:pt idx="1055">
                        <c:v>38068</c:v>
                      </c:pt>
                      <c:pt idx="1056">
                        <c:v>38069</c:v>
                      </c:pt>
                      <c:pt idx="1057">
                        <c:v>38070</c:v>
                      </c:pt>
                      <c:pt idx="1058">
                        <c:v>38071</c:v>
                      </c:pt>
                      <c:pt idx="1059">
                        <c:v>38072</c:v>
                      </c:pt>
                      <c:pt idx="1060">
                        <c:v>38075</c:v>
                      </c:pt>
                      <c:pt idx="1061">
                        <c:v>38076</c:v>
                      </c:pt>
                      <c:pt idx="1062">
                        <c:v>38077</c:v>
                      </c:pt>
                      <c:pt idx="1063">
                        <c:v>38078</c:v>
                      </c:pt>
                      <c:pt idx="1064">
                        <c:v>38079</c:v>
                      </c:pt>
                      <c:pt idx="1065">
                        <c:v>38082</c:v>
                      </c:pt>
                      <c:pt idx="1066">
                        <c:v>38083</c:v>
                      </c:pt>
                      <c:pt idx="1067">
                        <c:v>38084</c:v>
                      </c:pt>
                      <c:pt idx="1068">
                        <c:v>38085</c:v>
                      </c:pt>
                      <c:pt idx="1069">
                        <c:v>38089</c:v>
                      </c:pt>
                      <c:pt idx="1070">
                        <c:v>38090</c:v>
                      </c:pt>
                      <c:pt idx="1071">
                        <c:v>38091</c:v>
                      </c:pt>
                      <c:pt idx="1072">
                        <c:v>38092</c:v>
                      </c:pt>
                      <c:pt idx="1073">
                        <c:v>38093</c:v>
                      </c:pt>
                      <c:pt idx="1074">
                        <c:v>38096</c:v>
                      </c:pt>
                      <c:pt idx="1075">
                        <c:v>38097</c:v>
                      </c:pt>
                      <c:pt idx="1076">
                        <c:v>38098</c:v>
                      </c:pt>
                      <c:pt idx="1077">
                        <c:v>38099</c:v>
                      </c:pt>
                      <c:pt idx="1078">
                        <c:v>38100</c:v>
                      </c:pt>
                      <c:pt idx="1079">
                        <c:v>38103</c:v>
                      </c:pt>
                      <c:pt idx="1080">
                        <c:v>38104</c:v>
                      </c:pt>
                      <c:pt idx="1081">
                        <c:v>38105</c:v>
                      </c:pt>
                      <c:pt idx="1082">
                        <c:v>38106</c:v>
                      </c:pt>
                      <c:pt idx="1083">
                        <c:v>38107</c:v>
                      </c:pt>
                      <c:pt idx="1084">
                        <c:v>38110</c:v>
                      </c:pt>
                      <c:pt idx="1085">
                        <c:v>38111</c:v>
                      </c:pt>
                      <c:pt idx="1086">
                        <c:v>38112</c:v>
                      </c:pt>
                      <c:pt idx="1087">
                        <c:v>38113</c:v>
                      </c:pt>
                      <c:pt idx="1088">
                        <c:v>38114</c:v>
                      </c:pt>
                      <c:pt idx="1089">
                        <c:v>38117</c:v>
                      </c:pt>
                      <c:pt idx="1090">
                        <c:v>38118</c:v>
                      </c:pt>
                      <c:pt idx="1091">
                        <c:v>38119</c:v>
                      </c:pt>
                      <c:pt idx="1092">
                        <c:v>38120</c:v>
                      </c:pt>
                      <c:pt idx="1093">
                        <c:v>38121</c:v>
                      </c:pt>
                      <c:pt idx="1094">
                        <c:v>38124</c:v>
                      </c:pt>
                      <c:pt idx="1095">
                        <c:v>38125</c:v>
                      </c:pt>
                      <c:pt idx="1096">
                        <c:v>38126</c:v>
                      </c:pt>
                      <c:pt idx="1097">
                        <c:v>38127</c:v>
                      </c:pt>
                      <c:pt idx="1098">
                        <c:v>38128</c:v>
                      </c:pt>
                      <c:pt idx="1099">
                        <c:v>38131</c:v>
                      </c:pt>
                      <c:pt idx="1100">
                        <c:v>38132</c:v>
                      </c:pt>
                      <c:pt idx="1101">
                        <c:v>38133</c:v>
                      </c:pt>
                      <c:pt idx="1102">
                        <c:v>38134</c:v>
                      </c:pt>
                      <c:pt idx="1103">
                        <c:v>38135</c:v>
                      </c:pt>
                      <c:pt idx="1104">
                        <c:v>38139</c:v>
                      </c:pt>
                      <c:pt idx="1105">
                        <c:v>38140</c:v>
                      </c:pt>
                      <c:pt idx="1106">
                        <c:v>38141</c:v>
                      </c:pt>
                      <c:pt idx="1107">
                        <c:v>38142</c:v>
                      </c:pt>
                      <c:pt idx="1108">
                        <c:v>38145</c:v>
                      </c:pt>
                      <c:pt idx="1109">
                        <c:v>38146</c:v>
                      </c:pt>
                      <c:pt idx="1110">
                        <c:v>38147</c:v>
                      </c:pt>
                      <c:pt idx="1111">
                        <c:v>38148</c:v>
                      </c:pt>
                      <c:pt idx="1112">
                        <c:v>38152</c:v>
                      </c:pt>
                      <c:pt idx="1113">
                        <c:v>38153</c:v>
                      </c:pt>
                      <c:pt idx="1114">
                        <c:v>38154</c:v>
                      </c:pt>
                      <c:pt idx="1115">
                        <c:v>38155</c:v>
                      </c:pt>
                      <c:pt idx="1116">
                        <c:v>38156</c:v>
                      </c:pt>
                      <c:pt idx="1117">
                        <c:v>38159</c:v>
                      </c:pt>
                      <c:pt idx="1118">
                        <c:v>38160</c:v>
                      </c:pt>
                      <c:pt idx="1119">
                        <c:v>38161</c:v>
                      </c:pt>
                      <c:pt idx="1120">
                        <c:v>38162</c:v>
                      </c:pt>
                      <c:pt idx="1121">
                        <c:v>38163</c:v>
                      </c:pt>
                      <c:pt idx="1122">
                        <c:v>38166</c:v>
                      </c:pt>
                      <c:pt idx="1123">
                        <c:v>38167</c:v>
                      </c:pt>
                      <c:pt idx="1124">
                        <c:v>38168</c:v>
                      </c:pt>
                      <c:pt idx="1125">
                        <c:v>38169</c:v>
                      </c:pt>
                      <c:pt idx="1126">
                        <c:v>38170</c:v>
                      </c:pt>
                      <c:pt idx="1127">
                        <c:v>38174</c:v>
                      </c:pt>
                      <c:pt idx="1128">
                        <c:v>38175</c:v>
                      </c:pt>
                      <c:pt idx="1129">
                        <c:v>38176</c:v>
                      </c:pt>
                      <c:pt idx="1130">
                        <c:v>38177</c:v>
                      </c:pt>
                      <c:pt idx="1131">
                        <c:v>38180</c:v>
                      </c:pt>
                      <c:pt idx="1132">
                        <c:v>38181</c:v>
                      </c:pt>
                      <c:pt idx="1133">
                        <c:v>38182</c:v>
                      </c:pt>
                      <c:pt idx="1134">
                        <c:v>38183</c:v>
                      </c:pt>
                      <c:pt idx="1135">
                        <c:v>38184</c:v>
                      </c:pt>
                      <c:pt idx="1136">
                        <c:v>38187</c:v>
                      </c:pt>
                      <c:pt idx="1137">
                        <c:v>38188</c:v>
                      </c:pt>
                      <c:pt idx="1138">
                        <c:v>38189</c:v>
                      </c:pt>
                      <c:pt idx="1139">
                        <c:v>38190</c:v>
                      </c:pt>
                      <c:pt idx="1140">
                        <c:v>38191</c:v>
                      </c:pt>
                      <c:pt idx="1141">
                        <c:v>38194</c:v>
                      </c:pt>
                      <c:pt idx="1142">
                        <c:v>38195</c:v>
                      </c:pt>
                      <c:pt idx="1143">
                        <c:v>38196</c:v>
                      </c:pt>
                      <c:pt idx="1144">
                        <c:v>38197</c:v>
                      </c:pt>
                      <c:pt idx="1145">
                        <c:v>38198</c:v>
                      </c:pt>
                      <c:pt idx="1146">
                        <c:v>38201</c:v>
                      </c:pt>
                      <c:pt idx="1147">
                        <c:v>38202</c:v>
                      </c:pt>
                      <c:pt idx="1148">
                        <c:v>38203</c:v>
                      </c:pt>
                      <c:pt idx="1149">
                        <c:v>38204</c:v>
                      </c:pt>
                      <c:pt idx="1150">
                        <c:v>38205</c:v>
                      </c:pt>
                      <c:pt idx="1151">
                        <c:v>38208</c:v>
                      </c:pt>
                      <c:pt idx="1152">
                        <c:v>38209</c:v>
                      </c:pt>
                      <c:pt idx="1153">
                        <c:v>38210</c:v>
                      </c:pt>
                      <c:pt idx="1154">
                        <c:v>38211</c:v>
                      </c:pt>
                      <c:pt idx="1155">
                        <c:v>38212</c:v>
                      </c:pt>
                      <c:pt idx="1156">
                        <c:v>38215</c:v>
                      </c:pt>
                      <c:pt idx="1157">
                        <c:v>38216</c:v>
                      </c:pt>
                      <c:pt idx="1158">
                        <c:v>38217</c:v>
                      </c:pt>
                      <c:pt idx="1159">
                        <c:v>38218</c:v>
                      </c:pt>
                      <c:pt idx="1160">
                        <c:v>38219</c:v>
                      </c:pt>
                      <c:pt idx="1161">
                        <c:v>38222</c:v>
                      </c:pt>
                      <c:pt idx="1162">
                        <c:v>38223</c:v>
                      </c:pt>
                      <c:pt idx="1163">
                        <c:v>38224</c:v>
                      </c:pt>
                      <c:pt idx="1164">
                        <c:v>38225</c:v>
                      </c:pt>
                      <c:pt idx="1165">
                        <c:v>38226</c:v>
                      </c:pt>
                      <c:pt idx="1166">
                        <c:v>38229</c:v>
                      </c:pt>
                      <c:pt idx="1167">
                        <c:v>38230</c:v>
                      </c:pt>
                      <c:pt idx="1168">
                        <c:v>38231</c:v>
                      </c:pt>
                      <c:pt idx="1169">
                        <c:v>38232</c:v>
                      </c:pt>
                      <c:pt idx="1170">
                        <c:v>38233</c:v>
                      </c:pt>
                      <c:pt idx="1171">
                        <c:v>38237</c:v>
                      </c:pt>
                      <c:pt idx="1172">
                        <c:v>38238</c:v>
                      </c:pt>
                      <c:pt idx="1173">
                        <c:v>38239</c:v>
                      </c:pt>
                      <c:pt idx="1174">
                        <c:v>38240</c:v>
                      </c:pt>
                      <c:pt idx="1175">
                        <c:v>38243</c:v>
                      </c:pt>
                      <c:pt idx="1176">
                        <c:v>38244</c:v>
                      </c:pt>
                      <c:pt idx="1177">
                        <c:v>38245</c:v>
                      </c:pt>
                      <c:pt idx="1178">
                        <c:v>38246</c:v>
                      </c:pt>
                      <c:pt idx="1179">
                        <c:v>38247</c:v>
                      </c:pt>
                      <c:pt idx="1180">
                        <c:v>38250</c:v>
                      </c:pt>
                      <c:pt idx="1181">
                        <c:v>38251</c:v>
                      </c:pt>
                      <c:pt idx="1182">
                        <c:v>38252</c:v>
                      </c:pt>
                      <c:pt idx="1183">
                        <c:v>38253</c:v>
                      </c:pt>
                      <c:pt idx="1184">
                        <c:v>38254</c:v>
                      </c:pt>
                      <c:pt idx="1185">
                        <c:v>38257</c:v>
                      </c:pt>
                      <c:pt idx="1186">
                        <c:v>38258</c:v>
                      </c:pt>
                      <c:pt idx="1187">
                        <c:v>38259</c:v>
                      </c:pt>
                      <c:pt idx="1188">
                        <c:v>38260</c:v>
                      </c:pt>
                      <c:pt idx="1189">
                        <c:v>38261</c:v>
                      </c:pt>
                      <c:pt idx="1190">
                        <c:v>38264</c:v>
                      </c:pt>
                      <c:pt idx="1191">
                        <c:v>38265</c:v>
                      </c:pt>
                      <c:pt idx="1192">
                        <c:v>38266</c:v>
                      </c:pt>
                      <c:pt idx="1193">
                        <c:v>38267</c:v>
                      </c:pt>
                      <c:pt idx="1194">
                        <c:v>38268</c:v>
                      </c:pt>
                      <c:pt idx="1195">
                        <c:v>38272</c:v>
                      </c:pt>
                      <c:pt idx="1196">
                        <c:v>38273</c:v>
                      </c:pt>
                      <c:pt idx="1197">
                        <c:v>38274</c:v>
                      </c:pt>
                      <c:pt idx="1198">
                        <c:v>38275</c:v>
                      </c:pt>
                      <c:pt idx="1199">
                        <c:v>38278</c:v>
                      </c:pt>
                      <c:pt idx="1200">
                        <c:v>38279</c:v>
                      </c:pt>
                      <c:pt idx="1201">
                        <c:v>38280</c:v>
                      </c:pt>
                      <c:pt idx="1202">
                        <c:v>38281</c:v>
                      </c:pt>
                      <c:pt idx="1203">
                        <c:v>38282</c:v>
                      </c:pt>
                      <c:pt idx="1204">
                        <c:v>38285</c:v>
                      </c:pt>
                      <c:pt idx="1205">
                        <c:v>38286</c:v>
                      </c:pt>
                      <c:pt idx="1206">
                        <c:v>38287</c:v>
                      </c:pt>
                      <c:pt idx="1207">
                        <c:v>38288</c:v>
                      </c:pt>
                      <c:pt idx="1208">
                        <c:v>38289</c:v>
                      </c:pt>
                      <c:pt idx="1209">
                        <c:v>38292</c:v>
                      </c:pt>
                      <c:pt idx="1210">
                        <c:v>38293</c:v>
                      </c:pt>
                      <c:pt idx="1211">
                        <c:v>38294</c:v>
                      </c:pt>
                      <c:pt idx="1212">
                        <c:v>38295</c:v>
                      </c:pt>
                      <c:pt idx="1213">
                        <c:v>38296</c:v>
                      </c:pt>
                      <c:pt idx="1214">
                        <c:v>38299</c:v>
                      </c:pt>
                      <c:pt idx="1215">
                        <c:v>38300</c:v>
                      </c:pt>
                      <c:pt idx="1216">
                        <c:v>38301</c:v>
                      </c:pt>
                      <c:pt idx="1217">
                        <c:v>38303</c:v>
                      </c:pt>
                      <c:pt idx="1218">
                        <c:v>38306</c:v>
                      </c:pt>
                      <c:pt idx="1219">
                        <c:v>38307</c:v>
                      </c:pt>
                      <c:pt idx="1220">
                        <c:v>38308</c:v>
                      </c:pt>
                      <c:pt idx="1221">
                        <c:v>38309</c:v>
                      </c:pt>
                      <c:pt idx="1222">
                        <c:v>38310</c:v>
                      </c:pt>
                      <c:pt idx="1223">
                        <c:v>38313</c:v>
                      </c:pt>
                      <c:pt idx="1224">
                        <c:v>38314</c:v>
                      </c:pt>
                      <c:pt idx="1225">
                        <c:v>38315</c:v>
                      </c:pt>
                      <c:pt idx="1226">
                        <c:v>38317</c:v>
                      </c:pt>
                      <c:pt idx="1227">
                        <c:v>38320</c:v>
                      </c:pt>
                      <c:pt idx="1228">
                        <c:v>38321</c:v>
                      </c:pt>
                      <c:pt idx="1229">
                        <c:v>38322</c:v>
                      </c:pt>
                      <c:pt idx="1230">
                        <c:v>38323</c:v>
                      </c:pt>
                      <c:pt idx="1231">
                        <c:v>38324</c:v>
                      </c:pt>
                      <c:pt idx="1232">
                        <c:v>38327</c:v>
                      </c:pt>
                      <c:pt idx="1233">
                        <c:v>38328</c:v>
                      </c:pt>
                      <c:pt idx="1234">
                        <c:v>38329</c:v>
                      </c:pt>
                      <c:pt idx="1235">
                        <c:v>38330</c:v>
                      </c:pt>
                      <c:pt idx="1236">
                        <c:v>38331</c:v>
                      </c:pt>
                      <c:pt idx="1237">
                        <c:v>38334</c:v>
                      </c:pt>
                      <c:pt idx="1238">
                        <c:v>38335</c:v>
                      </c:pt>
                      <c:pt idx="1239">
                        <c:v>38336</c:v>
                      </c:pt>
                      <c:pt idx="1240">
                        <c:v>38337</c:v>
                      </c:pt>
                      <c:pt idx="1241">
                        <c:v>38338</c:v>
                      </c:pt>
                      <c:pt idx="1242">
                        <c:v>38341</c:v>
                      </c:pt>
                      <c:pt idx="1243">
                        <c:v>38342</c:v>
                      </c:pt>
                      <c:pt idx="1244">
                        <c:v>38343</c:v>
                      </c:pt>
                      <c:pt idx="1245">
                        <c:v>38344</c:v>
                      </c:pt>
                      <c:pt idx="1246">
                        <c:v>38348</c:v>
                      </c:pt>
                      <c:pt idx="1247">
                        <c:v>38349</c:v>
                      </c:pt>
                      <c:pt idx="1248">
                        <c:v>38350</c:v>
                      </c:pt>
                      <c:pt idx="1249">
                        <c:v>38351</c:v>
                      </c:pt>
                      <c:pt idx="1250">
                        <c:v>38352</c:v>
                      </c:pt>
                      <c:pt idx="1251">
                        <c:v>38355</c:v>
                      </c:pt>
                      <c:pt idx="1252">
                        <c:v>38356</c:v>
                      </c:pt>
                      <c:pt idx="1253">
                        <c:v>38357</c:v>
                      </c:pt>
                      <c:pt idx="1254">
                        <c:v>38358</c:v>
                      </c:pt>
                      <c:pt idx="1255">
                        <c:v>38359</c:v>
                      </c:pt>
                      <c:pt idx="1256">
                        <c:v>38362</c:v>
                      </c:pt>
                      <c:pt idx="1257">
                        <c:v>38363</c:v>
                      </c:pt>
                      <c:pt idx="1258">
                        <c:v>38364</c:v>
                      </c:pt>
                      <c:pt idx="1259">
                        <c:v>38365</c:v>
                      </c:pt>
                      <c:pt idx="1260">
                        <c:v>38366</c:v>
                      </c:pt>
                      <c:pt idx="1261">
                        <c:v>38370</c:v>
                      </c:pt>
                      <c:pt idx="1262">
                        <c:v>38371</c:v>
                      </c:pt>
                      <c:pt idx="1263">
                        <c:v>38372</c:v>
                      </c:pt>
                      <c:pt idx="1264">
                        <c:v>38373</c:v>
                      </c:pt>
                      <c:pt idx="1265">
                        <c:v>38376</c:v>
                      </c:pt>
                      <c:pt idx="1266">
                        <c:v>38377</c:v>
                      </c:pt>
                      <c:pt idx="1267">
                        <c:v>38378</c:v>
                      </c:pt>
                      <c:pt idx="1268">
                        <c:v>38379</c:v>
                      </c:pt>
                      <c:pt idx="1269">
                        <c:v>38380</c:v>
                      </c:pt>
                      <c:pt idx="1270">
                        <c:v>38383</c:v>
                      </c:pt>
                      <c:pt idx="1271">
                        <c:v>38384</c:v>
                      </c:pt>
                      <c:pt idx="1272">
                        <c:v>38385</c:v>
                      </c:pt>
                      <c:pt idx="1273">
                        <c:v>38386</c:v>
                      </c:pt>
                      <c:pt idx="1274">
                        <c:v>38387</c:v>
                      </c:pt>
                      <c:pt idx="1275">
                        <c:v>38390</c:v>
                      </c:pt>
                      <c:pt idx="1276">
                        <c:v>38391</c:v>
                      </c:pt>
                      <c:pt idx="1277">
                        <c:v>38392</c:v>
                      </c:pt>
                      <c:pt idx="1278">
                        <c:v>38393</c:v>
                      </c:pt>
                      <c:pt idx="1279">
                        <c:v>38394</c:v>
                      </c:pt>
                      <c:pt idx="1280">
                        <c:v>38397</c:v>
                      </c:pt>
                      <c:pt idx="1281">
                        <c:v>38398</c:v>
                      </c:pt>
                      <c:pt idx="1282">
                        <c:v>38399</c:v>
                      </c:pt>
                      <c:pt idx="1283">
                        <c:v>38400</c:v>
                      </c:pt>
                      <c:pt idx="1284">
                        <c:v>38401</c:v>
                      </c:pt>
                      <c:pt idx="1285">
                        <c:v>38405</c:v>
                      </c:pt>
                      <c:pt idx="1286">
                        <c:v>38406</c:v>
                      </c:pt>
                      <c:pt idx="1287">
                        <c:v>38407</c:v>
                      </c:pt>
                      <c:pt idx="1288">
                        <c:v>38408</c:v>
                      </c:pt>
                      <c:pt idx="1289">
                        <c:v>38411</c:v>
                      </c:pt>
                      <c:pt idx="1290">
                        <c:v>38412</c:v>
                      </c:pt>
                      <c:pt idx="1291">
                        <c:v>38413</c:v>
                      </c:pt>
                      <c:pt idx="1292">
                        <c:v>38414</c:v>
                      </c:pt>
                      <c:pt idx="1293">
                        <c:v>38415</c:v>
                      </c:pt>
                      <c:pt idx="1294">
                        <c:v>38418</c:v>
                      </c:pt>
                      <c:pt idx="1295">
                        <c:v>38419</c:v>
                      </c:pt>
                      <c:pt idx="1296">
                        <c:v>38420</c:v>
                      </c:pt>
                      <c:pt idx="1297">
                        <c:v>38421</c:v>
                      </c:pt>
                      <c:pt idx="1298">
                        <c:v>38422</c:v>
                      </c:pt>
                      <c:pt idx="1299">
                        <c:v>38425</c:v>
                      </c:pt>
                      <c:pt idx="1300">
                        <c:v>38426</c:v>
                      </c:pt>
                      <c:pt idx="1301">
                        <c:v>38427</c:v>
                      </c:pt>
                      <c:pt idx="1302">
                        <c:v>38428</c:v>
                      </c:pt>
                      <c:pt idx="1303">
                        <c:v>38429</c:v>
                      </c:pt>
                      <c:pt idx="1304">
                        <c:v>38432</c:v>
                      </c:pt>
                      <c:pt idx="1305">
                        <c:v>38433</c:v>
                      </c:pt>
                      <c:pt idx="1306">
                        <c:v>38434</c:v>
                      </c:pt>
                      <c:pt idx="1307">
                        <c:v>38435</c:v>
                      </c:pt>
                      <c:pt idx="1308">
                        <c:v>38439</c:v>
                      </c:pt>
                      <c:pt idx="1309">
                        <c:v>38440</c:v>
                      </c:pt>
                      <c:pt idx="1310">
                        <c:v>38441</c:v>
                      </c:pt>
                      <c:pt idx="1311">
                        <c:v>38442</c:v>
                      </c:pt>
                      <c:pt idx="1312">
                        <c:v>38443</c:v>
                      </c:pt>
                      <c:pt idx="1313">
                        <c:v>38446</c:v>
                      </c:pt>
                      <c:pt idx="1314">
                        <c:v>38447</c:v>
                      </c:pt>
                      <c:pt idx="1315">
                        <c:v>38448</c:v>
                      </c:pt>
                      <c:pt idx="1316">
                        <c:v>38449</c:v>
                      </c:pt>
                      <c:pt idx="1317">
                        <c:v>38450</c:v>
                      </c:pt>
                      <c:pt idx="1318">
                        <c:v>38453</c:v>
                      </c:pt>
                      <c:pt idx="1319">
                        <c:v>38454</c:v>
                      </c:pt>
                      <c:pt idx="1320">
                        <c:v>38455</c:v>
                      </c:pt>
                      <c:pt idx="1321">
                        <c:v>38456</c:v>
                      </c:pt>
                      <c:pt idx="1322">
                        <c:v>38457</c:v>
                      </c:pt>
                      <c:pt idx="1323">
                        <c:v>38460</c:v>
                      </c:pt>
                      <c:pt idx="1324">
                        <c:v>38461</c:v>
                      </c:pt>
                      <c:pt idx="1325">
                        <c:v>38462</c:v>
                      </c:pt>
                      <c:pt idx="1326">
                        <c:v>38463</c:v>
                      </c:pt>
                      <c:pt idx="1327">
                        <c:v>38464</c:v>
                      </c:pt>
                      <c:pt idx="1328">
                        <c:v>38467</c:v>
                      </c:pt>
                      <c:pt idx="1329">
                        <c:v>38468</c:v>
                      </c:pt>
                      <c:pt idx="1330">
                        <c:v>38469</c:v>
                      </c:pt>
                      <c:pt idx="1331">
                        <c:v>38470</c:v>
                      </c:pt>
                      <c:pt idx="1332">
                        <c:v>38471</c:v>
                      </c:pt>
                      <c:pt idx="1333">
                        <c:v>38474</c:v>
                      </c:pt>
                      <c:pt idx="1334">
                        <c:v>38475</c:v>
                      </c:pt>
                      <c:pt idx="1335">
                        <c:v>38476</c:v>
                      </c:pt>
                      <c:pt idx="1336">
                        <c:v>38477</c:v>
                      </c:pt>
                      <c:pt idx="1337">
                        <c:v>38478</c:v>
                      </c:pt>
                      <c:pt idx="1338">
                        <c:v>38481</c:v>
                      </c:pt>
                      <c:pt idx="1339">
                        <c:v>38482</c:v>
                      </c:pt>
                      <c:pt idx="1340">
                        <c:v>38483</c:v>
                      </c:pt>
                      <c:pt idx="1341">
                        <c:v>38484</c:v>
                      </c:pt>
                      <c:pt idx="1342">
                        <c:v>38485</c:v>
                      </c:pt>
                      <c:pt idx="1343">
                        <c:v>38488</c:v>
                      </c:pt>
                      <c:pt idx="1344">
                        <c:v>38489</c:v>
                      </c:pt>
                      <c:pt idx="1345">
                        <c:v>38490</c:v>
                      </c:pt>
                      <c:pt idx="1346">
                        <c:v>38491</c:v>
                      </c:pt>
                      <c:pt idx="1347">
                        <c:v>38492</c:v>
                      </c:pt>
                      <c:pt idx="1348">
                        <c:v>38495</c:v>
                      </c:pt>
                      <c:pt idx="1349">
                        <c:v>38496</c:v>
                      </c:pt>
                      <c:pt idx="1350">
                        <c:v>38497</c:v>
                      </c:pt>
                      <c:pt idx="1351">
                        <c:v>38498</c:v>
                      </c:pt>
                      <c:pt idx="1352">
                        <c:v>38499</c:v>
                      </c:pt>
                      <c:pt idx="1353">
                        <c:v>38503</c:v>
                      </c:pt>
                      <c:pt idx="1354">
                        <c:v>38504</c:v>
                      </c:pt>
                      <c:pt idx="1355">
                        <c:v>38505</c:v>
                      </c:pt>
                      <c:pt idx="1356">
                        <c:v>38506</c:v>
                      </c:pt>
                      <c:pt idx="1357">
                        <c:v>38509</c:v>
                      </c:pt>
                      <c:pt idx="1358">
                        <c:v>38510</c:v>
                      </c:pt>
                      <c:pt idx="1359">
                        <c:v>38511</c:v>
                      </c:pt>
                      <c:pt idx="1360">
                        <c:v>38512</c:v>
                      </c:pt>
                      <c:pt idx="1361">
                        <c:v>38513</c:v>
                      </c:pt>
                      <c:pt idx="1362">
                        <c:v>38516</c:v>
                      </c:pt>
                      <c:pt idx="1363">
                        <c:v>38517</c:v>
                      </c:pt>
                      <c:pt idx="1364">
                        <c:v>38518</c:v>
                      </c:pt>
                      <c:pt idx="1365">
                        <c:v>38519</c:v>
                      </c:pt>
                      <c:pt idx="1366">
                        <c:v>38520</c:v>
                      </c:pt>
                      <c:pt idx="1367">
                        <c:v>38523</c:v>
                      </c:pt>
                      <c:pt idx="1368">
                        <c:v>38524</c:v>
                      </c:pt>
                      <c:pt idx="1369">
                        <c:v>38525</c:v>
                      </c:pt>
                      <c:pt idx="1370">
                        <c:v>38526</c:v>
                      </c:pt>
                      <c:pt idx="1371">
                        <c:v>38527</c:v>
                      </c:pt>
                      <c:pt idx="1372">
                        <c:v>38530</c:v>
                      </c:pt>
                      <c:pt idx="1373">
                        <c:v>38531</c:v>
                      </c:pt>
                      <c:pt idx="1374">
                        <c:v>38532</c:v>
                      </c:pt>
                      <c:pt idx="1375">
                        <c:v>38533</c:v>
                      </c:pt>
                      <c:pt idx="1376">
                        <c:v>38534</c:v>
                      </c:pt>
                      <c:pt idx="1377">
                        <c:v>38538</c:v>
                      </c:pt>
                      <c:pt idx="1378">
                        <c:v>38539</c:v>
                      </c:pt>
                      <c:pt idx="1379">
                        <c:v>38540</c:v>
                      </c:pt>
                      <c:pt idx="1380">
                        <c:v>38541</c:v>
                      </c:pt>
                      <c:pt idx="1381">
                        <c:v>38544</c:v>
                      </c:pt>
                      <c:pt idx="1382">
                        <c:v>38545</c:v>
                      </c:pt>
                      <c:pt idx="1383">
                        <c:v>38546</c:v>
                      </c:pt>
                      <c:pt idx="1384">
                        <c:v>38547</c:v>
                      </c:pt>
                      <c:pt idx="1385">
                        <c:v>38548</c:v>
                      </c:pt>
                      <c:pt idx="1386">
                        <c:v>38551</c:v>
                      </c:pt>
                      <c:pt idx="1387">
                        <c:v>38552</c:v>
                      </c:pt>
                      <c:pt idx="1388">
                        <c:v>38553</c:v>
                      </c:pt>
                      <c:pt idx="1389">
                        <c:v>38554</c:v>
                      </c:pt>
                      <c:pt idx="1390">
                        <c:v>38555</c:v>
                      </c:pt>
                      <c:pt idx="1391">
                        <c:v>38558</c:v>
                      </c:pt>
                      <c:pt idx="1392">
                        <c:v>38559</c:v>
                      </c:pt>
                      <c:pt idx="1393">
                        <c:v>38560</c:v>
                      </c:pt>
                      <c:pt idx="1394">
                        <c:v>38561</c:v>
                      </c:pt>
                      <c:pt idx="1395">
                        <c:v>38562</c:v>
                      </c:pt>
                      <c:pt idx="1396">
                        <c:v>38565</c:v>
                      </c:pt>
                      <c:pt idx="1397">
                        <c:v>38566</c:v>
                      </c:pt>
                      <c:pt idx="1398">
                        <c:v>38567</c:v>
                      </c:pt>
                      <c:pt idx="1399">
                        <c:v>38568</c:v>
                      </c:pt>
                      <c:pt idx="1400">
                        <c:v>38569</c:v>
                      </c:pt>
                      <c:pt idx="1401">
                        <c:v>38572</c:v>
                      </c:pt>
                      <c:pt idx="1402">
                        <c:v>38573</c:v>
                      </c:pt>
                      <c:pt idx="1403">
                        <c:v>38574</c:v>
                      </c:pt>
                      <c:pt idx="1404">
                        <c:v>38575</c:v>
                      </c:pt>
                      <c:pt idx="1405">
                        <c:v>38576</c:v>
                      </c:pt>
                      <c:pt idx="1406">
                        <c:v>38579</c:v>
                      </c:pt>
                      <c:pt idx="1407">
                        <c:v>38580</c:v>
                      </c:pt>
                      <c:pt idx="1408">
                        <c:v>38581</c:v>
                      </c:pt>
                      <c:pt idx="1409">
                        <c:v>38582</c:v>
                      </c:pt>
                      <c:pt idx="1410">
                        <c:v>38583</c:v>
                      </c:pt>
                      <c:pt idx="1411">
                        <c:v>38586</c:v>
                      </c:pt>
                      <c:pt idx="1412">
                        <c:v>38587</c:v>
                      </c:pt>
                      <c:pt idx="1413">
                        <c:v>38588</c:v>
                      </c:pt>
                      <c:pt idx="1414">
                        <c:v>38589</c:v>
                      </c:pt>
                      <c:pt idx="1415">
                        <c:v>38590</c:v>
                      </c:pt>
                      <c:pt idx="1416">
                        <c:v>38593</c:v>
                      </c:pt>
                      <c:pt idx="1417">
                        <c:v>38594</c:v>
                      </c:pt>
                      <c:pt idx="1418">
                        <c:v>38595</c:v>
                      </c:pt>
                      <c:pt idx="1419">
                        <c:v>38596</c:v>
                      </c:pt>
                      <c:pt idx="1420">
                        <c:v>38597</c:v>
                      </c:pt>
                      <c:pt idx="1421">
                        <c:v>38601</c:v>
                      </c:pt>
                      <c:pt idx="1422">
                        <c:v>38602</c:v>
                      </c:pt>
                      <c:pt idx="1423">
                        <c:v>38603</c:v>
                      </c:pt>
                      <c:pt idx="1424">
                        <c:v>38604</c:v>
                      </c:pt>
                      <c:pt idx="1425">
                        <c:v>38607</c:v>
                      </c:pt>
                      <c:pt idx="1426">
                        <c:v>38608</c:v>
                      </c:pt>
                      <c:pt idx="1427">
                        <c:v>38609</c:v>
                      </c:pt>
                      <c:pt idx="1428">
                        <c:v>38610</c:v>
                      </c:pt>
                      <c:pt idx="1429">
                        <c:v>38611</c:v>
                      </c:pt>
                      <c:pt idx="1430">
                        <c:v>38614</c:v>
                      </c:pt>
                      <c:pt idx="1431">
                        <c:v>38615</c:v>
                      </c:pt>
                      <c:pt idx="1432">
                        <c:v>38616</c:v>
                      </c:pt>
                      <c:pt idx="1433">
                        <c:v>38617</c:v>
                      </c:pt>
                      <c:pt idx="1434">
                        <c:v>38618</c:v>
                      </c:pt>
                      <c:pt idx="1435">
                        <c:v>38621</c:v>
                      </c:pt>
                      <c:pt idx="1436">
                        <c:v>38622</c:v>
                      </c:pt>
                      <c:pt idx="1437">
                        <c:v>38623</c:v>
                      </c:pt>
                      <c:pt idx="1438">
                        <c:v>38624</c:v>
                      </c:pt>
                      <c:pt idx="1439">
                        <c:v>38625</c:v>
                      </c:pt>
                      <c:pt idx="1440">
                        <c:v>38628</c:v>
                      </c:pt>
                      <c:pt idx="1441">
                        <c:v>38629</c:v>
                      </c:pt>
                      <c:pt idx="1442">
                        <c:v>38630</c:v>
                      </c:pt>
                      <c:pt idx="1443">
                        <c:v>38631</c:v>
                      </c:pt>
                      <c:pt idx="1444">
                        <c:v>38632</c:v>
                      </c:pt>
                      <c:pt idx="1445">
                        <c:v>38636</c:v>
                      </c:pt>
                      <c:pt idx="1446">
                        <c:v>38637</c:v>
                      </c:pt>
                      <c:pt idx="1447">
                        <c:v>38638</c:v>
                      </c:pt>
                      <c:pt idx="1448">
                        <c:v>38639</c:v>
                      </c:pt>
                      <c:pt idx="1449">
                        <c:v>38642</c:v>
                      </c:pt>
                      <c:pt idx="1450">
                        <c:v>38643</c:v>
                      </c:pt>
                      <c:pt idx="1451">
                        <c:v>38644</c:v>
                      </c:pt>
                      <c:pt idx="1452">
                        <c:v>38645</c:v>
                      </c:pt>
                      <c:pt idx="1453">
                        <c:v>38646</c:v>
                      </c:pt>
                      <c:pt idx="1454">
                        <c:v>38649</c:v>
                      </c:pt>
                      <c:pt idx="1455">
                        <c:v>38650</c:v>
                      </c:pt>
                      <c:pt idx="1456">
                        <c:v>38651</c:v>
                      </c:pt>
                      <c:pt idx="1457">
                        <c:v>38652</c:v>
                      </c:pt>
                      <c:pt idx="1458">
                        <c:v>38653</c:v>
                      </c:pt>
                      <c:pt idx="1459">
                        <c:v>38656</c:v>
                      </c:pt>
                      <c:pt idx="1460">
                        <c:v>38657</c:v>
                      </c:pt>
                      <c:pt idx="1461">
                        <c:v>38658</c:v>
                      </c:pt>
                      <c:pt idx="1462">
                        <c:v>38659</c:v>
                      </c:pt>
                      <c:pt idx="1463">
                        <c:v>38660</c:v>
                      </c:pt>
                      <c:pt idx="1464">
                        <c:v>38663</c:v>
                      </c:pt>
                      <c:pt idx="1465">
                        <c:v>38664</c:v>
                      </c:pt>
                      <c:pt idx="1466">
                        <c:v>38665</c:v>
                      </c:pt>
                      <c:pt idx="1467">
                        <c:v>38666</c:v>
                      </c:pt>
                      <c:pt idx="1468">
                        <c:v>38670</c:v>
                      </c:pt>
                      <c:pt idx="1469">
                        <c:v>38671</c:v>
                      </c:pt>
                      <c:pt idx="1470">
                        <c:v>38672</c:v>
                      </c:pt>
                      <c:pt idx="1471">
                        <c:v>38673</c:v>
                      </c:pt>
                      <c:pt idx="1472">
                        <c:v>38674</c:v>
                      </c:pt>
                      <c:pt idx="1473">
                        <c:v>38677</c:v>
                      </c:pt>
                      <c:pt idx="1474">
                        <c:v>38678</c:v>
                      </c:pt>
                      <c:pt idx="1475">
                        <c:v>38679</c:v>
                      </c:pt>
                      <c:pt idx="1476">
                        <c:v>38681</c:v>
                      </c:pt>
                      <c:pt idx="1477">
                        <c:v>38684</c:v>
                      </c:pt>
                      <c:pt idx="1478">
                        <c:v>38685</c:v>
                      </c:pt>
                      <c:pt idx="1479">
                        <c:v>38686</c:v>
                      </c:pt>
                      <c:pt idx="1480">
                        <c:v>38687</c:v>
                      </c:pt>
                      <c:pt idx="1481">
                        <c:v>38688</c:v>
                      </c:pt>
                      <c:pt idx="1482">
                        <c:v>38691</c:v>
                      </c:pt>
                      <c:pt idx="1483">
                        <c:v>38692</c:v>
                      </c:pt>
                      <c:pt idx="1484">
                        <c:v>38693</c:v>
                      </c:pt>
                      <c:pt idx="1485">
                        <c:v>38694</c:v>
                      </c:pt>
                      <c:pt idx="1486">
                        <c:v>38695</c:v>
                      </c:pt>
                      <c:pt idx="1487">
                        <c:v>38698</c:v>
                      </c:pt>
                      <c:pt idx="1488">
                        <c:v>38699</c:v>
                      </c:pt>
                      <c:pt idx="1489">
                        <c:v>38700</c:v>
                      </c:pt>
                      <c:pt idx="1490">
                        <c:v>38701</c:v>
                      </c:pt>
                      <c:pt idx="1491">
                        <c:v>38702</c:v>
                      </c:pt>
                      <c:pt idx="1492">
                        <c:v>38705</c:v>
                      </c:pt>
                      <c:pt idx="1493">
                        <c:v>38706</c:v>
                      </c:pt>
                      <c:pt idx="1494">
                        <c:v>38707</c:v>
                      </c:pt>
                      <c:pt idx="1495">
                        <c:v>38708</c:v>
                      </c:pt>
                      <c:pt idx="1496">
                        <c:v>38709</c:v>
                      </c:pt>
                      <c:pt idx="1497">
                        <c:v>38713</c:v>
                      </c:pt>
                      <c:pt idx="1498">
                        <c:v>38714</c:v>
                      </c:pt>
                      <c:pt idx="1499">
                        <c:v>38715</c:v>
                      </c:pt>
                      <c:pt idx="1500">
                        <c:v>38716</c:v>
                      </c:pt>
                      <c:pt idx="1501">
                        <c:v>38720</c:v>
                      </c:pt>
                      <c:pt idx="1502">
                        <c:v>38721</c:v>
                      </c:pt>
                      <c:pt idx="1503">
                        <c:v>38722</c:v>
                      </c:pt>
                      <c:pt idx="1504">
                        <c:v>38723</c:v>
                      </c:pt>
                      <c:pt idx="1505">
                        <c:v>38726</c:v>
                      </c:pt>
                      <c:pt idx="1506">
                        <c:v>38727</c:v>
                      </c:pt>
                      <c:pt idx="1507">
                        <c:v>38728</c:v>
                      </c:pt>
                      <c:pt idx="1508">
                        <c:v>38729</c:v>
                      </c:pt>
                      <c:pt idx="1509">
                        <c:v>38730</c:v>
                      </c:pt>
                      <c:pt idx="1510">
                        <c:v>38734</c:v>
                      </c:pt>
                      <c:pt idx="1511">
                        <c:v>38735</c:v>
                      </c:pt>
                      <c:pt idx="1512">
                        <c:v>38736</c:v>
                      </c:pt>
                      <c:pt idx="1513">
                        <c:v>38737</c:v>
                      </c:pt>
                      <c:pt idx="1514">
                        <c:v>38740</c:v>
                      </c:pt>
                      <c:pt idx="1515">
                        <c:v>38741</c:v>
                      </c:pt>
                      <c:pt idx="1516">
                        <c:v>38742</c:v>
                      </c:pt>
                      <c:pt idx="1517">
                        <c:v>38743</c:v>
                      </c:pt>
                      <c:pt idx="1518">
                        <c:v>38744</c:v>
                      </c:pt>
                      <c:pt idx="1519">
                        <c:v>38747</c:v>
                      </c:pt>
                      <c:pt idx="1520">
                        <c:v>38748</c:v>
                      </c:pt>
                      <c:pt idx="1521">
                        <c:v>38749</c:v>
                      </c:pt>
                      <c:pt idx="1522">
                        <c:v>38750</c:v>
                      </c:pt>
                      <c:pt idx="1523">
                        <c:v>38751</c:v>
                      </c:pt>
                      <c:pt idx="1524">
                        <c:v>38754</c:v>
                      </c:pt>
                      <c:pt idx="1525">
                        <c:v>38755</c:v>
                      </c:pt>
                      <c:pt idx="1526">
                        <c:v>38756</c:v>
                      </c:pt>
                      <c:pt idx="1527">
                        <c:v>38757</c:v>
                      </c:pt>
                      <c:pt idx="1528">
                        <c:v>38758</c:v>
                      </c:pt>
                      <c:pt idx="1529">
                        <c:v>38761</c:v>
                      </c:pt>
                      <c:pt idx="1530">
                        <c:v>38762</c:v>
                      </c:pt>
                      <c:pt idx="1531">
                        <c:v>38763</c:v>
                      </c:pt>
                      <c:pt idx="1532">
                        <c:v>38764</c:v>
                      </c:pt>
                      <c:pt idx="1533">
                        <c:v>38765</c:v>
                      </c:pt>
                      <c:pt idx="1534">
                        <c:v>38769</c:v>
                      </c:pt>
                      <c:pt idx="1535">
                        <c:v>38770</c:v>
                      </c:pt>
                      <c:pt idx="1536">
                        <c:v>38771</c:v>
                      </c:pt>
                      <c:pt idx="1537">
                        <c:v>38772</c:v>
                      </c:pt>
                      <c:pt idx="1538">
                        <c:v>38775</c:v>
                      </c:pt>
                      <c:pt idx="1539">
                        <c:v>38776</c:v>
                      </c:pt>
                      <c:pt idx="1540">
                        <c:v>38777</c:v>
                      </c:pt>
                      <c:pt idx="1541">
                        <c:v>38778</c:v>
                      </c:pt>
                      <c:pt idx="1542">
                        <c:v>38779</c:v>
                      </c:pt>
                      <c:pt idx="1543">
                        <c:v>38782</c:v>
                      </c:pt>
                      <c:pt idx="1544">
                        <c:v>38783</c:v>
                      </c:pt>
                      <c:pt idx="1545">
                        <c:v>38784</c:v>
                      </c:pt>
                      <c:pt idx="1546">
                        <c:v>38785</c:v>
                      </c:pt>
                      <c:pt idx="1547">
                        <c:v>38786</c:v>
                      </c:pt>
                      <c:pt idx="1548">
                        <c:v>38789</c:v>
                      </c:pt>
                      <c:pt idx="1549">
                        <c:v>38790</c:v>
                      </c:pt>
                      <c:pt idx="1550">
                        <c:v>38791</c:v>
                      </c:pt>
                      <c:pt idx="1551">
                        <c:v>38792</c:v>
                      </c:pt>
                      <c:pt idx="1552">
                        <c:v>38793</c:v>
                      </c:pt>
                      <c:pt idx="1553">
                        <c:v>38796</c:v>
                      </c:pt>
                      <c:pt idx="1554">
                        <c:v>38797</c:v>
                      </c:pt>
                      <c:pt idx="1555">
                        <c:v>38798</c:v>
                      </c:pt>
                      <c:pt idx="1556">
                        <c:v>38799</c:v>
                      </c:pt>
                      <c:pt idx="1557">
                        <c:v>38800</c:v>
                      </c:pt>
                      <c:pt idx="1558">
                        <c:v>38803</c:v>
                      </c:pt>
                      <c:pt idx="1559">
                        <c:v>38804</c:v>
                      </c:pt>
                      <c:pt idx="1560">
                        <c:v>38805</c:v>
                      </c:pt>
                      <c:pt idx="1561">
                        <c:v>38806</c:v>
                      </c:pt>
                      <c:pt idx="1562">
                        <c:v>38807</c:v>
                      </c:pt>
                      <c:pt idx="1563">
                        <c:v>38810</c:v>
                      </c:pt>
                      <c:pt idx="1564">
                        <c:v>38811</c:v>
                      </c:pt>
                      <c:pt idx="1565">
                        <c:v>38812</c:v>
                      </c:pt>
                      <c:pt idx="1566">
                        <c:v>38813</c:v>
                      </c:pt>
                      <c:pt idx="1567">
                        <c:v>38814</c:v>
                      </c:pt>
                      <c:pt idx="1568">
                        <c:v>38817</c:v>
                      </c:pt>
                      <c:pt idx="1569">
                        <c:v>38818</c:v>
                      </c:pt>
                      <c:pt idx="1570">
                        <c:v>38819</c:v>
                      </c:pt>
                      <c:pt idx="1571">
                        <c:v>38820</c:v>
                      </c:pt>
                      <c:pt idx="1572">
                        <c:v>38824</c:v>
                      </c:pt>
                      <c:pt idx="1573">
                        <c:v>38825</c:v>
                      </c:pt>
                      <c:pt idx="1574">
                        <c:v>38826</c:v>
                      </c:pt>
                      <c:pt idx="1575">
                        <c:v>38827</c:v>
                      </c:pt>
                      <c:pt idx="1576">
                        <c:v>38828</c:v>
                      </c:pt>
                      <c:pt idx="1577">
                        <c:v>38831</c:v>
                      </c:pt>
                      <c:pt idx="1578">
                        <c:v>38832</c:v>
                      </c:pt>
                      <c:pt idx="1579">
                        <c:v>38833</c:v>
                      </c:pt>
                      <c:pt idx="1580">
                        <c:v>38834</c:v>
                      </c:pt>
                      <c:pt idx="1581">
                        <c:v>38835</c:v>
                      </c:pt>
                      <c:pt idx="1582">
                        <c:v>38838</c:v>
                      </c:pt>
                      <c:pt idx="1583">
                        <c:v>38839</c:v>
                      </c:pt>
                      <c:pt idx="1584">
                        <c:v>38840</c:v>
                      </c:pt>
                      <c:pt idx="1585">
                        <c:v>38841</c:v>
                      </c:pt>
                      <c:pt idx="1586">
                        <c:v>38842</c:v>
                      </c:pt>
                      <c:pt idx="1587">
                        <c:v>38845</c:v>
                      </c:pt>
                      <c:pt idx="1588">
                        <c:v>38846</c:v>
                      </c:pt>
                      <c:pt idx="1589">
                        <c:v>38847</c:v>
                      </c:pt>
                      <c:pt idx="1590">
                        <c:v>38848</c:v>
                      </c:pt>
                      <c:pt idx="1591">
                        <c:v>38849</c:v>
                      </c:pt>
                      <c:pt idx="1592">
                        <c:v>38852</c:v>
                      </c:pt>
                      <c:pt idx="1593">
                        <c:v>38853</c:v>
                      </c:pt>
                      <c:pt idx="1594">
                        <c:v>38854</c:v>
                      </c:pt>
                      <c:pt idx="1595">
                        <c:v>38855</c:v>
                      </c:pt>
                      <c:pt idx="1596">
                        <c:v>38856</c:v>
                      </c:pt>
                      <c:pt idx="1597">
                        <c:v>38859</c:v>
                      </c:pt>
                      <c:pt idx="1598">
                        <c:v>38860</c:v>
                      </c:pt>
                      <c:pt idx="1599">
                        <c:v>38861</c:v>
                      </c:pt>
                      <c:pt idx="1600">
                        <c:v>38862</c:v>
                      </c:pt>
                      <c:pt idx="1601">
                        <c:v>38863</c:v>
                      </c:pt>
                      <c:pt idx="1602">
                        <c:v>38867</c:v>
                      </c:pt>
                      <c:pt idx="1603">
                        <c:v>38868</c:v>
                      </c:pt>
                      <c:pt idx="1604">
                        <c:v>38869</c:v>
                      </c:pt>
                      <c:pt idx="1605">
                        <c:v>38870</c:v>
                      </c:pt>
                      <c:pt idx="1606">
                        <c:v>38873</c:v>
                      </c:pt>
                      <c:pt idx="1607">
                        <c:v>38874</c:v>
                      </c:pt>
                      <c:pt idx="1608">
                        <c:v>38875</c:v>
                      </c:pt>
                      <c:pt idx="1609">
                        <c:v>38876</c:v>
                      </c:pt>
                      <c:pt idx="1610">
                        <c:v>38877</c:v>
                      </c:pt>
                      <c:pt idx="1611">
                        <c:v>38880</c:v>
                      </c:pt>
                      <c:pt idx="1612">
                        <c:v>38881</c:v>
                      </c:pt>
                      <c:pt idx="1613">
                        <c:v>38882</c:v>
                      </c:pt>
                      <c:pt idx="1614">
                        <c:v>38883</c:v>
                      </c:pt>
                      <c:pt idx="1615">
                        <c:v>38884</c:v>
                      </c:pt>
                      <c:pt idx="1616">
                        <c:v>38887</c:v>
                      </c:pt>
                      <c:pt idx="1617">
                        <c:v>38888</c:v>
                      </c:pt>
                      <c:pt idx="1618">
                        <c:v>38889</c:v>
                      </c:pt>
                      <c:pt idx="1619">
                        <c:v>38890</c:v>
                      </c:pt>
                      <c:pt idx="1620">
                        <c:v>38891</c:v>
                      </c:pt>
                      <c:pt idx="1621">
                        <c:v>38894</c:v>
                      </c:pt>
                      <c:pt idx="1622">
                        <c:v>38895</c:v>
                      </c:pt>
                      <c:pt idx="1623">
                        <c:v>38896</c:v>
                      </c:pt>
                      <c:pt idx="1624">
                        <c:v>38897</c:v>
                      </c:pt>
                      <c:pt idx="1625">
                        <c:v>38898</c:v>
                      </c:pt>
                      <c:pt idx="1626">
                        <c:v>38901</c:v>
                      </c:pt>
                      <c:pt idx="1627">
                        <c:v>38903</c:v>
                      </c:pt>
                      <c:pt idx="1628">
                        <c:v>38904</c:v>
                      </c:pt>
                      <c:pt idx="1629">
                        <c:v>38905</c:v>
                      </c:pt>
                      <c:pt idx="1630">
                        <c:v>38908</c:v>
                      </c:pt>
                      <c:pt idx="1631">
                        <c:v>38909</c:v>
                      </c:pt>
                      <c:pt idx="1632">
                        <c:v>38910</c:v>
                      </c:pt>
                      <c:pt idx="1633">
                        <c:v>38911</c:v>
                      </c:pt>
                      <c:pt idx="1634">
                        <c:v>38912</c:v>
                      </c:pt>
                      <c:pt idx="1635">
                        <c:v>38915</c:v>
                      </c:pt>
                      <c:pt idx="1636">
                        <c:v>38916</c:v>
                      </c:pt>
                      <c:pt idx="1637">
                        <c:v>38917</c:v>
                      </c:pt>
                      <c:pt idx="1638">
                        <c:v>38918</c:v>
                      </c:pt>
                      <c:pt idx="1639">
                        <c:v>38919</c:v>
                      </c:pt>
                      <c:pt idx="1640">
                        <c:v>38922</c:v>
                      </c:pt>
                      <c:pt idx="1641">
                        <c:v>38923</c:v>
                      </c:pt>
                      <c:pt idx="1642">
                        <c:v>38924</c:v>
                      </c:pt>
                      <c:pt idx="1643">
                        <c:v>38925</c:v>
                      </c:pt>
                      <c:pt idx="1644">
                        <c:v>38926</c:v>
                      </c:pt>
                      <c:pt idx="1645">
                        <c:v>38929</c:v>
                      </c:pt>
                      <c:pt idx="1646">
                        <c:v>38930</c:v>
                      </c:pt>
                      <c:pt idx="1647">
                        <c:v>38931</c:v>
                      </c:pt>
                      <c:pt idx="1648">
                        <c:v>38932</c:v>
                      </c:pt>
                      <c:pt idx="1649">
                        <c:v>38933</c:v>
                      </c:pt>
                      <c:pt idx="1650">
                        <c:v>38936</c:v>
                      </c:pt>
                      <c:pt idx="1651">
                        <c:v>38937</c:v>
                      </c:pt>
                      <c:pt idx="1652">
                        <c:v>38938</c:v>
                      </c:pt>
                      <c:pt idx="1653">
                        <c:v>38939</c:v>
                      </c:pt>
                      <c:pt idx="1654">
                        <c:v>38940</c:v>
                      </c:pt>
                      <c:pt idx="1655">
                        <c:v>38943</c:v>
                      </c:pt>
                      <c:pt idx="1656">
                        <c:v>38944</c:v>
                      </c:pt>
                      <c:pt idx="1657">
                        <c:v>38945</c:v>
                      </c:pt>
                      <c:pt idx="1658">
                        <c:v>38946</c:v>
                      </c:pt>
                      <c:pt idx="1659">
                        <c:v>38947</c:v>
                      </c:pt>
                      <c:pt idx="1660">
                        <c:v>38950</c:v>
                      </c:pt>
                      <c:pt idx="1661">
                        <c:v>38951</c:v>
                      </c:pt>
                      <c:pt idx="1662">
                        <c:v>38952</c:v>
                      </c:pt>
                      <c:pt idx="1663">
                        <c:v>38953</c:v>
                      </c:pt>
                      <c:pt idx="1664">
                        <c:v>38954</c:v>
                      </c:pt>
                      <c:pt idx="1665">
                        <c:v>38957</c:v>
                      </c:pt>
                      <c:pt idx="1666">
                        <c:v>38958</c:v>
                      </c:pt>
                      <c:pt idx="1667">
                        <c:v>38959</c:v>
                      </c:pt>
                      <c:pt idx="1668">
                        <c:v>38960</c:v>
                      </c:pt>
                      <c:pt idx="1669">
                        <c:v>38961</c:v>
                      </c:pt>
                      <c:pt idx="1670">
                        <c:v>38965</c:v>
                      </c:pt>
                      <c:pt idx="1671">
                        <c:v>38966</c:v>
                      </c:pt>
                      <c:pt idx="1672">
                        <c:v>38967</c:v>
                      </c:pt>
                      <c:pt idx="1673">
                        <c:v>38968</c:v>
                      </c:pt>
                      <c:pt idx="1674">
                        <c:v>38971</c:v>
                      </c:pt>
                      <c:pt idx="1675">
                        <c:v>38972</c:v>
                      </c:pt>
                      <c:pt idx="1676">
                        <c:v>38973</c:v>
                      </c:pt>
                      <c:pt idx="1677">
                        <c:v>38974</c:v>
                      </c:pt>
                      <c:pt idx="1678">
                        <c:v>38975</c:v>
                      </c:pt>
                      <c:pt idx="1679">
                        <c:v>38978</c:v>
                      </c:pt>
                      <c:pt idx="1680">
                        <c:v>38979</c:v>
                      </c:pt>
                      <c:pt idx="1681">
                        <c:v>38980</c:v>
                      </c:pt>
                      <c:pt idx="1682">
                        <c:v>38981</c:v>
                      </c:pt>
                      <c:pt idx="1683">
                        <c:v>38982</c:v>
                      </c:pt>
                      <c:pt idx="1684">
                        <c:v>38985</c:v>
                      </c:pt>
                      <c:pt idx="1685">
                        <c:v>38986</c:v>
                      </c:pt>
                      <c:pt idx="1686">
                        <c:v>38987</c:v>
                      </c:pt>
                      <c:pt idx="1687">
                        <c:v>38988</c:v>
                      </c:pt>
                      <c:pt idx="1688">
                        <c:v>38989</c:v>
                      </c:pt>
                      <c:pt idx="1689">
                        <c:v>38992</c:v>
                      </c:pt>
                      <c:pt idx="1690">
                        <c:v>38993</c:v>
                      </c:pt>
                      <c:pt idx="1691">
                        <c:v>38994</c:v>
                      </c:pt>
                      <c:pt idx="1692">
                        <c:v>38995</c:v>
                      </c:pt>
                      <c:pt idx="1693">
                        <c:v>38996</c:v>
                      </c:pt>
                      <c:pt idx="1694">
                        <c:v>39000</c:v>
                      </c:pt>
                      <c:pt idx="1695">
                        <c:v>39001</c:v>
                      </c:pt>
                      <c:pt idx="1696">
                        <c:v>39002</c:v>
                      </c:pt>
                      <c:pt idx="1697">
                        <c:v>39003</c:v>
                      </c:pt>
                      <c:pt idx="1698">
                        <c:v>39006</c:v>
                      </c:pt>
                      <c:pt idx="1699">
                        <c:v>39007</c:v>
                      </c:pt>
                      <c:pt idx="1700">
                        <c:v>39008</c:v>
                      </c:pt>
                      <c:pt idx="1701">
                        <c:v>39009</c:v>
                      </c:pt>
                      <c:pt idx="1702">
                        <c:v>39010</c:v>
                      </c:pt>
                      <c:pt idx="1703">
                        <c:v>39013</c:v>
                      </c:pt>
                      <c:pt idx="1704">
                        <c:v>39014</c:v>
                      </c:pt>
                      <c:pt idx="1705">
                        <c:v>39015</c:v>
                      </c:pt>
                      <c:pt idx="1706">
                        <c:v>39016</c:v>
                      </c:pt>
                      <c:pt idx="1707">
                        <c:v>39017</c:v>
                      </c:pt>
                      <c:pt idx="1708">
                        <c:v>39020</c:v>
                      </c:pt>
                      <c:pt idx="1709">
                        <c:v>39021</c:v>
                      </c:pt>
                      <c:pt idx="1710">
                        <c:v>39022</c:v>
                      </c:pt>
                      <c:pt idx="1711">
                        <c:v>39023</c:v>
                      </c:pt>
                      <c:pt idx="1712">
                        <c:v>39024</c:v>
                      </c:pt>
                      <c:pt idx="1713">
                        <c:v>39027</c:v>
                      </c:pt>
                      <c:pt idx="1714">
                        <c:v>39028</c:v>
                      </c:pt>
                      <c:pt idx="1715">
                        <c:v>39029</c:v>
                      </c:pt>
                      <c:pt idx="1716">
                        <c:v>39030</c:v>
                      </c:pt>
                      <c:pt idx="1717">
                        <c:v>39031</c:v>
                      </c:pt>
                      <c:pt idx="1718">
                        <c:v>39034</c:v>
                      </c:pt>
                      <c:pt idx="1719">
                        <c:v>39035</c:v>
                      </c:pt>
                      <c:pt idx="1720">
                        <c:v>39036</c:v>
                      </c:pt>
                      <c:pt idx="1721">
                        <c:v>39037</c:v>
                      </c:pt>
                      <c:pt idx="1722">
                        <c:v>39038</c:v>
                      </c:pt>
                      <c:pt idx="1723">
                        <c:v>39041</c:v>
                      </c:pt>
                      <c:pt idx="1724">
                        <c:v>39042</c:v>
                      </c:pt>
                      <c:pt idx="1725">
                        <c:v>39043</c:v>
                      </c:pt>
                      <c:pt idx="1726">
                        <c:v>39045</c:v>
                      </c:pt>
                      <c:pt idx="1727">
                        <c:v>39048</c:v>
                      </c:pt>
                      <c:pt idx="1728">
                        <c:v>39049</c:v>
                      </c:pt>
                      <c:pt idx="1729">
                        <c:v>39050</c:v>
                      </c:pt>
                      <c:pt idx="1730">
                        <c:v>39051</c:v>
                      </c:pt>
                      <c:pt idx="1731">
                        <c:v>39052</c:v>
                      </c:pt>
                      <c:pt idx="1732">
                        <c:v>39055</c:v>
                      </c:pt>
                      <c:pt idx="1733">
                        <c:v>39056</c:v>
                      </c:pt>
                      <c:pt idx="1734">
                        <c:v>39057</c:v>
                      </c:pt>
                      <c:pt idx="1735">
                        <c:v>39058</c:v>
                      </c:pt>
                      <c:pt idx="1736">
                        <c:v>39059</c:v>
                      </c:pt>
                      <c:pt idx="1737">
                        <c:v>39062</c:v>
                      </c:pt>
                      <c:pt idx="1738">
                        <c:v>39063</c:v>
                      </c:pt>
                      <c:pt idx="1739">
                        <c:v>39064</c:v>
                      </c:pt>
                      <c:pt idx="1740">
                        <c:v>39065</c:v>
                      </c:pt>
                      <c:pt idx="1741">
                        <c:v>39066</c:v>
                      </c:pt>
                      <c:pt idx="1742">
                        <c:v>39069</c:v>
                      </c:pt>
                      <c:pt idx="1743">
                        <c:v>39070</c:v>
                      </c:pt>
                      <c:pt idx="1744">
                        <c:v>39071</c:v>
                      </c:pt>
                      <c:pt idx="1745">
                        <c:v>39072</c:v>
                      </c:pt>
                      <c:pt idx="1746">
                        <c:v>39073</c:v>
                      </c:pt>
                      <c:pt idx="1747">
                        <c:v>39077</c:v>
                      </c:pt>
                      <c:pt idx="1748">
                        <c:v>39078</c:v>
                      </c:pt>
                      <c:pt idx="1749">
                        <c:v>39079</c:v>
                      </c:pt>
                      <c:pt idx="1750">
                        <c:v>39080</c:v>
                      </c:pt>
                      <c:pt idx="1751">
                        <c:v>39084</c:v>
                      </c:pt>
                      <c:pt idx="1752">
                        <c:v>39085</c:v>
                      </c:pt>
                      <c:pt idx="1753">
                        <c:v>39086</c:v>
                      </c:pt>
                      <c:pt idx="1754">
                        <c:v>39087</c:v>
                      </c:pt>
                      <c:pt idx="1755">
                        <c:v>39090</c:v>
                      </c:pt>
                      <c:pt idx="1756">
                        <c:v>39091</c:v>
                      </c:pt>
                      <c:pt idx="1757">
                        <c:v>39092</c:v>
                      </c:pt>
                      <c:pt idx="1758">
                        <c:v>39093</c:v>
                      </c:pt>
                      <c:pt idx="1759">
                        <c:v>39094</c:v>
                      </c:pt>
                      <c:pt idx="1760">
                        <c:v>39098</c:v>
                      </c:pt>
                      <c:pt idx="1761">
                        <c:v>39099</c:v>
                      </c:pt>
                      <c:pt idx="1762">
                        <c:v>39100</c:v>
                      </c:pt>
                      <c:pt idx="1763">
                        <c:v>39101</c:v>
                      </c:pt>
                      <c:pt idx="1764">
                        <c:v>39104</c:v>
                      </c:pt>
                      <c:pt idx="1765">
                        <c:v>39105</c:v>
                      </c:pt>
                      <c:pt idx="1766">
                        <c:v>39106</c:v>
                      </c:pt>
                      <c:pt idx="1767">
                        <c:v>39107</c:v>
                      </c:pt>
                      <c:pt idx="1768">
                        <c:v>39108</c:v>
                      </c:pt>
                      <c:pt idx="1769">
                        <c:v>39111</c:v>
                      </c:pt>
                      <c:pt idx="1770">
                        <c:v>39112</c:v>
                      </c:pt>
                      <c:pt idx="1771">
                        <c:v>39113</c:v>
                      </c:pt>
                      <c:pt idx="1772">
                        <c:v>39114</c:v>
                      </c:pt>
                      <c:pt idx="1773">
                        <c:v>39115</c:v>
                      </c:pt>
                      <c:pt idx="1774">
                        <c:v>39118</c:v>
                      </c:pt>
                      <c:pt idx="1775">
                        <c:v>39119</c:v>
                      </c:pt>
                      <c:pt idx="1776">
                        <c:v>39120</c:v>
                      </c:pt>
                      <c:pt idx="1777">
                        <c:v>39121</c:v>
                      </c:pt>
                      <c:pt idx="1778">
                        <c:v>39122</c:v>
                      </c:pt>
                      <c:pt idx="1779">
                        <c:v>39125</c:v>
                      </c:pt>
                      <c:pt idx="1780">
                        <c:v>39126</c:v>
                      </c:pt>
                      <c:pt idx="1781">
                        <c:v>39127</c:v>
                      </c:pt>
                      <c:pt idx="1782">
                        <c:v>39128</c:v>
                      </c:pt>
                      <c:pt idx="1783">
                        <c:v>39129</c:v>
                      </c:pt>
                      <c:pt idx="1784">
                        <c:v>39133</c:v>
                      </c:pt>
                      <c:pt idx="1785">
                        <c:v>39134</c:v>
                      </c:pt>
                      <c:pt idx="1786">
                        <c:v>39135</c:v>
                      </c:pt>
                      <c:pt idx="1787">
                        <c:v>39136</c:v>
                      </c:pt>
                      <c:pt idx="1788">
                        <c:v>39139</c:v>
                      </c:pt>
                      <c:pt idx="1789">
                        <c:v>39140</c:v>
                      </c:pt>
                      <c:pt idx="1790">
                        <c:v>39141</c:v>
                      </c:pt>
                      <c:pt idx="1791">
                        <c:v>39142</c:v>
                      </c:pt>
                      <c:pt idx="1792">
                        <c:v>39143</c:v>
                      </c:pt>
                      <c:pt idx="1793">
                        <c:v>39146</c:v>
                      </c:pt>
                      <c:pt idx="1794">
                        <c:v>39147</c:v>
                      </c:pt>
                      <c:pt idx="1795">
                        <c:v>39148</c:v>
                      </c:pt>
                      <c:pt idx="1796">
                        <c:v>39149</c:v>
                      </c:pt>
                      <c:pt idx="1797">
                        <c:v>39150</c:v>
                      </c:pt>
                      <c:pt idx="1798">
                        <c:v>39153</c:v>
                      </c:pt>
                      <c:pt idx="1799">
                        <c:v>39154</c:v>
                      </c:pt>
                      <c:pt idx="1800">
                        <c:v>39155</c:v>
                      </c:pt>
                      <c:pt idx="1801">
                        <c:v>39156</c:v>
                      </c:pt>
                      <c:pt idx="1802">
                        <c:v>39157</c:v>
                      </c:pt>
                      <c:pt idx="1803">
                        <c:v>39160</c:v>
                      </c:pt>
                      <c:pt idx="1804">
                        <c:v>39161</c:v>
                      </c:pt>
                      <c:pt idx="1805">
                        <c:v>39162</c:v>
                      </c:pt>
                      <c:pt idx="1806">
                        <c:v>39163</c:v>
                      </c:pt>
                      <c:pt idx="1807">
                        <c:v>39164</c:v>
                      </c:pt>
                      <c:pt idx="1808">
                        <c:v>39167</c:v>
                      </c:pt>
                      <c:pt idx="1809">
                        <c:v>39168</c:v>
                      </c:pt>
                      <c:pt idx="1810">
                        <c:v>39169</c:v>
                      </c:pt>
                      <c:pt idx="1811">
                        <c:v>39170</c:v>
                      </c:pt>
                      <c:pt idx="1812">
                        <c:v>39171</c:v>
                      </c:pt>
                      <c:pt idx="1813">
                        <c:v>39174</c:v>
                      </c:pt>
                      <c:pt idx="1814">
                        <c:v>39175</c:v>
                      </c:pt>
                      <c:pt idx="1815">
                        <c:v>39176</c:v>
                      </c:pt>
                      <c:pt idx="1816">
                        <c:v>39177</c:v>
                      </c:pt>
                      <c:pt idx="1817">
                        <c:v>39178</c:v>
                      </c:pt>
                      <c:pt idx="1818">
                        <c:v>39181</c:v>
                      </c:pt>
                      <c:pt idx="1819">
                        <c:v>39182</c:v>
                      </c:pt>
                      <c:pt idx="1820">
                        <c:v>39183</c:v>
                      </c:pt>
                      <c:pt idx="1821">
                        <c:v>39184</c:v>
                      </c:pt>
                      <c:pt idx="1822">
                        <c:v>39185</c:v>
                      </c:pt>
                      <c:pt idx="1823">
                        <c:v>39188</c:v>
                      </c:pt>
                      <c:pt idx="1824">
                        <c:v>39189</c:v>
                      </c:pt>
                      <c:pt idx="1825">
                        <c:v>39190</c:v>
                      </c:pt>
                      <c:pt idx="1826">
                        <c:v>39191</c:v>
                      </c:pt>
                      <c:pt idx="1827">
                        <c:v>39192</c:v>
                      </c:pt>
                      <c:pt idx="1828">
                        <c:v>39195</c:v>
                      </c:pt>
                      <c:pt idx="1829">
                        <c:v>39196</c:v>
                      </c:pt>
                      <c:pt idx="1830">
                        <c:v>39197</c:v>
                      </c:pt>
                      <c:pt idx="1831">
                        <c:v>39198</c:v>
                      </c:pt>
                      <c:pt idx="1832">
                        <c:v>39199</c:v>
                      </c:pt>
                      <c:pt idx="1833">
                        <c:v>39202</c:v>
                      </c:pt>
                      <c:pt idx="1834">
                        <c:v>39203</c:v>
                      </c:pt>
                      <c:pt idx="1835">
                        <c:v>39204</c:v>
                      </c:pt>
                      <c:pt idx="1836">
                        <c:v>39205</c:v>
                      </c:pt>
                      <c:pt idx="1837">
                        <c:v>39206</c:v>
                      </c:pt>
                      <c:pt idx="1838">
                        <c:v>39209</c:v>
                      </c:pt>
                      <c:pt idx="1839">
                        <c:v>39210</c:v>
                      </c:pt>
                      <c:pt idx="1840">
                        <c:v>39211</c:v>
                      </c:pt>
                      <c:pt idx="1841">
                        <c:v>39212</c:v>
                      </c:pt>
                      <c:pt idx="1842">
                        <c:v>39213</c:v>
                      </c:pt>
                      <c:pt idx="1843">
                        <c:v>39216</c:v>
                      </c:pt>
                      <c:pt idx="1844">
                        <c:v>39217</c:v>
                      </c:pt>
                      <c:pt idx="1845">
                        <c:v>39218</c:v>
                      </c:pt>
                      <c:pt idx="1846">
                        <c:v>39219</c:v>
                      </c:pt>
                      <c:pt idx="1847">
                        <c:v>39220</c:v>
                      </c:pt>
                      <c:pt idx="1848">
                        <c:v>39223</c:v>
                      </c:pt>
                      <c:pt idx="1849">
                        <c:v>39224</c:v>
                      </c:pt>
                      <c:pt idx="1850">
                        <c:v>39225</c:v>
                      </c:pt>
                      <c:pt idx="1851">
                        <c:v>39226</c:v>
                      </c:pt>
                      <c:pt idx="1852">
                        <c:v>39227</c:v>
                      </c:pt>
                      <c:pt idx="1853">
                        <c:v>39231</c:v>
                      </c:pt>
                      <c:pt idx="1854">
                        <c:v>39232</c:v>
                      </c:pt>
                      <c:pt idx="1855">
                        <c:v>39233</c:v>
                      </c:pt>
                      <c:pt idx="1856">
                        <c:v>39234</c:v>
                      </c:pt>
                      <c:pt idx="1857">
                        <c:v>39237</c:v>
                      </c:pt>
                      <c:pt idx="1858">
                        <c:v>39238</c:v>
                      </c:pt>
                      <c:pt idx="1859">
                        <c:v>39239</c:v>
                      </c:pt>
                      <c:pt idx="1860">
                        <c:v>39240</c:v>
                      </c:pt>
                      <c:pt idx="1861">
                        <c:v>39241</c:v>
                      </c:pt>
                      <c:pt idx="1862">
                        <c:v>39244</c:v>
                      </c:pt>
                      <c:pt idx="1863">
                        <c:v>39245</c:v>
                      </c:pt>
                      <c:pt idx="1864">
                        <c:v>39246</c:v>
                      </c:pt>
                      <c:pt idx="1865">
                        <c:v>39247</c:v>
                      </c:pt>
                      <c:pt idx="1866">
                        <c:v>39248</c:v>
                      </c:pt>
                      <c:pt idx="1867">
                        <c:v>39251</c:v>
                      </c:pt>
                      <c:pt idx="1868">
                        <c:v>39252</c:v>
                      </c:pt>
                      <c:pt idx="1869">
                        <c:v>39253</c:v>
                      </c:pt>
                      <c:pt idx="1870">
                        <c:v>39254</c:v>
                      </c:pt>
                      <c:pt idx="1871">
                        <c:v>39255</c:v>
                      </c:pt>
                      <c:pt idx="1872">
                        <c:v>39258</c:v>
                      </c:pt>
                      <c:pt idx="1873">
                        <c:v>39259</c:v>
                      </c:pt>
                      <c:pt idx="1874">
                        <c:v>39260</c:v>
                      </c:pt>
                      <c:pt idx="1875">
                        <c:v>39261</c:v>
                      </c:pt>
                      <c:pt idx="1876">
                        <c:v>39262</c:v>
                      </c:pt>
                      <c:pt idx="1877">
                        <c:v>39265</c:v>
                      </c:pt>
                      <c:pt idx="1878">
                        <c:v>39266</c:v>
                      </c:pt>
                      <c:pt idx="1879">
                        <c:v>39268</c:v>
                      </c:pt>
                      <c:pt idx="1880">
                        <c:v>39269</c:v>
                      </c:pt>
                      <c:pt idx="1881">
                        <c:v>39272</c:v>
                      </c:pt>
                      <c:pt idx="1882">
                        <c:v>39273</c:v>
                      </c:pt>
                      <c:pt idx="1883">
                        <c:v>39274</c:v>
                      </c:pt>
                      <c:pt idx="1884">
                        <c:v>39275</c:v>
                      </c:pt>
                      <c:pt idx="1885">
                        <c:v>39276</c:v>
                      </c:pt>
                      <c:pt idx="1886">
                        <c:v>39279</c:v>
                      </c:pt>
                      <c:pt idx="1887">
                        <c:v>39280</c:v>
                      </c:pt>
                      <c:pt idx="1888">
                        <c:v>39281</c:v>
                      </c:pt>
                      <c:pt idx="1889">
                        <c:v>39282</c:v>
                      </c:pt>
                      <c:pt idx="1890">
                        <c:v>39283</c:v>
                      </c:pt>
                      <c:pt idx="1891">
                        <c:v>39286</c:v>
                      </c:pt>
                      <c:pt idx="1892">
                        <c:v>39287</c:v>
                      </c:pt>
                      <c:pt idx="1893">
                        <c:v>39288</c:v>
                      </c:pt>
                      <c:pt idx="1894">
                        <c:v>39289</c:v>
                      </c:pt>
                      <c:pt idx="1895">
                        <c:v>39290</c:v>
                      </c:pt>
                      <c:pt idx="1896">
                        <c:v>39293</c:v>
                      </c:pt>
                      <c:pt idx="1897">
                        <c:v>39294</c:v>
                      </c:pt>
                      <c:pt idx="1898">
                        <c:v>39295</c:v>
                      </c:pt>
                      <c:pt idx="1899">
                        <c:v>39296</c:v>
                      </c:pt>
                      <c:pt idx="1900">
                        <c:v>39297</c:v>
                      </c:pt>
                      <c:pt idx="1901">
                        <c:v>39300</c:v>
                      </c:pt>
                      <c:pt idx="1902">
                        <c:v>39301</c:v>
                      </c:pt>
                      <c:pt idx="1903">
                        <c:v>39302</c:v>
                      </c:pt>
                      <c:pt idx="1904">
                        <c:v>39303</c:v>
                      </c:pt>
                      <c:pt idx="1905">
                        <c:v>39304</c:v>
                      </c:pt>
                      <c:pt idx="1906">
                        <c:v>39307</c:v>
                      </c:pt>
                      <c:pt idx="1907">
                        <c:v>39308</c:v>
                      </c:pt>
                      <c:pt idx="1908">
                        <c:v>39309</c:v>
                      </c:pt>
                      <c:pt idx="1909">
                        <c:v>39310</c:v>
                      </c:pt>
                      <c:pt idx="1910">
                        <c:v>39311</c:v>
                      </c:pt>
                      <c:pt idx="1911">
                        <c:v>39314</c:v>
                      </c:pt>
                      <c:pt idx="1912">
                        <c:v>39315</c:v>
                      </c:pt>
                      <c:pt idx="1913">
                        <c:v>39316</c:v>
                      </c:pt>
                      <c:pt idx="1914">
                        <c:v>39317</c:v>
                      </c:pt>
                      <c:pt idx="1915">
                        <c:v>39318</c:v>
                      </c:pt>
                      <c:pt idx="1916">
                        <c:v>39321</c:v>
                      </c:pt>
                      <c:pt idx="1917">
                        <c:v>39322</c:v>
                      </c:pt>
                      <c:pt idx="1918">
                        <c:v>39323</c:v>
                      </c:pt>
                      <c:pt idx="1919">
                        <c:v>39324</c:v>
                      </c:pt>
                      <c:pt idx="1920">
                        <c:v>39325</c:v>
                      </c:pt>
                      <c:pt idx="1921">
                        <c:v>39329</c:v>
                      </c:pt>
                      <c:pt idx="1922">
                        <c:v>39330</c:v>
                      </c:pt>
                      <c:pt idx="1923">
                        <c:v>39331</c:v>
                      </c:pt>
                      <c:pt idx="1924">
                        <c:v>39332</c:v>
                      </c:pt>
                      <c:pt idx="1925">
                        <c:v>39335</c:v>
                      </c:pt>
                      <c:pt idx="1926">
                        <c:v>39336</c:v>
                      </c:pt>
                      <c:pt idx="1927">
                        <c:v>39337</c:v>
                      </c:pt>
                      <c:pt idx="1928">
                        <c:v>39338</c:v>
                      </c:pt>
                      <c:pt idx="1929">
                        <c:v>39339</c:v>
                      </c:pt>
                      <c:pt idx="1930">
                        <c:v>39342</c:v>
                      </c:pt>
                      <c:pt idx="1931">
                        <c:v>39343</c:v>
                      </c:pt>
                      <c:pt idx="1932">
                        <c:v>39344</c:v>
                      </c:pt>
                      <c:pt idx="1933">
                        <c:v>39345</c:v>
                      </c:pt>
                      <c:pt idx="1934">
                        <c:v>39346</c:v>
                      </c:pt>
                      <c:pt idx="1935">
                        <c:v>39349</c:v>
                      </c:pt>
                      <c:pt idx="1936">
                        <c:v>39350</c:v>
                      </c:pt>
                      <c:pt idx="1937">
                        <c:v>39351</c:v>
                      </c:pt>
                      <c:pt idx="1938">
                        <c:v>39352</c:v>
                      </c:pt>
                      <c:pt idx="1939">
                        <c:v>39353</c:v>
                      </c:pt>
                      <c:pt idx="1940">
                        <c:v>39356</c:v>
                      </c:pt>
                      <c:pt idx="1941">
                        <c:v>39357</c:v>
                      </c:pt>
                      <c:pt idx="1942">
                        <c:v>39358</c:v>
                      </c:pt>
                      <c:pt idx="1943">
                        <c:v>39359</c:v>
                      </c:pt>
                      <c:pt idx="1944">
                        <c:v>39360</c:v>
                      </c:pt>
                      <c:pt idx="1945">
                        <c:v>39364</c:v>
                      </c:pt>
                      <c:pt idx="1946">
                        <c:v>39365</c:v>
                      </c:pt>
                      <c:pt idx="1947">
                        <c:v>39366</c:v>
                      </c:pt>
                      <c:pt idx="1948">
                        <c:v>39367</c:v>
                      </c:pt>
                      <c:pt idx="1949">
                        <c:v>39370</c:v>
                      </c:pt>
                      <c:pt idx="1950">
                        <c:v>39371</c:v>
                      </c:pt>
                      <c:pt idx="1951">
                        <c:v>39372</c:v>
                      </c:pt>
                      <c:pt idx="1952">
                        <c:v>39373</c:v>
                      </c:pt>
                      <c:pt idx="1953">
                        <c:v>39374</c:v>
                      </c:pt>
                      <c:pt idx="1954">
                        <c:v>39377</c:v>
                      </c:pt>
                      <c:pt idx="1955">
                        <c:v>39378</c:v>
                      </c:pt>
                      <c:pt idx="1956">
                        <c:v>39379</c:v>
                      </c:pt>
                      <c:pt idx="1957">
                        <c:v>39380</c:v>
                      </c:pt>
                      <c:pt idx="1958">
                        <c:v>39381</c:v>
                      </c:pt>
                      <c:pt idx="1959">
                        <c:v>39384</c:v>
                      </c:pt>
                      <c:pt idx="1960">
                        <c:v>39385</c:v>
                      </c:pt>
                      <c:pt idx="1961">
                        <c:v>39386</c:v>
                      </c:pt>
                      <c:pt idx="1962">
                        <c:v>39387</c:v>
                      </c:pt>
                      <c:pt idx="1963">
                        <c:v>39388</c:v>
                      </c:pt>
                      <c:pt idx="1964">
                        <c:v>39391</c:v>
                      </c:pt>
                      <c:pt idx="1965">
                        <c:v>39392</c:v>
                      </c:pt>
                      <c:pt idx="1966">
                        <c:v>39393</c:v>
                      </c:pt>
                      <c:pt idx="1967">
                        <c:v>39394</c:v>
                      </c:pt>
                      <c:pt idx="1968">
                        <c:v>39395</c:v>
                      </c:pt>
                      <c:pt idx="1969">
                        <c:v>39399</c:v>
                      </c:pt>
                      <c:pt idx="1970">
                        <c:v>39400</c:v>
                      </c:pt>
                      <c:pt idx="1971">
                        <c:v>39401</c:v>
                      </c:pt>
                      <c:pt idx="1972">
                        <c:v>39402</c:v>
                      </c:pt>
                      <c:pt idx="1973">
                        <c:v>39405</c:v>
                      </c:pt>
                      <c:pt idx="1974">
                        <c:v>39406</c:v>
                      </c:pt>
                      <c:pt idx="1975">
                        <c:v>39407</c:v>
                      </c:pt>
                      <c:pt idx="1976">
                        <c:v>39409</c:v>
                      </c:pt>
                      <c:pt idx="1977">
                        <c:v>39412</c:v>
                      </c:pt>
                      <c:pt idx="1978">
                        <c:v>39413</c:v>
                      </c:pt>
                      <c:pt idx="1979">
                        <c:v>39414</c:v>
                      </c:pt>
                      <c:pt idx="1980">
                        <c:v>39415</c:v>
                      </c:pt>
                      <c:pt idx="1981">
                        <c:v>39416</c:v>
                      </c:pt>
                      <c:pt idx="1982">
                        <c:v>39419</c:v>
                      </c:pt>
                      <c:pt idx="1983">
                        <c:v>39420</c:v>
                      </c:pt>
                      <c:pt idx="1984">
                        <c:v>39421</c:v>
                      </c:pt>
                      <c:pt idx="1985">
                        <c:v>39422</c:v>
                      </c:pt>
                      <c:pt idx="1986">
                        <c:v>39423</c:v>
                      </c:pt>
                      <c:pt idx="1987">
                        <c:v>39426</c:v>
                      </c:pt>
                      <c:pt idx="1988">
                        <c:v>39427</c:v>
                      </c:pt>
                      <c:pt idx="1989">
                        <c:v>39428</c:v>
                      </c:pt>
                      <c:pt idx="1990">
                        <c:v>39429</c:v>
                      </c:pt>
                      <c:pt idx="1991">
                        <c:v>39430</c:v>
                      </c:pt>
                      <c:pt idx="1992">
                        <c:v>39433</c:v>
                      </c:pt>
                      <c:pt idx="1993">
                        <c:v>39434</c:v>
                      </c:pt>
                      <c:pt idx="1994">
                        <c:v>39435</c:v>
                      </c:pt>
                      <c:pt idx="1995">
                        <c:v>39436</c:v>
                      </c:pt>
                      <c:pt idx="1996">
                        <c:v>39437</c:v>
                      </c:pt>
                      <c:pt idx="1997">
                        <c:v>39440</c:v>
                      </c:pt>
                      <c:pt idx="1998">
                        <c:v>39442</c:v>
                      </c:pt>
                      <c:pt idx="1999">
                        <c:v>39443</c:v>
                      </c:pt>
                      <c:pt idx="2000">
                        <c:v>39444</c:v>
                      </c:pt>
                      <c:pt idx="2001">
                        <c:v>39447</c:v>
                      </c:pt>
                      <c:pt idx="2002">
                        <c:v>39449</c:v>
                      </c:pt>
                      <c:pt idx="2003">
                        <c:v>39450</c:v>
                      </c:pt>
                      <c:pt idx="2004">
                        <c:v>39451</c:v>
                      </c:pt>
                      <c:pt idx="2005">
                        <c:v>39454</c:v>
                      </c:pt>
                      <c:pt idx="2006">
                        <c:v>39455</c:v>
                      </c:pt>
                      <c:pt idx="2007">
                        <c:v>39456</c:v>
                      </c:pt>
                      <c:pt idx="2008">
                        <c:v>39457</c:v>
                      </c:pt>
                      <c:pt idx="2009">
                        <c:v>39458</c:v>
                      </c:pt>
                      <c:pt idx="2010">
                        <c:v>39461</c:v>
                      </c:pt>
                      <c:pt idx="2011">
                        <c:v>39462</c:v>
                      </c:pt>
                      <c:pt idx="2012">
                        <c:v>39463</c:v>
                      </c:pt>
                      <c:pt idx="2013">
                        <c:v>39464</c:v>
                      </c:pt>
                      <c:pt idx="2014">
                        <c:v>39465</c:v>
                      </c:pt>
                      <c:pt idx="2015">
                        <c:v>39469</c:v>
                      </c:pt>
                      <c:pt idx="2016">
                        <c:v>39470</c:v>
                      </c:pt>
                      <c:pt idx="2017">
                        <c:v>39471</c:v>
                      </c:pt>
                      <c:pt idx="2018">
                        <c:v>39472</c:v>
                      </c:pt>
                      <c:pt idx="2019">
                        <c:v>39475</c:v>
                      </c:pt>
                      <c:pt idx="2020">
                        <c:v>39476</c:v>
                      </c:pt>
                      <c:pt idx="2021">
                        <c:v>39477</c:v>
                      </c:pt>
                      <c:pt idx="2022">
                        <c:v>39478</c:v>
                      </c:pt>
                      <c:pt idx="2023">
                        <c:v>39479</c:v>
                      </c:pt>
                      <c:pt idx="2024">
                        <c:v>39482</c:v>
                      </c:pt>
                      <c:pt idx="2025">
                        <c:v>39483</c:v>
                      </c:pt>
                      <c:pt idx="2026">
                        <c:v>39484</c:v>
                      </c:pt>
                      <c:pt idx="2027">
                        <c:v>39485</c:v>
                      </c:pt>
                      <c:pt idx="2028">
                        <c:v>39486</c:v>
                      </c:pt>
                      <c:pt idx="2029">
                        <c:v>39489</c:v>
                      </c:pt>
                      <c:pt idx="2030">
                        <c:v>39490</c:v>
                      </c:pt>
                      <c:pt idx="2031">
                        <c:v>39491</c:v>
                      </c:pt>
                      <c:pt idx="2032">
                        <c:v>39492</c:v>
                      </c:pt>
                      <c:pt idx="2033">
                        <c:v>39493</c:v>
                      </c:pt>
                      <c:pt idx="2034">
                        <c:v>39497</c:v>
                      </c:pt>
                      <c:pt idx="2035">
                        <c:v>39498</c:v>
                      </c:pt>
                      <c:pt idx="2036">
                        <c:v>39499</c:v>
                      </c:pt>
                      <c:pt idx="2037">
                        <c:v>39500</c:v>
                      </c:pt>
                      <c:pt idx="2038">
                        <c:v>39503</c:v>
                      </c:pt>
                      <c:pt idx="2039">
                        <c:v>39504</c:v>
                      </c:pt>
                      <c:pt idx="2040">
                        <c:v>39505</c:v>
                      </c:pt>
                      <c:pt idx="2041">
                        <c:v>39506</c:v>
                      </c:pt>
                      <c:pt idx="2042">
                        <c:v>39507</c:v>
                      </c:pt>
                      <c:pt idx="2043">
                        <c:v>39510</c:v>
                      </c:pt>
                      <c:pt idx="2044">
                        <c:v>39511</c:v>
                      </c:pt>
                      <c:pt idx="2045">
                        <c:v>39512</c:v>
                      </c:pt>
                      <c:pt idx="2046">
                        <c:v>39513</c:v>
                      </c:pt>
                      <c:pt idx="2047">
                        <c:v>39514</c:v>
                      </c:pt>
                      <c:pt idx="2048">
                        <c:v>39517</c:v>
                      </c:pt>
                      <c:pt idx="2049">
                        <c:v>39518</c:v>
                      </c:pt>
                      <c:pt idx="2050">
                        <c:v>39519</c:v>
                      </c:pt>
                      <c:pt idx="2051">
                        <c:v>39520</c:v>
                      </c:pt>
                      <c:pt idx="2052">
                        <c:v>39521</c:v>
                      </c:pt>
                      <c:pt idx="2053">
                        <c:v>39524</c:v>
                      </c:pt>
                      <c:pt idx="2054">
                        <c:v>39525</c:v>
                      </c:pt>
                      <c:pt idx="2055">
                        <c:v>39526</c:v>
                      </c:pt>
                      <c:pt idx="2056">
                        <c:v>39527</c:v>
                      </c:pt>
                      <c:pt idx="2057">
                        <c:v>39531</c:v>
                      </c:pt>
                      <c:pt idx="2058">
                        <c:v>39532</c:v>
                      </c:pt>
                      <c:pt idx="2059">
                        <c:v>39533</c:v>
                      </c:pt>
                      <c:pt idx="2060">
                        <c:v>39534</c:v>
                      </c:pt>
                      <c:pt idx="2061">
                        <c:v>39535</c:v>
                      </c:pt>
                      <c:pt idx="2062">
                        <c:v>39538</c:v>
                      </c:pt>
                      <c:pt idx="2063">
                        <c:v>39539</c:v>
                      </c:pt>
                      <c:pt idx="2064">
                        <c:v>39540</c:v>
                      </c:pt>
                      <c:pt idx="2065">
                        <c:v>39541</c:v>
                      </c:pt>
                      <c:pt idx="2066">
                        <c:v>39542</c:v>
                      </c:pt>
                      <c:pt idx="2067">
                        <c:v>39545</c:v>
                      </c:pt>
                      <c:pt idx="2068">
                        <c:v>39546</c:v>
                      </c:pt>
                      <c:pt idx="2069">
                        <c:v>39547</c:v>
                      </c:pt>
                      <c:pt idx="2070">
                        <c:v>39548</c:v>
                      </c:pt>
                      <c:pt idx="2071">
                        <c:v>39549</c:v>
                      </c:pt>
                      <c:pt idx="2072">
                        <c:v>39552</c:v>
                      </c:pt>
                      <c:pt idx="2073">
                        <c:v>39553</c:v>
                      </c:pt>
                      <c:pt idx="2074">
                        <c:v>39554</c:v>
                      </c:pt>
                      <c:pt idx="2075">
                        <c:v>39555</c:v>
                      </c:pt>
                      <c:pt idx="2076">
                        <c:v>39556</c:v>
                      </c:pt>
                      <c:pt idx="2077">
                        <c:v>39559</c:v>
                      </c:pt>
                      <c:pt idx="2078">
                        <c:v>39560</c:v>
                      </c:pt>
                      <c:pt idx="2079">
                        <c:v>39561</c:v>
                      </c:pt>
                      <c:pt idx="2080">
                        <c:v>39562</c:v>
                      </c:pt>
                      <c:pt idx="2081">
                        <c:v>39563</c:v>
                      </c:pt>
                      <c:pt idx="2082">
                        <c:v>39566</c:v>
                      </c:pt>
                      <c:pt idx="2083">
                        <c:v>39567</c:v>
                      </c:pt>
                      <c:pt idx="2084">
                        <c:v>39568</c:v>
                      </c:pt>
                      <c:pt idx="2085">
                        <c:v>39569</c:v>
                      </c:pt>
                      <c:pt idx="2086">
                        <c:v>39570</c:v>
                      </c:pt>
                      <c:pt idx="2087">
                        <c:v>39573</c:v>
                      </c:pt>
                      <c:pt idx="2088">
                        <c:v>39574</c:v>
                      </c:pt>
                      <c:pt idx="2089">
                        <c:v>39575</c:v>
                      </c:pt>
                      <c:pt idx="2090">
                        <c:v>39576</c:v>
                      </c:pt>
                      <c:pt idx="2091">
                        <c:v>39577</c:v>
                      </c:pt>
                      <c:pt idx="2092">
                        <c:v>39580</c:v>
                      </c:pt>
                      <c:pt idx="2093">
                        <c:v>39581</c:v>
                      </c:pt>
                      <c:pt idx="2094">
                        <c:v>39582</c:v>
                      </c:pt>
                      <c:pt idx="2095">
                        <c:v>39583</c:v>
                      </c:pt>
                      <c:pt idx="2096">
                        <c:v>39584</c:v>
                      </c:pt>
                      <c:pt idx="2097">
                        <c:v>39587</c:v>
                      </c:pt>
                      <c:pt idx="2098">
                        <c:v>39588</c:v>
                      </c:pt>
                      <c:pt idx="2099">
                        <c:v>39589</c:v>
                      </c:pt>
                      <c:pt idx="2100">
                        <c:v>39590</c:v>
                      </c:pt>
                      <c:pt idx="2101">
                        <c:v>39591</c:v>
                      </c:pt>
                      <c:pt idx="2102">
                        <c:v>39595</c:v>
                      </c:pt>
                      <c:pt idx="2103">
                        <c:v>39596</c:v>
                      </c:pt>
                      <c:pt idx="2104">
                        <c:v>39597</c:v>
                      </c:pt>
                      <c:pt idx="2105">
                        <c:v>39598</c:v>
                      </c:pt>
                      <c:pt idx="2106">
                        <c:v>39601</c:v>
                      </c:pt>
                      <c:pt idx="2107">
                        <c:v>39602</c:v>
                      </c:pt>
                      <c:pt idx="2108">
                        <c:v>39603</c:v>
                      </c:pt>
                      <c:pt idx="2109">
                        <c:v>39604</c:v>
                      </c:pt>
                      <c:pt idx="2110">
                        <c:v>39605</c:v>
                      </c:pt>
                      <c:pt idx="2111">
                        <c:v>39608</c:v>
                      </c:pt>
                      <c:pt idx="2112">
                        <c:v>39609</c:v>
                      </c:pt>
                      <c:pt idx="2113">
                        <c:v>39610</c:v>
                      </c:pt>
                      <c:pt idx="2114">
                        <c:v>39611</c:v>
                      </c:pt>
                      <c:pt idx="2115">
                        <c:v>39612</c:v>
                      </c:pt>
                      <c:pt idx="2116">
                        <c:v>39615</c:v>
                      </c:pt>
                      <c:pt idx="2117">
                        <c:v>39616</c:v>
                      </c:pt>
                      <c:pt idx="2118">
                        <c:v>39617</c:v>
                      </c:pt>
                      <c:pt idx="2119">
                        <c:v>39618</c:v>
                      </c:pt>
                      <c:pt idx="2120">
                        <c:v>39619</c:v>
                      </c:pt>
                      <c:pt idx="2121">
                        <c:v>39622</c:v>
                      </c:pt>
                      <c:pt idx="2122">
                        <c:v>39623</c:v>
                      </c:pt>
                      <c:pt idx="2123">
                        <c:v>39624</c:v>
                      </c:pt>
                      <c:pt idx="2124">
                        <c:v>39625</c:v>
                      </c:pt>
                      <c:pt idx="2125">
                        <c:v>39626</c:v>
                      </c:pt>
                      <c:pt idx="2126">
                        <c:v>39629</c:v>
                      </c:pt>
                      <c:pt idx="2127">
                        <c:v>39630</c:v>
                      </c:pt>
                      <c:pt idx="2128">
                        <c:v>39631</c:v>
                      </c:pt>
                      <c:pt idx="2129">
                        <c:v>39632</c:v>
                      </c:pt>
                      <c:pt idx="2130">
                        <c:v>39636</c:v>
                      </c:pt>
                      <c:pt idx="2131">
                        <c:v>39637</c:v>
                      </c:pt>
                      <c:pt idx="2132">
                        <c:v>39638</c:v>
                      </c:pt>
                      <c:pt idx="2133">
                        <c:v>39639</c:v>
                      </c:pt>
                      <c:pt idx="2134">
                        <c:v>39640</c:v>
                      </c:pt>
                      <c:pt idx="2135">
                        <c:v>39643</c:v>
                      </c:pt>
                      <c:pt idx="2136">
                        <c:v>39644</c:v>
                      </c:pt>
                      <c:pt idx="2137">
                        <c:v>39645</c:v>
                      </c:pt>
                      <c:pt idx="2138">
                        <c:v>39646</c:v>
                      </c:pt>
                      <c:pt idx="2139">
                        <c:v>39647</c:v>
                      </c:pt>
                      <c:pt idx="2140">
                        <c:v>39650</c:v>
                      </c:pt>
                      <c:pt idx="2141">
                        <c:v>39651</c:v>
                      </c:pt>
                      <c:pt idx="2142">
                        <c:v>39652</c:v>
                      </c:pt>
                      <c:pt idx="2143">
                        <c:v>39653</c:v>
                      </c:pt>
                      <c:pt idx="2144">
                        <c:v>39654</c:v>
                      </c:pt>
                      <c:pt idx="2145">
                        <c:v>39657</c:v>
                      </c:pt>
                      <c:pt idx="2146">
                        <c:v>39658</c:v>
                      </c:pt>
                      <c:pt idx="2147">
                        <c:v>39659</c:v>
                      </c:pt>
                      <c:pt idx="2148">
                        <c:v>39660</c:v>
                      </c:pt>
                      <c:pt idx="2149">
                        <c:v>39661</c:v>
                      </c:pt>
                      <c:pt idx="2150">
                        <c:v>39664</c:v>
                      </c:pt>
                      <c:pt idx="2151">
                        <c:v>39665</c:v>
                      </c:pt>
                      <c:pt idx="2152">
                        <c:v>39666</c:v>
                      </c:pt>
                      <c:pt idx="2153">
                        <c:v>39667</c:v>
                      </c:pt>
                      <c:pt idx="2154">
                        <c:v>39668</c:v>
                      </c:pt>
                      <c:pt idx="2155">
                        <c:v>39671</c:v>
                      </c:pt>
                      <c:pt idx="2156">
                        <c:v>39672</c:v>
                      </c:pt>
                      <c:pt idx="2157">
                        <c:v>39673</c:v>
                      </c:pt>
                      <c:pt idx="2158">
                        <c:v>39674</c:v>
                      </c:pt>
                      <c:pt idx="2159">
                        <c:v>39675</c:v>
                      </c:pt>
                      <c:pt idx="2160">
                        <c:v>39678</c:v>
                      </c:pt>
                      <c:pt idx="2161">
                        <c:v>39679</c:v>
                      </c:pt>
                      <c:pt idx="2162">
                        <c:v>39680</c:v>
                      </c:pt>
                      <c:pt idx="2163">
                        <c:v>39681</c:v>
                      </c:pt>
                      <c:pt idx="2164">
                        <c:v>39682</c:v>
                      </c:pt>
                      <c:pt idx="2165">
                        <c:v>39685</c:v>
                      </c:pt>
                      <c:pt idx="2166">
                        <c:v>39686</c:v>
                      </c:pt>
                      <c:pt idx="2167">
                        <c:v>39687</c:v>
                      </c:pt>
                      <c:pt idx="2168">
                        <c:v>39688</c:v>
                      </c:pt>
                      <c:pt idx="2169">
                        <c:v>39689</c:v>
                      </c:pt>
                      <c:pt idx="2170">
                        <c:v>39693</c:v>
                      </c:pt>
                      <c:pt idx="2171">
                        <c:v>39694</c:v>
                      </c:pt>
                      <c:pt idx="2172">
                        <c:v>39695</c:v>
                      </c:pt>
                      <c:pt idx="2173">
                        <c:v>39696</c:v>
                      </c:pt>
                      <c:pt idx="2174">
                        <c:v>39699</c:v>
                      </c:pt>
                      <c:pt idx="2175">
                        <c:v>39700</c:v>
                      </c:pt>
                      <c:pt idx="2176">
                        <c:v>39701</c:v>
                      </c:pt>
                      <c:pt idx="2177">
                        <c:v>39702</c:v>
                      </c:pt>
                      <c:pt idx="2178">
                        <c:v>39703</c:v>
                      </c:pt>
                      <c:pt idx="2179">
                        <c:v>39706</c:v>
                      </c:pt>
                      <c:pt idx="2180">
                        <c:v>39707</c:v>
                      </c:pt>
                      <c:pt idx="2181">
                        <c:v>39708</c:v>
                      </c:pt>
                      <c:pt idx="2182">
                        <c:v>39709</c:v>
                      </c:pt>
                      <c:pt idx="2183">
                        <c:v>39710</c:v>
                      </c:pt>
                      <c:pt idx="2184">
                        <c:v>39713</c:v>
                      </c:pt>
                      <c:pt idx="2185">
                        <c:v>39714</c:v>
                      </c:pt>
                      <c:pt idx="2186">
                        <c:v>39715</c:v>
                      </c:pt>
                      <c:pt idx="2187">
                        <c:v>39716</c:v>
                      </c:pt>
                      <c:pt idx="2188">
                        <c:v>39717</c:v>
                      </c:pt>
                      <c:pt idx="2189">
                        <c:v>39720</c:v>
                      </c:pt>
                      <c:pt idx="2190">
                        <c:v>39721</c:v>
                      </c:pt>
                      <c:pt idx="2191">
                        <c:v>39722</c:v>
                      </c:pt>
                      <c:pt idx="2192">
                        <c:v>39723</c:v>
                      </c:pt>
                      <c:pt idx="2193">
                        <c:v>39724</c:v>
                      </c:pt>
                      <c:pt idx="2194">
                        <c:v>39727</c:v>
                      </c:pt>
                      <c:pt idx="2195">
                        <c:v>39728</c:v>
                      </c:pt>
                      <c:pt idx="2196">
                        <c:v>39729</c:v>
                      </c:pt>
                      <c:pt idx="2197">
                        <c:v>39730</c:v>
                      </c:pt>
                      <c:pt idx="2198">
                        <c:v>39731</c:v>
                      </c:pt>
                      <c:pt idx="2199">
                        <c:v>39735</c:v>
                      </c:pt>
                      <c:pt idx="2200">
                        <c:v>39736</c:v>
                      </c:pt>
                      <c:pt idx="2201">
                        <c:v>39737</c:v>
                      </c:pt>
                      <c:pt idx="2202">
                        <c:v>39738</c:v>
                      </c:pt>
                      <c:pt idx="2203">
                        <c:v>39741</c:v>
                      </c:pt>
                      <c:pt idx="2204">
                        <c:v>39742</c:v>
                      </c:pt>
                      <c:pt idx="2205">
                        <c:v>39743</c:v>
                      </c:pt>
                      <c:pt idx="2206">
                        <c:v>39744</c:v>
                      </c:pt>
                      <c:pt idx="2207">
                        <c:v>39745</c:v>
                      </c:pt>
                      <c:pt idx="2208">
                        <c:v>39748</c:v>
                      </c:pt>
                      <c:pt idx="2209">
                        <c:v>39749</c:v>
                      </c:pt>
                      <c:pt idx="2210">
                        <c:v>39750</c:v>
                      </c:pt>
                      <c:pt idx="2211">
                        <c:v>39751</c:v>
                      </c:pt>
                      <c:pt idx="2212">
                        <c:v>39752</c:v>
                      </c:pt>
                      <c:pt idx="2213">
                        <c:v>39755</c:v>
                      </c:pt>
                      <c:pt idx="2214">
                        <c:v>39756</c:v>
                      </c:pt>
                      <c:pt idx="2215">
                        <c:v>39757</c:v>
                      </c:pt>
                      <c:pt idx="2216">
                        <c:v>39758</c:v>
                      </c:pt>
                      <c:pt idx="2217">
                        <c:v>39759</c:v>
                      </c:pt>
                      <c:pt idx="2218">
                        <c:v>39762</c:v>
                      </c:pt>
                      <c:pt idx="2219">
                        <c:v>39764</c:v>
                      </c:pt>
                      <c:pt idx="2220">
                        <c:v>39765</c:v>
                      </c:pt>
                      <c:pt idx="2221">
                        <c:v>39766</c:v>
                      </c:pt>
                      <c:pt idx="2222">
                        <c:v>39769</c:v>
                      </c:pt>
                      <c:pt idx="2223">
                        <c:v>39770</c:v>
                      </c:pt>
                      <c:pt idx="2224">
                        <c:v>39771</c:v>
                      </c:pt>
                      <c:pt idx="2225">
                        <c:v>39772</c:v>
                      </c:pt>
                      <c:pt idx="2226">
                        <c:v>39773</c:v>
                      </c:pt>
                      <c:pt idx="2227">
                        <c:v>39776</c:v>
                      </c:pt>
                      <c:pt idx="2228">
                        <c:v>39777</c:v>
                      </c:pt>
                      <c:pt idx="2229">
                        <c:v>39778</c:v>
                      </c:pt>
                      <c:pt idx="2230">
                        <c:v>39780</c:v>
                      </c:pt>
                      <c:pt idx="2231">
                        <c:v>39783</c:v>
                      </c:pt>
                      <c:pt idx="2232">
                        <c:v>39784</c:v>
                      </c:pt>
                      <c:pt idx="2233">
                        <c:v>39785</c:v>
                      </c:pt>
                      <c:pt idx="2234">
                        <c:v>39786</c:v>
                      </c:pt>
                      <c:pt idx="2235">
                        <c:v>39787</c:v>
                      </c:pt>
                      <c:pt idx="2236">
                        <c:v>39790</c:v>
                      </c:pt>
                      <c:pt idx="2237">
                        <c:v>39791</c:v>
                      </c:pt>
                      <c:pt idx="2238">
                        <c:v>39792</c:v>
                      </c:pt>
                      <c:pt idx="2239">
                        <c:v>39793</c:v>
                      </c:pt>
                      <c:pt idx="2240">
                        <c:v>39794</c:v>
                      </c:pt>
                      <c:pt idx="2241">
                        <c:v>39797</c:v>
                      </c:pt>
                      <c:pt idx="2242">
                        <c:v>39798</c:v>
                      </c:pt>
                      <c:pt idx="2243">
                        <c:v>39799</c:v>
                      </c:pt>
                      <c:pt idx="2244">
                        <c:v>39800</c:v>
                      </c:pt>
                      <c:pt idx="2245">
                        <c:v>39801</c:v>
                      </c:pt>
                      <c:pt idx="2246">
                        <c:v>39804</c:v>
                      </c:pt>
                      <c:pt idx="2247">
                        <c:v>39805</c:v>
                      </c:pt>
                      <c:pt idx="2248">
                        <c:v>39806</c:v>
                      </c:pt>
                      <c:pt idx="2249">
                        <c:v>39808</c:v>
                      </c:pt>
                      <c:pt idx="2250">
                        <c:v>39811</c:v>
                      </c:pt>
                      <c:pt idx="2251">
                        <c:v>39812</c:v>
                      </c:pt>
                      <c:pt idx="2252">
                        <c:v>39813</c:v>
                      </c:pt>
                      <c:pt idx="2253">
                        <c:v>39815</c:v>
                      </c:pt>
                      <c:pt idx="2254">
                        <c:v>39818</c:v>
                      </c:pt>
                      <c:pt idx="2255">
                        <c:v>39819</c:v>
                      </c:pt>
                      <c:pt idx="2256">
                        <c:v>39820</c:v>
                      </c:pt>
                      <c:pt idx="2257">
                        <c:v>39821</c:v>
                      </c:pt>
                      <c:pt idx="2258">
                        <c:v>39822</c:v>
                      </c:pt>
                      <c:pt idx="2259">
                        <c:v>39825</c:v>
                      </c:pt>
                      <c:pt idx="2260">
                        <c:v>39826</c:v>
                      </c:pt>
                      <c:pt idx="2261">
                        <c:v>39827</c:v>
                      </c:pt>
                      <c:pt idx="2262">
                        <c:v>39828</c:v>
                      </c:pt>
                      <c:pt idx="2263">
                        <c:v>39829</c:v>
                      </c:pt>
                      <c:pt idx="2264">
                        <c:v>39833</c:v>
                      </c:pt>
                      <c:pt idx="2265">
                        <c:v>39834</c:v>
                      </c:pt>
                      <c:pt idx="2266">
                        <c:v>39835</c:v>
                      </c:pt>
                      <c:pt idx="2267">
                        <c:v>39836</c:v>
                      </c:pt>
                      <c:pt idx="2268">
                        <c:v>39839</c:v>
                      </c:pt>
                      <c:pt idx="2269">
                        <c:v>39840</c:v>
                      </c:pt>
                      <c:pt idx="2270">
                        <c:v>39841</c:v>
                      </c:pt>
                      <c:pt idx="2271">
                        <c:v>39842</c:v>
                      </c:pt>
                      <c:pt idx="2272">
                        <c:v>39843</c:v>
                      </c:pt>
                      <c:pt idx="2273">
                        <c:v>39846</c:v>
                      </c:pt>
                      <c:pt idx="2274">
                        <c:v>39847</c:v>
                      </c:pt>
                      <c:pt idx="2275">
                        <c:v>39848</c:v>
                      </c:pt>
                      <c:pt idx="2276">
                        <c:v>39849</c:v>
                      </c:pt>
                      <c:pt idx="2277">
                        <c:v>39850</c:v>
                      </c:pt>
                      <c:pt idx="2278">
                        <c:v>39853</c:v>
                      </c:pt>
                      <c:pt idx="2279">
                        <c:v>39854</c:v>
                      </c:pt>
                      <c:pt idx="2280">
                        <c:v>39855</c:v>
                      </c:pt>
                      <c:pt idx="2281">
                        <c:v>39856</c:v>
                      </c:pt>
                      <c:pt idx="2282">
                        <c:v>39857</c:v>
                      </c:pt>
                      <c:pt idx="2283">
                        <c:v>39861</c:v>
                      </c:pt>
                      <c:pt idx="2284">
                        <c:v>39862</c:v>
                      </c:pt>
                      <c:pt idx="2285">
                        <c:v>39863</c:v>
                      </c:pt>
                      <c:pt idx="2286">
                        <c:v>39864</c:v>
                      </c:pt>
                      <c:pt idx="2287">
                        <c:v>39867</c:v>
                      </c:pt>
                      <c:pt idx="2288">
                        <c:v>39868</c:v>
                      </c:pt>
                      <c:pt idx="2289">
                        <c:v>39869</c:v>
                      </c:pt>
                      <c:pt idx="2290">
                        <c:v>39870</c:v>
                      </c:pt>
                      <c:pt idx="2291">
                        <c:v>39871</c:v>
                      </c:pt>
                      <c:pt idx="2292">
                        <c:v>39874</c:v>
                      </c:pt>
                      <c:pt idx="2293">
                        <c:v>39875</c:v>
                      </c:pt>
                      <c:pt idx="2294">
                        <c:v>39876</c:v>
                      </c:pt>
                      <c:pt idx="2295">
                        <c:v>39877</c:v>
                      </c:pt>
                      <c:pt idx="2296">
                        <c:v>39878</c:v>
                      </c:pt>
                      <c:pt idx="2297">
                        <c:v>39881</c:v>
                      </c:pt>
                      <c:pt idx="2298">
                        <c:v>39882</c:v>
                      </c:pt>
                      <c:pt idx="2299">
                        <c:v>39883</c:v>
                      </c:pt>
                      <c:pt idx="2300">
                        <c:v>39884</c:v>
                      </c:pt>
                      <c:pt idx="2301">
                        <c:v>39885</c:v>
                      </c:pt>
                      <c:pt idx="2302">
                        <c:v>39888</c:v>
                      </c:pt>
                      <c:pt idx="2303">
                        <c:v>39889</c:v>
                      </c:pt>
                      <c:pt idx="2304">
                        <c:v>39890</c:v>
                      </c:pt>
                      <c:pt idx="2305">
                        <c:v>39891</c:v>
                      </c:pt>
                      <c:pt idx="2306">
                        <c:v>39892</c:v>
                      </c:pt>
                      <c:pt idx="2307">
                        <c:v>39895</c:v>
                      </c:pt>
                      <c:pt idx="2308">
                        <c:v>39896</c:v>
                      </c:pt>
                      <c:pt idx="2309">
                        <c:v>39897</c:v>
                      </c:pt>
                      <c:pt idx="2310">
                        <c:v>39898</c:v>
                      </c:pt>
                      <c:pt idx="2311">
                        <c:v>39899</c:v>
                      </c:pt>
                      <c:pt idx="2312">
                        <c:v>39902</c:v>
                      </c:pt>
                      <c:pt idx="2313">
                        <c:v>39903</c:v>
                      </c:pt>
                      <c:pt idx="2314">
                        <c:v>39904</c:v>
                      </c:pt>
                      <c:pt idx="2315">
                        <c:v>39905</c:v>
                      </c:pt>
                      <c:pt idx="2316">
                        <c:v>39906</c:v>
                      </c:pt>
                      <c:pt idx="2317">
                        <c:v>39909</c:v>
                      </c:pt>
                      <c:pt idx="2318">
                        <c:v>39910</c:v>
                      </c:pt>
                      <c:pt idx="2319">
                        <c:v>39911</c:v>
                      </c:pt>
                      <c:pt idx="2320">
                        <c:v>39912</c:v>
                      </c:pt>
                      <c:pt idx="2321">
                        <c:v>39916</c:v>
                      </c:pt>
                      <c:pt idx="2322">
                        <c:v>39917</c:v>
                      </c:pt>
                      <c:pt idx="2323">
                        <c:v>39918</c:v>
                      </c:pt>
                      <c:pt idx="2324">
                        <c:v>39919</c:v>
                      </c:pt>
                      <c:pt idx="2325">
                        <c:v>39920</c:v>
                      </c:pt>
                      <c:pt idx="2326">
                        <c:v>39923</c:v>
                      </c:pt>
                      <c:pt idx="2327">
                        <c:v>39924</c:v>
                      </c:pt>
                      <c:pt idx="2328">
                        <c:v>39925</c:v>
                      </c:pt>
                      <c:pt idx="2329">
                        <c:v>39926</c:v>
                      </c:pt>
                      <c:pt idx="2330">
                        <c:v>39927</c:v>
                      </c:pt>
                      <c:pt idx="2331">
                        <c:v>39930</c:v>
                      </c:pt>
                      <c:pt idx="2332">
                        <c:v>39931</c:v>
                      </c:pt>
                      <c:pt idx="2333">
                        <c:v>39932</c:v>
                      </c:pt>
                      <c:pt idx="2334">
                        <c:v>39933</c:v>
                      </c:pt>
                      <c:pt idx="2335">
                        <c:v>39934</c:v>
                      </c:pt>
                      <c:pt idx="2336">
                        <c:v>39937</c:v>
                      </c:pt>
                      <c:pt idx="2337">
                        <c:v>39938</c:v>
                      </c:pt>
                      <c:pt idx="2338">
                        <c:v>39939</c:v>
                      </c:pt>
                      <c:pt idx="2339">
                        <c:v>39940</c:v>
                      </c:pt>
                      <c:pt idx="2340">
                        <c:v>39941</c:v>
                      </c:pt>
                      <c:pt idx="2341">
                        <c:v>39944</c:v>
                      </c:pt>
                      <c:pt idx="2342">
                        <c:v>39945</c:v>
                      </c:pt>
                      <c:pt idx="2343">
                        <c:v>39946</c:v>
                      </c:pt>
                      <c:pt idx="2344">
                        <c:v>39947</c:v>
                      </c:pt>
                      <c:pt idx="2345">
                        <c:v>39948</c:v>
                      </c:pt>
                      <c:pt idx="2346">
                        <c:v>39951</c:v>
                      </c:pt>
                      <c:pt idx="2347">
                        <c:v>39952</c:v>
                      </c:pt>
                      <c:pt idx="2348">
                        <c:v>39953</c:v>
                      </c:pt>
                      <c:pt idx="2349">
                        <c:v>39954</c:v>
                      </c:pt>
                      <c:pt idx="2350">
                        <c:v>39955</c:v>
                      </c:pt>
                      <c:pt idx="2351">
                        <c:v>39959</c:v>
                      </c:pt>
                      <c:pt idx="2352">
                        <c:v>39960</c:v>
                      </c:pt>
                      <c:pt idx="2353">
                        <c:v>39961</c:v>
                      </c:pt>
                      <c:pt idx="2354">
                        <c:v>39962</c:v>
                      </c:pt>
                      <c:pt idx="2355">
                        <c:v>39965</c:v>
                      </c:pt>
                      <c:pt idx="2356">
                        <c:v>39966</c:v>
                      </c:pt>
                      <c:pt idx="2357">
                        <c:v>39967</c:v>
                      </c:pt>
                      <c:pt idx="2358">
                        <c:v>39968</c:v>
                      </c:pt>
                      <c:pt idx="2359">
                        <c:v>39969</c:v>
                      </c:pt>
                      <c:pt idx="2360">
                        <c:v>39972</c:v>
                      </c:pt>
                      <c:pt idx="2361">
                        <c:v>39973</c:v>
                      </c:pt>
                      <c:pt idx="2362">
                        <c:v>39974</c:v>
                      </c:pt>
                      <c:pt idx="2363">
                        <c:v>39975</c:v>
                      </c:pt>
                      <c:pt idx="2364">
                        <c:v>39976</c:v>
                      </c:pt>
                      <c:pt idx="2365">
                        <c:v>39979</c:v>
                      </c:pt>
                      <c:pt idx="2366">
                        <c:v>39980</c:v>
                      </c:pt>
                      <c:pt idx="2367">
                        <c:v>39981</c:v>
                      </c:pt>
                      <c:pt idx="2368">
                        <c:v>39982</c:v>
                      </c:pt>
                      <c:pt idx="2369">
                        <c:v>39983</c:v>
                      </c:pt>
                      <c:pt idx="2370">
                        <c:v>39986</c:v>
                      </c:pt>
                      <c:pt idx="2371">
                        <c:v>39987</c:v>
                      </c:pt>
                      <c:pt idx="2372">
                        <c:v>39988</c:v>
                      </c:pt>
                      <c:pt idx="2373">
                        <c:v>39989</c:v>
                      </c:pt>
                      <c:pt idx="2374">
                        <c:v>39990</c:v>
                      </c:pt>
                      <c:pt idx="2375">
                        <c:v>39993</c:v>
                      </c:pt>
                      <c:pt idx="2376">
                        <c:v>39994</c:v>
                      </c:pt>
                      <c:pt idx="2377">
                        <c:v>39995</c:v>
                      </c:pt>
                      <c:pt idx="2378">
                        <c:v>39996</c:v>
                      </c:pt>
                      <c:pt idx="2379">
                        <c:v>40000</c:v>
                      </c:pt>
                      <c:pt idx="2380">
                        <c:v>40001</c:v>
                      </c:pt>
                      <c:pt idx="2381">
                        <c:v>40002</c:v>
                      </c:pt>
                      <c:pt idx="2382">
                        <c:v>40003</c:v>
                      </c:pt>
                      <c:pt idx="2383">
                        <c:v>40004</c:v>
                      </c:pt>
                      <c:pt idx="2384">
                        <c:v>40007</c:v>
                      </c:pt>
                      <c:pt idx="2385">
                        <c:v>40008</c:v>
                      </c:pt>
                      <c:pt idx="2386">
                        <c:v>40009</c:v>
                      </c:pt>
                      <c:pt idx="2387">
                        <c:v>40010</c:v>
                      </c:pt>
                      <c:pt idx="2388">
                        <c:v>40011</c:v>
                      </c:pt>
                      <c:pt idx="2389">
                        <c:v>40014</c:v>
                      </c:pt>
                      <c:pt idx="2390">
                        <c:v>40015</c:v>
                      </c:pt>
                      <c:pt idx="2391">
                        <c:v>40016</c:v>
                      </c:pt>
                      <c:pt idx="2392">
                        <c:v>40017</c:v>
                      </c:pt>
                      <c:pt idx="2393">
                        <c:v>40018</c:v>
                      </c:pt>
                      <c:pt idx="2394">
                        <c:v>40021</c:v>
                      </c:pt>
                      <c:pt idx="2395">
                        <c:v>40022</c:v>
                      </c:pt>
                      <c:pt idx="2396">
                        <c:v>40023</c:v>
                      </c:pt>
                      <c:pt idx="2397">
                        <c:v>40024</c:v>
                      </c:pt>
                      <c:pt idx="2398">
                        <c:v>40025</c:v>
                      </c:pt>
                      <c:pt idx="2399">
                        <c:v>40028</c:v>
                      </c:pt>
                      <c:pt idx="2400">
                        <c:v>40029</c:v>
                      </c:pt>
                      <c:pt idx="2401">
                        <c:v>40030</c:v>
                      </c:pt>
                      <c:pt idx="2402">
                        <c:v>40031</c:v>
                      </c:pt>
                      <c:pt idx="2403">
                        <c:v>40032</c:v>
                      </c:pt>
                      <c:pt idx="2404">
                        <c:v>40035</c:v>
                      </c:pt>
                      <c:pt idx="2405">
                        <c:v>40036</c:v>
                      </c:pt>
                      <c:pt idx="2406">
                        <c:v>40037</c:v>
                      </c:pt>
                      <c:pt idx="2407">
                        <c:v>40038</c:v>
                      </c:pt>
                      <c:pt idx="2408">
                        <c:v>40039</c:v>
                      </c:pt>
                      <c:pt idx="2409">
                        <c:v>40042</c:v>
                      </c:pt>
                      <c:pt idx="2410">
                        <c:v>40043</c:v>
                      </c:pt>
                      <c:pt idx="2411">
                        <c:v>40044</c:v>
                      </c:pt>
                      <c:pt idx="2412">
                        <c:v>40045</c:v>
                      </c:pt>
                      <c:pt idx="2413">
                        <c:v>40046</c:v>
                      </c:pt>
                      <c:pt idx="2414">
                        <c:v>40049</c:v>
                      </c:pt>
                      <c:pt idx="2415">
                        <c:v>40050</c:v>
                      </c:pt>
                      <c:pt idx="2416">
                        <c:v>40051</c:v>
                      </c:pt>
                      <c:pt idx="2417">
                        <c:v>40052</c:v>
                      </c:pt>
                      <c:pt idx="2418">
                        <c:v>40053</c:v>
                      </c:pt>
                      <c:pt idx="2419">
                        <c:v>40056</c:v>
                      </c:pt>
                      <c:pt idx="2420">
                        <c:v>40057</c:v>
                      </c:pt>
                      <c:pt idx="2421">
                        <c:v>40058</c:v>
                      </c:pt>
                      <c:pt idx="2422">
                        <c:v>40059</c:v>
                      </c:pt>
                      <c:pt idx="2423">
                        <c:v>40060</c:v>
                      </c:pt>
                      <c:pt idx="2424">
                        <c:v>40064</c:v>
                      </c:pt>
                      <c:pt idx="2425">
                        <c:v>40065</c:v>
                      </c:pt>
                      <c:pt idx="2426">
                        <c:v>40066</c:v>
                      </c:pt>
                      <c:pt idx="2427">
                        <c:v>40067</c:v>
                      </c:pt>
                      <c:pt idx="2428">
                        <c:v>40070</c:v>
                      </c:pt>
                      <c:pt idx="2429">
                        <c:v>40071</c:v>
                      </c:pt>
                      <c:pt idx="2430">
                        <c:v>40072</c:v>
                      </c:pt>
                      <c:pt idx="2431">
                        <c:v>40073</c:v>
                      </c:pt>
                      <c:pt idx="2432">
                        <c:v>40074</c:v>
                      </c:pt>
                      <c:pt idx="2433">
                        <c:v>40077</c:v>
                      </c:pt>
                      <c:pt idx="2434">
                        <c:v>40078</c:v>
                      </c:pt>
                      <c:pt idx="2435">
                        <c:v>40079</c:v>
                      </c:pt>
                      <c:pt idx="2436">
                        <c:v>40080</c:v>
                      </c:pt>
                      <c:pt idx="2437">
                        <c:v>40081</c:v>
                      </c:pt>
                      <c:pt idx="2438">
                        <c:v>40084</c:v>
                      </c:pt>
                      <c:pt idx="2439">
                        <c:v>40085</c:v>
                      </c:pt>
                      <c:pt idx="2440">
                        <c:v>40086</c:v>
                      </c:pt>
                      <c:pt idx="2441">
                        <c:v>40087</c:v>
                      </c:pt>
                      <c:pt idx="2442">
                        <c:v>40088</c:v>
                      </c:pt>
                      <c:pt idx="2443">
                        <c:v>40091</c:v>
                      </c:pt>
                      <c:pt idx="2444">
                        <c:v>40092</c:v>
                      </c:pt>
                      <c:pt idx="2445">
                        <c:v>40093</c:v>
                      </c:pt>
                      <c:pt idx="2446">
                        <c:v>40094</c:v>
                      </c:pt>
                      <c:pt idx="2447">
                        <c:v>40095</c:v>
                      </c:pt>
                      <c:pt idx="2448">
                        <c:v>40099</c:v>
                      </c:pt>
                      <c:pt idx="2449">
                        <c:v>40100</c:v>
                      </c:pt>
                      <c:pt idx="2450">
                        <c:v>40101</c:v>
                      </c:pt>
                      <c:pt idx="2451">
                        <c:v>40102</c:v>
                      </c:pt>
                      <c:pt idx="2452">
                        <c:v>40105</c:v>
                      </c:pt>
                      <c:pt idx="2453">
                        <c:v>40106</c:v>
                      </c:pt>
                      <c:pt idx="2454">
                        <c:v>40107</c:v>
                      </c:pt>
                      <c:pt idx="2455">
                        <c:v>40108</c:v>
                      </c:pt>
                      <c:pt idx="2456">
                        <c:v>40109</c:v>
                      </c:pt>
                      <c:pt idx="2457">
                        <c:v>40112</c:v>
                      </c:pt>
                      <c:pt idx="2458">
                        <c:v>40113</c:v>
                      </c:pt>
                      <c:pt idx="2459">
                        <c:v>40114</c:v>
                      </c:pt>
                      <c:pt idx="2460">
                        <c:v>40115</c:v>
                      </c:pt>
                      <c:pt idx="2461">
                        <c:v>40116</c:v>
                      </c:pt>
                      <c:pt idx="2462">
                        <c:v>40119</c:v>
                      </c:pt>
                      <c:pt idx="2463">
                        <c:v>40120</c:v>
                      </c:pt>
                      <c:pt idx="2464">
                        <c:v>40121</c:v>
                      </c:pt>
                      <c:pt idx="2465">
                        <c:v>40122</c:v>
                      </c:pt>
                      <c:pt idx="2466">
                        <c:v>40123</c:v>
                      </c:pt>
                      <c:pt idx="2467">
                        <c:v>40126</c:v>
                      </c:pt>
                      <c:pt idx="2468">
                        <c:v>40127</c:v>
                      </c:pt>
                      <c:pt idx="2469">
                        <c:v>40129</c:v>
                      </c:pt>
                      <c:pt idx="2470">
                        <c:v>40130</c:v>
                      </c:pt>
                      <c:pt idx="2471">
                        <c:v>40133</c:v>
                      </c:pt>
                      <c:pt idx="2472">
                        <c:v>40134</c:v>
                      </c:pt>
                      <c:pt idx="2473">
                        <c:v>40135</c:v>
                      </c:pt>
                      <c:pt idx="2474">
                        <c:v>40136</c:v>
                      </c:pt>
                      <c:pt idx="2475">
                        <c:v>40137</c:v>
                      </c:pt>
                      <c:pt idx="2476">
                        <c:v>40140</c:v>
                      </c:pt>
                      <c:pt idx="2477">
                        <c:v>40141</c:v>
                      </c:pt>
                      <c:pt idx="2478">
                        <c:v>40142</c:v>
                      </c:pt>
                      <c:pt idx="2479">
                        <c:v>40144</c:v>
                      </c:pt>
                      <c:pt idx="2480">
                        <c:v>40147</c:v>
                      </c:pt>
                      <c:pt idx="2481">
                        <c:v>40148</c:v>
                      </c:pt>
                      <c:pt idx="2482">
                        <c:v>40149</c:v>
                      </c:pt>
                      <c:pt idx="2483">
                        <c:v>40150</c:v>
                      </c:pt>
                      <c:pt idx="2484">
                        <c:v>40151</c:v>
                      </c:pt>
                      <c:pt idx="2485">
                        <c:v>40154</c:v>
                      </c:pt>
                      <c:pt idx="2486">
                        <c:v>40155</c:v>
                      </c:pt>
                      <c:pt idx="2487">
                        <c:v>40156</c:v>
                      </c:pt>
                      <c:pt idx="2488">
                        <c:v>40157</c:v>
                      </c:pt>
                      <c:pt idx="2489">
                        <c:v>40158</c:v>
                      </c:pt>
                      <c:pt idx="2490">
                        <c:v>40161</c:v>
                      </c:pt>
                      <c:pt idx="2491">
                        <c:v>40162</c:v>
                      </c:pt>
                      <c:pt idx="2492">
                        <c:v>40163</c:v>
                      </c:pt>
                      <c:pt idx="2493">
                        <c:v>40164</c:v>
                      </c:pt>
                      <c:pt idx="2494">
                        <c:v>40165</c:v>
                      </c:pt>
                      <c:pt idx="2495">
                        <c:v>40168</c:v>
                      </c:pt>
                      <c:pt idx="2496">
                        <c:v>40169</c:v>
                      </c:pt>
                      <c:pt idx="2497">
                        <c:v>40170</c:v>
                      </c:pt>
                      <c:pt idx="2498">
                        <c:v>40171</c:v>
                      </c:pt>
                      <c:pt idx="2499">
                        <c:v>40175</c:v>
                      </c:pt>
                      <c:pt idx="2500">
                        <c:v>40176</c:v>
                      </c:pt>
                      <c:pt idx="2501">
                        <c:v>40177</c:v>
                      </c:pt>
                      <c:pt idx="2502">
                        <c:v>40178</c:v>
                      </c:pt>
                      <c:pt idx="2503">
                        <c:v>40182</c:v>
                      </c:pt>
                      <c:pt idx="2504">
                        <c:v>40183</c:v>
                      </c:pt>
                      <c:pt idx="2505">
                        <c:v>40184</c:v>
                      </c:pt>
                      <c:pt idx="2506">
                        <c:v>40185</c:v>
                      </c:pt>
                      <c:pt idx="2507">
                        <c:v>40186</c:v>
                      </c:pt>
                      <c:pt idx="2508">
                        <c:v>40189</c:v>
                      </c:pt>
                      <c:pt idx="2509">
                        <c:v>40190</c:v>
                      </c:pt>
                      <c:pt idx="2510">
                        <c:v>40191</c:v>
                      </c:pt>
                      <c:pt idx="2511">
                        <c:v>40192</c:v>
                      </c:pt>
                      <c:pt idx="2512">
                        <c:v>40193</c:v>
                      </c:pt>
                      <c:pt idx="2513">
                        <c:v>40197</c:v>
                      </c:pt>
                      <c:pt idx="2514">
                        <c:v>40198</c:v>
                      </c:pt>
                      <c:pt idx="2515">
                        <c:v>40199</c:v>
                      </c:pt>
                      <c:pt idx="2516">
                        <c:v>40200</c:v>
                      </c:pt>
                      <c:pt idx="2517">
                        <c:v>40203</c:v>
                      </c:pt>
                      <c:pt idx="2518">
                        <c:v>40204</c:v>
                      </c:pt>
                      <c:pt idx="2519">
                        <c:v>40205</c:v>
                      </c:pt>
                      <c:pt idx="2520">
                        <c:v>40206</c:v>
                      </c:pt>
                      <c:pt idx="2521">
                        <c:v>40207</c:v>
                      </c:pt>
                      <c:pt idx="2522">
                        <c:v>40210</c:v>
                      </c:pt>
                      <c:pt idx="2523">
                        <c:v>40211</c:v>
                      </c:pt>
                      <c:pt idx="2524">
                        <c:v>40212</c:v>
                      </c:pt>
                      <c:pt idx="2525">
                        <c:v>40213</c:v>
                      </c:pt>
                      <c:pt idx="2526">
                        <c:v>40214</c:v>
                      </c:pt>
                      <c:pt idx="2527">
                        <c:v>40217</c:v>
                      </c:pt>
                      <c:pt idx="2528">
                        <c:v>40218</c:v>
                      </c:pt>
                      <c:pt idx="2529">
                        <c:v>40219</c:v>
                      </c:pt>
                      <c:pt idx="2530">
                        <c:v>40220</c:v>
                      </c:pt>
                      <c:pt idx="2531">
                        <c:v>40221</c:v>
                      </c:pt>
                      <c:pt idx="2532">
                        <c:v>40225</c:v>
                      </c:pt>
                      <c:pt idx="2533">
                        <c:v>40226</c:v>
                      </c:pt>
                      <c:pt idx="2534">
                        <c:v>40227</c:v>
                      </c:pt>
                      <c:pt idx="2535">
                        <c:v>40228</c:v>
                      </c:pt>
                      <c:pt idx="2536">
                        <c:v>40231</c:v>
                      </c:pt>
                      <c:pt idx="2537">
                        <c:v>40232</c:v>
                      </c:pt>
                      <c:pt idx="2538">
                        <c:v>40233</c:v>
                      </c:pt>
                      <c:pt idx="2539">
                        <c:v>40234</c:v>
                      </c:pt>
                      <c:pt idx="2540">
                        <c:v>40235</c:v>
                      </c:pt>
                      <c:pt idx="2541">
                        <c:v>40238</c:v>
                      </c:pt>
                      <c:pt idx="2542">
                        <c:v>40239</c:v>
                      </c:pt>
                      <c:pt idx="2543">
                        <c:v>40240</c:v>
                      </c:pt>
                      <c:pt idx="2544">
                        <c:v>40241</c:v>
                      </c:pt>
                      <c:pt idx="2545">
                        <c:v>40242</c:v>
                      </c:pt>
                      <c:pt idx="2546">
                        <c:v>40245</c:v>
                      </c:pt>
                      <c:pt idx="2547">
                        <c:v>40246</c:v>
                      </c:pt>
                      <c:pt idx="2548">
                        <c:v>40247</c:v>
                      </c:pt>
                      <c:pt idx="2549">
                        <c:v>40248</c:v>
                      </c:pt>
                      <c:pt idx="2550">
                        <c:v>40249</c:v>
                      </c:pt>
                      <c:pt idx="2551">
                        <c:v>40252</c:v>
                      </c:pt>
                      <c:pt idx="2552">
                        <c:v>40253</c:v>
                      </c:pt>
                      <c:pt idx="2553">
                        <c:v>40254</c:v>
                      </c:pt>
                      <c:pt idx="2554">
                        <c:v>40255</c:v>
                      </c:pt>
                      <c:pt idx="2555">
                        <c:v>40256</c:v>
                      </c:pt>
                      <c:pt idx="2556">
                        <c:v>40259</c:v>
                      </c:pt>
                      <c:pt idx="2557">
                        <c:v>40260</c:v>
                      </c:pt>
                      <c:pt idx="2558">
                        <c:v>40261</c:v>
                      </c:pt>
                      <c:pt idx="2559">
                        <c:v>40262</c:v>
                      </c:pt>
                      <c:pt idx="2560">
                        <c:v>40263</c:v>
                      </c:pt>
                      <c:pt idx="2561">
                        <c:v>40266</c:v>
                      </c:pt>
                      <c:pt idx="2562">
                        <c:v>40267</c:v>
                      </c:pt>
                      <c:pt idx="2563">
                        <c:v>40268</c:v>
                      </c:pt>
                      <c:pt idx="2564">
                        <c:v>40269</c:v>
                      </c:pt>
                      <c:pt idx="2565">
                        <c:v>40273</c:v>
                      </c:pt>
                      <c:pt idx="2566">
                        <c:v>40274</c:v>
                      </c:pt>
                      <c:pt idx="2567">
                        <c:v>40275</c:v>
                      </c:pt>
                      <c:pt idx="2568">
                        <c:v>40276</c:v>
                      </c:pt>
                      <c:pt idx="2569">
                        <c:v>40277</c:v>
                      </c:pt>
                      <c:pt idx="2570">
                        <c:v>40280</c:v>
                      </c:pt>
                      <c:pt idx="2571">
                        <c:v>40281</c:v>
                      </c:pt>
                      <c:pt idx="2572">
                        <c:v>40282</c:v>
                      </c:pt>
                      <c:pt idx="2573">
                        <c:v>40283</c:v>
                      </c:pt>
                      <c:pt idx="2574">
                        <c:v>40284</c:v>
                      </c:pt>
                      <c:pt idx="2575">
                        <c:v>40287</c:v>
                      </c:pt>
                      <c:pt idx="2576">
                        <c:v>40288</c:v>
                      </c:pt>
                      <c:pt idx="2577">
                        <c:v>40289</c:v>
                      </c:pt>
                      <c:pt idx="2578">
                        <c:v>40290</c:v>
                      </c:pt>
                      <c:pt idx="2579">
                        <c:v>40291</c:v>
                      </c:pt>
                      <c:pt idx="2580">
                        <c:v>40294</c:v>
                      </c:pt>
                      <c:pt idx="2581">
                        <c:v>40295</c:v>
                      </c:pt>
                      <c:pt idx="2582">
                        <c:v>40296</c:v>
                      </c:pt>
                      <c:pt idx="2583">
                        <c:v>40297</c:v>
                      </c:pt>
                      <c:pt idx="2584">
                        <c:v>40298</c:v>
                      </c:pt>
                      <c:pt idx="2585">
                        <c:v>40301</c:v>
                      </c:pt>
                      <c:pt idx="2586">
                        <c:v>40302</c:v>
                      </c:pt>
                      <c:pt idx="2587">
                        <c:v>40303</c:v>
                      </c:pt>
                      <c:pt idx="2588">
                        <c:v>40304</c:v>
                      </c:pt>
                      <c:pt idx="2589">
                        <c:v>40305</c:v>
                      </c:pt>
                      <c:pt idx="2590">
                        <c:v>40308</c:v>
                      </c:pt>
                      <c:pt idx="2591">
                        <c:v>40309</c:v>
                      </c:pt>
                      <c:pt idx="2592">
                        <c:v>40310</c:v>
                      </c:pt>
                      <c:pt idx="2593">
                        <c:v>40311</c:v>
                      </c:pt>
                      <c:pt idx="2594">
                        <c:v>40312</c:v>
                      </c:pt>
                      <c:pt idx="2595">
                        <c:v>40315</c:v>
                      </c:pt>
                      <c:pt idx="2596">
                        <c:v>40316</c:v>
                      </c:pt>
                      <c:pt idx="2597">
                        <c:v>40317</c:v>
                      </c:pt>
                      <c:pt idx="2598">
                        <c:v>40318</c:v>
                      </c:pt>
                      <c:pt idx="2599">
                        <c:v>40319</c:v>
                      </c:pt>
                      <c:pt idx="2600">
                        <c:v>40322</c:v>
                      </c:pt>
                      <c:pt idx="2601">
                        <c:v>40323</c:v>
                      </c:pt>
                      <c:pt idx="2602">
                        <c:v>40324</c:v>
                      </c:pt>
                      <c:pt idx="2603">
                        <c:v>40325</c:v>
                      </c:pt>
                      <c:pt idx="2604">
                        <c:v>40326</c:v>
                      </c:pt>
                      <c:pt idx="2605">
                        <c:v>40330</c:v>
                      </c:pt>
                      <c:pt idx="2606">
                        <c:v>40331</c:v>
                      </c:pt>
                      <c:pt idx="2607">
                        <c:v>40332</c:v>
                      </c:pt>
                      <c:pt idx="2608">
                        <c:v>40333</c:v>
                      </c:pt>
                      <c:pt idx="2609">
                        <c:v>40336</c:v>
                      </c:pt>
                      <c:pt idx="2610">
                        <c:v>40337</c:v>
                      </c:pt>
                      <c:pt idx="2611">
                        <c:v>40338</c:v>
                      </c:pt>
                      <c:pt idx="2612">
                        <c:v>40339</c:v>
                      </c:pt>
                      <c:pt idx="2613">
                        <c:v>40340</c:v>
                      </c:pt>
                      <c:pt idx="2614">
                        <c:v>40343</c:v>
                      </c:pt>
                      <c:pt idx="2615">
                        <c:v>40344</c:v>
                      </c:pt>
                      <c:pt idx="2616">
                        <c:v>40345</c:v>
                      </c:pt>
                      <c:pt idx="2617">
                        <c:v>40346</c:v>
                      </c:pt>
                      <c:pt idx="2618">
                        <c:v>40347</c:v>
                      </c:pt>
                      <c:pt idx="2619">
                        <c:v>40350</c:v>
                      </c:pt>
                      <c:pt idx="2620">
                        <c:v>40351</c:v>
                      </c:pt>
                      <c:pt idx="2621">
                        <c:v>40352</c:v>
                      </c:pt>
                      <c:pt idx="2622">
                        <c:v>40353</c:v>
                      </c:pt>
                      <c:pt idx="2623">
                        <c:v>40354</c:v>
                      </c:pt>
                      <c:pt idx="2624">
                        <c:v>40357</c:v>
                      </c:pt>
                      <c:pt idx="2625">
                        <c:v>40358</c:v>
                      </c:pt>
                      <c:pt idx="2626">
                        <c:v>40359</c:v>
                      </c:pt>
                      <c:pt idx="2627">
                        <c:v>40360</c:v>
                      </c:pt>
                      <c:pt idx="2628">
                        <c:v>40361</c:v>
                      </c:pt>
                      <c:pt idx="2629">
                        <c:v>40365</c:v>
                      </c:pt>
                      <c:pt idx="2630">
                        <c:v>40366</c:v>
                      </c:pt>
                      <c:pt idx="2631">
                        <c:v>40367</c:v>
                      </c:pt>
                      <c:pt idx="2632">
                        <c:v>40368</c:v>
                      </c:pt>
                      <c:pt idx="2633">
                        <c:v>40371</c:v>
                      </c:pt>
                      <c:pt idx="2634">
                        <c:v>40372</c:v>
                      </c:pt>
                      <c:pt idx="2635">
                        <c:v>40373</c:v>
                      </c:pt>
                      <c:pt idx="2636">
                        <c:v>40374</c:v>
                      </c:pt>
                      <c:pt idx="2637">
                        <c:v>40375</c:v>
                      </c:pt>
                      <c:pt idx="2638">
                        <c:v>40378</c:v>
                      </c:pt>
                      <c:pt idx="2639">
                        <c:v>40379</c:v>
                      </c:pt>
                      <c:pt idx="2640">
                        <c:v>40380</c:v>
                      </c:pt>
                      <c:pt idx="2641">
                        <c:v>40381</c:v>
                      </c:pt>
                      <c:pt idx="2642">
                        <c:v>40382</c:v>
                      </c:pt>
                      <c:pt idx="2643">
                        <c:v>40385</c:v>
                      </c:pt>
                      <c:pt idx="2644">
                        <c:v>40386</c:v>
                      </c:pt>
                      <c:pt idx="2645">
                        <c:v>40387</c:v>
                      </c:pt>
                      <c:pt idx="2646">
                        <c:v>40388</c:v>
                      </c:pt>
                      <c:pt idx="2647">
                        <c:v>40389</c:v>
                      </c:pt>
                      <c:pt idx="2648">
                        <c:v>40392</c:v>
                      </c:pt>
                      <c:pt idx="2649">
                        <c:v>40393</c:v>
                      </c:pt>
                      <c:pt idx="2650">
                        <c:v>40394</c:v>
                      </c:pt>
                      <c:pt idx="2651">
                        <c:v>40395</c:v>
                      </c:pt>
                      <c:pt idx="2652">
                        <c:v>40396</c:v>
                      </c:pt>
                      <c:pt idx="2653">
                        <c:v>40399</c:v>
                      </c:pt>
                      <c:pt idx="2654">
                        <c:v>40400</c:v>
                      </c:pt>
                      <c:pt idx="2655">
                        <c:v>40401</c:v>
                      </c:pt>
                      <c:pt idx="2656">
                        <c:v>40402</c:v>
                      </c:pt>
                      <c:pt idx="2657">
                        <c:v>40403</c:v>
                      </c:pt>
                      <c:pt idx="2658">
                        <c:v>40406</c:v>
                      </c:pt>
                      <c:pt idx="2659">
                        <c:v>40407</c:v>
                      </c:pt>
                      <c:pt idx="2660">
                        <c:v>40408</c:v>
                      </c:pt>
                      <c:pt idx="2661">
                        <c:v>40409</c:v>
                      </c:pt>
                      <c:pt idx="2662">
                        <c:v>40410</c:v>
                      </c:pt>
                      <c:pt idx="2663">
                        <c:v>40413</c:v>
                      </c:pt>
                      <c:pt idx="2664">
                        <c:v>40414</c:v>
                      </c:pt>
                      <c:pt idx="2665">
                        <c:v>40415</c:v>
                      </c:pt>
                      <c:pt idx="2666">
                        <c:v>40416</c:v>
                      </c:pt>
                      <c:pt idx="2667">
                        <c:v>40417</c:v>
                      </c:pt>
                      <c:pt idx="2668">
                        <c:v>40420</c:v>
                      </c:pt>
                      <c:pt idx="2669">
                        <c:v>40421</c:v>
                      </c:pt>
                      <c:pt idx="2670">
                        <c:v>40422</c:v>
                      </c:pt>
                      <c:pt idx="2671">
                        <c:v>40423</c:v>
                      </c:pt>
                      <c:pt idx="2672">
                        <c:v>40424</c:v>
                      </c:pt>
                      <c:pt idx="2673">
                        <c:v>40428</c:v>
                      </c:pt>
                      <c:pt idx="2674">
                        <c:v>40429</c:v>
                      </c:pt>
                      <c:pt idx="2675">
                        <c:v>40430</c:v>
                      </c:pt>
                      <c:pt idx="2676">
                        <c:v>40431</c:v>
                      </c:pt>
                      <c:pt idx="2677">
                        <c:v>40434</c:v>
                      </c:pt>
                      <c:pt idx="2678">
                        <c:v>40435</c:v>
                      </c:pt>
                      <c:pt idx="2679">
                        <c:v>40436</c:v>
                      </c:pt>
                      <c:pt idx="2680">
                        <c:v>40437</c:v>
                      </c:pt>
                      <c:pt idx="2681">
                        <c:v>40438</c:v>
                      </c:pt>
                      <c:pt idx="2682">
                        <c:v>40441</c:v>
                      </c:pt>
                      <c:pt idx="2683">
                        <c:v>40442</c:v>
                      </c:pt>
                      <c:pt idx="2684">
                        <c:v>40443</c:v>
                      </c:pt>
                      <c:pt idx="2685">
                        <c:v>40444</c:v>
                      </c:pt>
                      <c:pt idx="2686">
                        <c:v>40445</c:v>
                      </c:pt>
                      <c:pt idx="2687">
                        <c:v>40448</c:v>
                      </c:pt>
                      <c:pt idx="2688">
                        <c:v>40449</c:v>
                      </c:pt>
                      <c:pt idx="2689">
                        <c:v>40450</c:v>
                      </c:pt>
                      <c:pt idx="2690">
                        <c:v>40451</c:v>
                      </c:pt>
                      <c:pt idx="2691">
                        <c:v>40452</c:v>
                      </c:pt>
                      <c:pt idx="2692">
                        <c:v>40455</c:v>
                      </c:pt>
                      <c:pt idx="2693">
                        <c:v>40456</c:v>
                      </c:pt>
                      <c:pt idx="2694">
                        <c:v>40457</c:v>
                      </c:pt>
                      <c:pt idx="2695">
                        <c:v>40458</c:v>
                      </c:pt>
                      <c:pt idx="2696">
                        <c:v>40459</c:v>
                      </c:pt>
                      <c:pt idx="2697">
                        <c:v>40463</c:v>
                      </c:pt>
                      <c:pt idx="2698">
                        <c:v>40464</c:v>
                      </c:pt>
                      <c:pt idx="2699">
                        <c:v>40465</c:v>
                      </c:pt>
                      <c:pt idx="2700">
                        <c:v>40466</c:v>
                      </c:pt>
                      <c:pt idx="2701">
                        <c:v>40469</c:v>
                      </c:pt>
                      <c:pt idx="2702">
                        <c:v>40470</c:v>
                      </c:pt>
                      <c:pt idx="2703">
                        <c:v>40471</c:v>
                      </c:pt>
                      <c:pt idx="2704">
                        <c:v>40472</c:v>
                      </c:pt>
                      <c:pt idx="2705">
                        <c:v>40473</c:v>
                      </c:pt>
                      <c:pt idx="2706">
                        <c:v>40476</c:v>
                      </c:pt>
                      <c:pt idx="2707">
                        <c:v>40477</c:v>
                      </c:pt>
                      <c:pt idx="2708">
                        <c:v>40478</c:v>
                      </c:pt>
                      <c:pt idx="2709">
                        <c:v>40479</c:v>
                      </c:pt>
                      <c:pt idx="2710">
                        <c:v>40480</c:v>
                      </c:pt>
                      <c:pt idx="2711">
                        <c:v>40483</c:v>
                      </c:pt>
                      <c:pt idx="2712">
                        <c:v>40484</c:v>
                      </c:pt>
                      <c:pt idx="2713">
                        <c:v>40485</c:v>
                      </c:pt>
                      <c:pt idx="2714">
                        <c:v>40486</c:v>
                      </c:pt>
                      <c:pt idx="2715">
                        <c:v>40487</c:v>
                      </c:pt>
                      <c:pt idx="2716">
                        <c:v>40490</c:v>
                      </c:pt>
                      <c:pt idx="2717">
                        <c:v>40491</c:v>
                      </c:pt>
                      <c:pt idx="2718">
                        <c:v>40492</c:v>
                      </c:pt>
                      <c:pt idx="2719">
                        <c:v>40494</c:v>
                      </c:pt>
                      <c:pt idx="2720">
                        <c:v>40497</c:v>
                      </c:pt>
                      <c:pt idx="2721">
                        <c:v>40498</c:v>
                      </c:pt>
                      <c:pt idx="2722">
                        <c:v>40499</c:v>
                      </c:pt>
                      <c:pt idx="2723">
                        <c:v>40500</c:v>
                      </c:pt>
                      <c:pt idx="2724">
                        <c:v>40501</c:v>
                      </c:pt>
                      <c:pt idx="2725">
                        <c:v>40504</c:v>
                      </c:pt>
                      <c:pt idx="2726">
                        <c:v>40505</c:v>
                      </c:pt>
                      <c:pt idx="2727">
                        <c:v>40506</c:v>
                      </c:pt>
                      <c:pt idx="2728">
                        <c:v>40508</c:v>
                      </c:pt>
                      <c:pt idx="2729">
                        <c:v>40511</c:v>
                      </c:pt>
                      <c:pt idx="2730">
                        <c:v>40512</c:v>
                      </c:pt>
                      <c:pt idx="2731">
                        <c:v>40513</c:v>
                      </c:pt>
                      <c:pt idx="2732">
                        <c:v>40514</c:v>
                      </c:pt>
                      <c:pt idx="2733">
                        <c:v>40515</c:v>
                      </c:pt>
                      <c:pt idx="2734">
                        <c:v>40518</c:v>
                      </c:pt>
                      <c:pt idx="2735">
                        <c:v>40519</c:v>
                      </c:pt>
                      <c:pt idx="2736">
                        <c:v>40520</c:v>
                      </c:pt>
                      <c:pt idx="2737">
                        <c:v>40521</c:v>
                      </c:pt>
                      <c:pt idx="2738">
                        <c:v>40522</c:v>
                      </c:pt>
                      <c:pt idx="2739">
                        <c:v>40525</c:v>
                      </c:pt>
                      <c:pt idx="2740">
                        <c:v>40526</c:v>
                      </c:pt>
                      <c:pt idx="2741">
                        <c:v>40527</c:v>
                      </c:pt>
                      <c:pt idx="2742">
                        <c:v>40528</c:v>
                      </c:pt>
                      <c:pt idx="2743">
                        <c:v>40529</c:v>
                      </c:pt>
                      <c:pt idx="2744">
                        <c:v>40532</c:v>
                      </c:pt>
                      <c:pt idx="2745">
                        <c:v>40533</c:v>
                      </c:pt>
                      <c:pt idx="2746">
                        <c:v>40534</c:v>
                      </c:pt>
                      <c:pt idx="2747">
                        <c:v>40535</c:v>
                      </c:pt>
                      <c:pt idx="2748">
                        <c:v>40539</c:v>
                      </c:pt>
                      <c:pt idx="2749">
                        <c:v>40540</c:v>
                      </c:pt>
                      <c:pt idx="2750">
                        <c:v>40541</c:v>
                      </c:pt>
                      <c:pt idx="2751">
                        <c:v>40542</c:v>
                      </c:pt>
                      <c:pt idx="2752">
                        <c:v>40543</c:v>
                      </c:pt>
                      <c:pt idx="2753">
                        <c:v>40546</c:v>
                      </c:pt>
                      <c:pt idx="2754">
                        <c:v>40547</c:v>
                      </c:pt>
                      <c:pt idx="2755">
                        <c:v>40548</c:v>
                      </c:pt>
                      <c:pt idx="2756">
                        <c:v>40549</c:v>
                      </c:pt>
                      <c:pt idx="2757">
                        <c:v>40550</c:v>
                      </c:pt>
                      <c:pt idx="2758">
                        <c:v>40553</c:v>
                      </c:pt>
                      <c:pt idx="2759">
                        <c:v>40554</c:v>
                      </c:pt>
                      <c:pt idx="2760">
                        <c:v>40555</c:v>
                      </c:pt>
                      <c:pt idx="2761">
                        <c:v>40556</c:v>
                      </c:pt>
                      <c:pt idx="2762">
                        <c:v>40557</c:v>
                      </c:pt>
                      <c:pt idx="2763">
                        <c:v>40561</c:v>
                      </c:pt>
                      <c:pt idx="2764">
                        <c:v>40562</c:v>
                      </c:pt>
                      <c:pt idx="2765">
                        <c:v>40563</c:v>
                      </c:pt>
                      <c:pt idx="2766">
                        <c:v>40564</c:v>
                      </c:pt>
                      <c:pt idx="2767">
                        <c:v>40567</c:v>
                      </c:pt>
                      <c:pt idx="2768">
                        <c:v>40568</c:v>
                      </c:pt>
                      <c:pt idx="2769">
                        <c:v>40569</c:v>
                      </c:pt>
                      <c:pt idx="2770">
                        <c:v>40570</c:v>
                      </c:pt>
                      <c:pt idx="2771">
                        <c:v>40571</c:v>
                      </c:pt>
                      <c:pt idx="2772">
                        <c:v>40574</c:v>
                      </c:pt>
                      <c:pt idx="2773">
                        <c:v>40575</c:v>
                      </c:pt>
                      <c:pt idx="2774">
                        <c:v>40576</c:v>
                      </c:pt>
                      <c:pt idx="2775">
                        <c:v>40577</c:v>
                      </c:pt>
                      <c:pt idx="2776">
                        <c:v>40578</c:v>
                      </c:pt>
                      <c:pt idx="2777">
                        <c:v>40581</c:v>
                      </c:pt>
                      <c:pt idx="2778">
                        <c:v>40582</c:v>
                      </c:pt>
                      <c:pt idx="2779">
                        <c:v>40583</c:v>
                      </c:pt>
                      <c:pt idx="2780">
                        <c:v>40584</c:v>
                      </c:pt>
                      <c:pt idx="2781">
                        <c:v>40585</c:v>
                      </c:pt>
                      <c:pt idx="2782">
                        <c:v>40588</c:v>
                      </c:pt>
                      <c:pt idx="2783">
                        <c:v>40589</c:v>
                      </c:pt>
                      <c:pt idx="2784">
                        <c:v>40590</c:v>
                      </c:pt>
                      <c:pt idx="2785">
                        <c:v>40591</c:v>
                      </c:pt>
                      <c:pt idx="2786">
                        <c:v>40592</c:v>
                      </c:pt>
                      <c:pt idx="2787">
                        <c:v>40596</c:v>
                      </c:pt>
                      <c:pt idx="2788">
                        <c:v>40597</c:v>
                      </c:pt>
                      <c:pt idx="2789">
                        <c:v>40598</c:v>
                      </c:pt>
                      <c:pt idx="2790">
                        <c:v>40599</c:v>
                      </c:pt>
                      <c:pt idx="2791">
                        <c:v>40602</c:v>
                      </c:pt>
                      <c:pt idx="2792">
                        <c:v>40603</c:v>
                      </c:pt>
                      <c:pt idx="2793">
                        <c:v>40604</c:v>
                      </c:pt>
                      <c:pt idx="2794">
                        <c:v>40605</c:v>
                      </c:pt>
                      <c:pt idx="2795">
                        <c:v>40606</c:v>
                      </c:pt>
                      <c:pt idx="2796">
                        <c:v>40609</c:v>
                      </c:pt>
                      <c:pt idx="2797">
                        <c:v>40610</c:v>
                      </c:pt>
                      <c:pt idx="2798">
                        <c:v>40611</c:v>
                      </c:pt>
                      <c:pt idx="2799">
                        <c:v>40612</c:v>
                      </c:pt>
                      <c:pt idx="2800">
                        <c:v>40613</c:v>
                      </c:pt>
                      <c:pt idx="2801">
                        <c:v>40616</c:v>
                      </c:pt>
                      <c:pt idx="2802">
                        <c:v>40617</c:v>
                      </c:pt>
                      <c:pt idx="2803">
                        <c:v>40618</c:v>
                      </c:pt>
                      <c:pt idx="2804">
                        <c:v>40619</c:v>
                      </c:pt>
                      <c:pt idx="2805">
                        <c:v>40620</c:v>
                      </c:pt>
                      <c:pt idx="2806">
                        <c:v>40623</c:v>
                      </c:pt>
                      <c:pt idx="2807">
                        <c:v>40624</c:v>
                      </c:pt>
                      <c:pt idx="2808">
                        <c:v>40625</c:v>
                      </c:pt>
                      <c:pt idx="2809">
                        <c:v>40626</c:v>
                      </c:pt>
                      <c:pt idx="2810">
                        <c:v>40627</c:v>
                      </c:pt>
                      <c:pt idx="2811">
                        <c:v>40630</c:v>
                      </c:pt>
                      <c:pt idx="2812">
                        <c:v>40631</c:v>
                      </c:pt>
                      <c:pt idx="2813">
                        <c:v>40632</c:v>
                      </c:pt>
                      <c:pt idx="2814">
                        <c:v>40633</c:v>
                      </c:pt>
                      <c:pt idx="2815">
                        <c:v>40634</c:v>
                      </c:pt>
                      <c:pt idx="2816">
                        <c:v>40637</c:v>
                      </c:pt>
                      <c:pt idx="2817">
                        <c:v>40638</c:v>
                      </c:pt>
                      <c:pt idx="2818">
                        <c:v>40639</c:v>
                      </c:pt>
                      <c:pt idx="2819">
                        <c:v>40640</c:v>
                      </c:pt>
                      <c:pt idx="2820">
                        <c:v>40641</c:v>
                      </c:pt>
                      <c:pt idx="2821">
                        <c:v>40644</c:v>
                      </c:pt>
                      <c:pt idx="2822">
                        <c:v>40645</c:v>
                      </c:pt>
                      <c:pt idx="2823">
                        <c:v>40646</c:v>
                      </c:pt>
                      <c:pt idx="2824">
                        <c:v>40647</c:v>
                      </c:pt>
                      <c:pt idx="2825">
                        <c:v>40648</c:v>
                      </c:pt>
                      <c:pt idx="2826">
                        <c:v>40651</c:v>
                      </c:pt>
                      <c:pt idx="2827">
                        <c:v>40652</c:v>
                      </c:pt>
                      <c:pt idx="2828">
                        <c:v>40653</c:v>
                      </c:pt>
                      <c:pt idx="2829">
                        <c:v>40654</c:v>
                      </c:pt>
                      <c:pt idx="2830">
                        <c:v>40658</c:v>
                      </c:pt>
                      <c:pt idx="2831">
                        <c:v>40659</c:v>
                      </c:pt>
                      <c:pt idx="2832">
                        <c:v>40660</c:v>
                      </c:pt>
                      <c:pt idx="2833">
                        <c:v>40661</c:v>
                      </c:pt>
                      <c:pt idx="2834">
                        <c:v>40662</c:v>
                      </c:pt>
                      <c:pt idx="2835">
                        <c:v>40665</c:v>
                      </c:pt>
                      <c:pt idx="2836">
                        <c:v>40666</c:v>
                      </c:pt>
                      <c:pt idx="2837">
                        <c:v>40667</c:v>
                      </c:pt>
                      <c:pt idx="2838">
                        <c:v>40668</c:v>
                      </c:pt>
                      <c:pt idx="2839">
                        <c:v>40669</c:v>
                      </c:pt>
                      <c:pt idx="2840">
                        <c:v>40672</c:v>
                      </c:pt>
                      <c:pt idx="2841">
                        <c:v>40673</c:v>
                      </c:pt>
                      <c:pt idx="2842">
                        <c:v>40674</c:v>
                      </c:pt>
                      <c:pt idx="2843">
                        <c:v>40675</c:v>
                      </c:pt>
                      <c:pt idx="2844">
                        <c:v>40676</c:v>
                      </c:pt>
                      <c:pt idx="2845">
                        <c:v>40679</c:v>
                      </c:pt>
                      <c:pt idx="2846">
                        <c:v>40680</c:v>
                      </c:pt>
                      <c:pt idx="2847">
                        <c:v>40681</c:v>
                      </c:pt>
                      <c:pt idx="2848">
                        <c:v>40682</c:v>
                      </c:pt>
                      <c:pt idx="2849">
                        <c:v>40683</c:v>
                      </c:pt>
                      <c:pt idx="2850">
                        <c:v>40686</c:v>
                      </c:pt>
                      <c:pt idx="2851">
                        <c:v>40687</c:v>
                      </c:pt>
                      <c:pt idx="2852">
                        <c:v>40688</c:v>
                      </c:pt>
                      <c:pt idx="2853">
                        <c:v>40689</c:v>
                      </c:pt>
                      <c:pt idx="2854">
                        <c:v>40690</c:v>
                      </c:pt>
                      <c:pt idx="2855">
                        <c:v>40694</c:v>
                      </c:pt>
                      <c:pt idx="2856">
                        <c:v>40695</c:v>
                      </c:pt>
                      <c:pt idx="2857">
                        <c:v>40696</c:v>
                      </c:pt>
                      <c:pt idx="2858">
                        <c:v>40697</c:v>
                      </c:pt>
                      <c:pt idx="2859">
                        <c:v>40700</c:v>
                      </c:pt>
                      <c:pt idx="2860">
                        <c:v>40701</c:v>
                      </c:pt>
                      <c:pt idx="2861">
                        <c:v>40702</c:v>
                      </c:pt>
                      <c:pt idx="2862">
                        <c:v>40703</c:v>
                      </c:pt>
                      <c:pt idx="2863">
                        <c:v>40704</c:v>
                      </c:pt>
                      <c:pt idx="2864">
                        <c:v>40707</c:v>
                      </c:pt>
                      <c:pt idx="2865">
                        <c:v>40708</c:v>
                      </c:pt>
                      <c:pt idx="2866">
                        <c:v>40709</c:v>
                      </c:pt>
                      <c:pt idx="2867">
                        <c:v>40710</c:v>
                      </c:pt>
                      <c:pt idx="2868">
                        <c:v>40711</c:v>
                      </c:pt>
                      <c:pt idx="2869">
                        <c:v>40714</c:v>
                      </c:pt>
                      <c:pt idx="2870">
                        <c:v>40715</c:v>
                      </c:pt>
                      <c:pt idx="2871">
                        <c:v>40716</c:v>
                      </c:pt>
                      <c:pt idx="2872">
                        <c:v>40717</c:v>
                      </c:pt>
                      <c:pt idx="2873">
                        <c:v>40718</c:v>
                      </c:pt>
                      <c:pt idx="2874">
                        <c:v>40721</c:v>
                      </c:pt>
                      <c:pt idx="2875">
                        <c:v>40722</c:v>
                      </c:pt>
                      <c:pt idx="2876">
                        <c:v>40723</c:v>
                      </c:pt>
                      <c:pt idx="2877">
                        <c:v>40724</c:v>
                      </c:pt>
                      <c:pt idx="2878">
                        <c:v>40725</c:v>
                      </c:pt>
                      <c:pt idx="2879">
                        <c:v>40729</c:v>
                      </c:pt>
                      <c:pt idx="2880">
                        <c:v>40730</c:v>
                      </c:pt>
                      <c:pt idx="2881">
                        <c:v>40731</c:v>
                      </c:pt>
                      <c:pt idx="2882">
                        <c:v>40732</c:v>
                      </c:pt>
                      <c:pt idx="2883">
                        <c:v>40735</c:v>
                      </c:pt>
                      <c:pt idx="2884">
                        <c:v>40736</c:v>
                      </c:pt>
                      <c:pt idx="2885">
                        <c:v>40737</c:v>
                      </c:pt>
                      <c:pt idx="2886">
                        <c:v>40738</c:v>
                      </c:pt>
                      <c:pt idx="2887">
                        <c:v>40739</c:v>
                      </c:pt>
                      <c:pt idx="2888">
                        <c:v>40742</c:v>
                      </c:pt>
                      <c:pt idx="2889">
                        <c:v>40743</c:v>
                      </c:pt>
                      <c:pt idx="2890">
                        <c:v>40744</c:v>
                      </c:pt>
                      <c:pt idx="2891">
                        <c:v>40745</c:v>
                      </c:pt>
                      <c:pt idx="2892">
                        <c:v>40746</c:v>
                      </c:pt>
                      <c:pt idx="2893">
                        <c:v>40749</c:v>
                      </c:pt>
                      <c:pt idx="2894">
                        <c:v>40750</c:v>
                      </c:pt>
                      <c:pt idx="2895">
                        <c:v>40751</c:v>
                      </c:pt>
                      <c:pt idx="2896">
                        <c:v>40752</c:v>
                      </c:pt>
                      <c:pt idx="2897">
                        <c:v>40753</c:v>
                      </c:pt>
                      <c:pt idx="2898">
                        <c:v>40756</c:v>
                      </c:pt>
                      <c:pt idx="2899">
                        <c:v>40757</c:v>
                      </c:pt>
                      <c:pt idx="2900">
                        <c:v>40758</c:v>
                      </c:pt>
                      <c:pt idx="2901">
                        <c:v>40759</c:v>
                      </c:pt>
                      <c:pt idx="2902">
                        <c:v>40760</c:v>
                      </c:pt>
                      <c:pt idx="2903">
                        <c:v>40763</c:v>
                      </c:pt>
                      <c:pt idx="2904">
                        <c:v>40764</c:v>
                      </c:pt>
                      <c:pt idx="2905">
                        <c:v>40765</c:v>
                      </c:pt>
                      <c:pt idx="2906">
                        <c:v>40766</c:v>
                      </c:pt>
                      <c:pt idx="2907">
                        <c:v>40767</c:v>
                      </c:pt>
                      <c:pt idx="2908">
                        <c:v>40770</c:v>
                      </c:pt>
                      <c:pt idx="2909">
                        <c:v>40771</c:v>
                      </c:pt>
                      <c:pt idx="2910">
                        <c:v>40772</c:v>
                      </c:pt>
                      <c:pt idx="2911">
                        <c:v>40773</c:v>
                      </c:pt>
                      <c:pt idx="2912">
                        <c:v>40774</c:v>
                      </c:pt>
                      <c:pt idx="2913">
                        <c:v>40777</c:v>
                      </c:pt>
                      <c:pt idx="2914">
                        <c:v>40778</c:v>
                      </c:pt>
                      <c:pt idx="2915">
                        <c:v>40779</c:v>
                      </c:pt>
                      <c:pt idx="2916">
                        <c:v>40780</c:v>
                      </c:pt>
                      <c:pt idx="2917">
                        <c:v>40781</c:v>
                      </c:pt>
                      <c:pt idx="2918">
                        <c:v>40784</c:v>
                      </c:pt>
                      <c:pt idx="2919">
                        <c:v>40785</c:v>
                      </c:pt>
                      <c:pt idx="2920">
                        <c:v>40786</c:v>
                      </c:pt>
                      <c:pt idx="2921">
                        <c:v>40787</c:v>
                      </c:pt>
                      <c:pt idx="2922">
                        <c:v>40788</c:v>
                      </c:pt>
                      <c:pt idx="2923">
                        <c:v>40792</c:v>
                      </c:pt>
                      <c:pt idx="2924">
                        <c:v>40793</c:v>
                      </c:pt>
                      <c:pt idx="2925">
                        <c:v>40794</c:v>
                      </c:pt>
                      <c:pt idx="2926">
                        <c:v>40795</c:v>
                      </c:pt>
                      <c:pt idx="2927">
                        <c:v>40798</c:v>
                      </c:pt>
                      <c:pt idx="2928">
                        <c:v>40799</c:v>
                      </c:pt>
                      <c:pt idx="2929">
                        <c:v>40800</c:v>
                      </c:pt>
                      <c:pt idx="2930">
                        <c:v>40801</c:v>
                      </c:pt>
                      <c:pt idx="2931">
                        <c:v>40802</c:v>
                      </c:pt>
                      <c:pt idx="2932">
                        <c:v>40805</c:v>
                      </c:pt>
                      <c:pt idx="2933">
                        <c:v>40806</c:v>
                      </c:pt>
                      <c:pt idx="2934">
                        <c:v>40807</c:v>
                      </c:pt>
                      <c:pt idx="2935">
                        <c:v>40808</c:v>
                      </c:pt>
                      <c:pt idx="2936">
                        <c:v>40809</c:v>
                      </c:pt>
                      <c:pt idx="2937">
                        <c:v>40812</c:v>
                      </c:pt>
                      <c:pt idx="2938">
                        <c:v>40813</c:v>
                      </c:pt>
                      <c:pt idx="2939">
                        <c:v>40814</c:v>
                      </c:pt>
                      <c:pt idx="2940">
                        <c:v>40815</c:v>
                      </c:pt>
                      <c:pt idx="2941">
                        <c:v>40816</c:v>
                      </c:pt>
                      <c:pt idx="2942">
                        <c:v>40819</c:v>
                      </c:pt>
                      <c:pt idx="2943">
                        <c:v>40820</c:v>
                      </c:pt>
                      <c:pt idx="2944">
                        <c:v>40821</c:v>
                      </c:pt>
                      <c:pt idx="2945">
                        <c:v>40822</c:v>
                      </c:pt>
                      <c:pt idx="2946">
                        <c:v>40823</c:v>
                      </c:pt>
                      <c:pt idx="2947">
                        <c:v>40827</c:v>
                      </c:pt>
                      <c:pt idx="2948">
                        <c:v>40828</c:v>
                      </c:pt>
                      <c:pt idx="2949">
                        <c:v>40829</c:v>
                      </c:pt>
                      <c:pt idx="2950">
                        <c:v>40830</c:v>
                      </c:pt>
                      <c:pt idx="2951">
                        <c:v>40833</c:v>
                      </c:pt>
                      <c:pt idx="2952">
                        <c:v>40834</c:v>
                      </c:pt>
                      <c:pt idx="2953">
                        <c:v>40835</c:v>
                      </c:pt>
                      <c:pt idx="2954">
                        <c:v>40836</c:v>
                      </c:pt>
                      <c:pt idx="2955">
                        <c:v>40837</c:v>
                      </c:pt>
                      <c:pt idx="2956">
                        <c:v>40840</c:v>
                      </c:pt>
                      <c:pt idx="2957">
                        <c:v>40841</c:v>
                      </c:pt>
                      <c:pt idx="2958">
                        <c:v>40842</c:v>
                      </c:pt>
                      <c:pt idx="2959">
                        <c:v>40843</c:v>
                      </c:pt>
                      <c:pt idx="2960">
                        <c:v>40844</c:v>
                      </c:pt>
                      <c:pt idx="2961">
                        <c:v>40847</c:v>
                      </c:pt>
                      <c:pt idx="2962">
                        <c:v>40848</c:v>
                      </c:pt>
                      <c:pt idx="2963">
                        <c:v>40849</c:v>
                      </c:pt>
                      <c:pt idx="2964">
                        <c:v>40850</c:v>
                      </c:pt>
                      <c:pt idx="2965">
                        <c:v>40851</c:v>
                      </c:pt>
                      <c:pt idx="2966">
                        <c:v>40854</c:v>
                      </c:pt>
                      <c:pt idx="2967">
                        <c:v>40855</c:v>
                      </c:pt>
                      <c:pt idx="2968">
                        <c:v>40856</c:v>
                      </c:pt>
                      <c:pt idx="2969">
                        <c:v>40857</c:v>
                      </c:pt>
                      <c:pt idx="2970">
                        <c:v>40861</c:v>
                      </c:pt>
                      <c:pt idx="2971">
                        <c:v>40862</c:v>
                      </c:pt>
                      <c:pt idx="2972">
                        <c:v>40863</c:v>
                      </c:pt>
                      <c:pt idx="2973">
                        <c:v>40864</c:v>
                      </c:pt>
                      <c:pt idx="2974">
                        <c:v>40865</c:v>
                      </c:pt>
                      <c:pt idx="2975">
                        <c:v>40868</c:v>
                      </c:pt>
                      <c:pt idx="2976">
                        <c:v>40869</c:v>
                      </c:pt>
                      <c:pt idx="2977">
                        <c:v>40870</c:v>
                      </c:pt>
                      <c:pt idx="2978">
                        <c:v>40872</c:v>
                      </c:pt>
                      <c:pt idx="2979">
                        <c:v>40875</c:v>
                      </c:pt>
                      <c:pt idx="2980">
                        <c:v>40876</c:v>
                      </c:pt>
                      <c:pt idx="2981">
                        <c:v>40877</c:v>
                      </c:pt>
                      <c:pt idx="2982">
                        <c:v>40878</c:v>
                      </c:pt>
                      <c:pt idx="2983">
                        <c:v>40879</c:v>
                      </c:pt>
                      <c:pt idx="2984">
                        <c:v>40882</c:v>
                      </c:pt>
                      <c:pt idx="2985">
                        <c:v>40883</c:v>
                      </c:pt>
                      <c:pt idx="2986">
                        <c:v>40884</c:v>
                      </c:pt>
                      <c:pt idx="2987">
                        <c:v>40885</c:v>
                      </c:pt>
                      <c:pt idx="2988">
                        <c:v>40886</c:v>
                      </c:pt>
                      <c:pt idx="2989">
                        <c:v>40889</c:v>
                      </c:pt>
                      <c:pt idx="2990">
                        <c:v>40890</c:v>
                      </c:pt>
                      <c:pt idx="2991">
                        <c:v>40891</c:v>
                      </c:pt>
                      <c:pt idx="2992">
                        <c:v>40892</c:v>
                      </c:pt>
                      <c:pt idx="2993">
                        <c:v>40893</c:v>
                      </c:pt>
                      <c:pt idx="2994">
                        <c:v>40896</c:v>
                      </c:pt>
                      <c:pt idx="2995">
                        <c:v>40897</c:v>
                      </c:pt>
                      <c:pt idx="2996">
                        <c:v>40898</c:v>
                      </c:pt>
                      <c:pt idx="2997">
                        <c:v>40899</c:v>
                      </c:pt>
                      <c:pt idx="2998">
                        <c:v>40900</c:v>
                      </c:pt>
                      <c:pt idx="2999">
                        <c:v>40904</c:v>
                      </c:pt>
                      <c:pt idx="3000">
                        <c:v>40905</c:v>
                      </c:pt>
                      <c:pt idx="3001">
                        <c:v>40906</c:v>
                      </c:pt>
                      <c:pt idx="3002">
                        <c:v>40907</c:v>
                      </c:pt>
                      <c:pt idx="3003">
                        <c:v>40911</c:v>
                      </c:pt>
                      <c:pt idx="3004">
                        <c:v>40912</c:v>
                      </c:pt>
                      <c:pt idx="3005">
                        <c:v>40913</c:v>
                      </c:pt>
                      <c:pt idx="3006">
                        <c:v>40914</c:v>
                      </c:pt>
                      <c:pt idx="3007">
                        <c:v>40917</c:v>
                      </c:pt>
                      <c:pt idx="3008">
                        <c:v>40918</c:v>
                      </c:pt>
                      <c:pt idx="3009">
                        <c:v>40919</c:v>
                      </c:pt>
                      <c:pt idx="3010">
                        <c:v>40920</c:v>
                      </c:pt>
                      <c:pt idx="3011">
                        <c:v>40921</c:v>
                      </c:pt>
                      <c:pt idx="3012">
                        <c:v>40925</c:v>
                      </c:pt>
                      <c:pt idx="3013">
                        <c:v>40926</c:v>
                      </c:pt>
                      <c:pt idx="3014">
                        <c:v>40927</c:v>
                      </c:pt>
                      <c:pt idx="3015">
                        <c:v>40928</c:v>
                      </c:pt>
                      <c:pt idx="3016">
                        <c:v>40931</c:v>
                      </c:pt>
                      <c:pt idx="3017">
                        <c:v>40932</c:v>
                      </c:pt>
                      <c:pt idx="3018">
                        <c:v>40933</c:v>
                      </c:pt>
                      <c:pt idx="3019">
                        <c:v>40934</c:v>
                      </c:pt>
                      <c:pt idx="3020">
                        <c:v>40935</c:v>
                      </c:pt>
                      <c:pt idx="3021">
                        <c:v>40938</c:v>
                      </c:pt>
                      <c:pt idx="3022">
                        <c:v>40939</c:v>
                      </c:pt>
                      <c:pt idx="3023">
                        <c:v>40940</c:v>
                      </c:pt>
                      <c:pt idx="3024">
                        <c:v>40941</c:v>
                      </c:pt>
                      <c:pt idx="3025">
                        <c:v>40942</c:v>
                      </c:pt>
                      <c:pt idx="3026">
                        <c:v>40945</c:v>
                      </c:pt>
                      <c:pt idx="3027">
                        <c:v>40946</c:v>
                      </c:pt>
                      <c:pt idx="3028">
                        <c:v>40947</c:v>
                      </c:pt>
                      <c:pt idx="3029">
                        <c:v>40948</c:v>
                      </c:pt>
                      <c:pt idx="3030">
                        <c:v>40949</c:v>
                      </c:pt>
                      <c:pt idx="3031">
                        <c:v>40952</c:v>
                      </c:pt>
                      <c:pt idx="3032">
                        <c:v>40953</c:v>
                      </c:pt>
                      <c:pt idx="3033">
                        <c:v>40954</c:v>
                      </c:pt>
                      <c:pt idx="3034">
                        <c:v>40955</c:v>
                      </c:pt>
                      <c:pt idx="3035">
                        <c:v>40956</c:v>
                      </c:pt>
                      <c:pt idx="3036">
                        <c:v>40960</c:v>
                      </c:pt>
                      <c:pt idx="3037">
                        <c:v>40961</c:v>
                      </c:pt>
                      <c:pt idx="3038">
                        <c:v>40962</c:v>
                      </c:pt>
                      <c:pt idx="3039">
                        <c:v>40963</c:v>
                      </c:pt>
                      <c:pt idx="3040">
                        <c:v>40966</c:v>
                      </c:pt>
                      <c:pt idx="3041">
                        <c:v>40967</c:v>
                      </c:pt>
                      <c:pt idx="3042">
                        <c:v>40968</c:v>
                      </c:pt>
                      <c:pt idx="3043">
                        <c:v>40969</c:v>
                      </c:pt>
                      <c:pt idx="3044">
                        <c:v>40970</c:v>
                      </c:pt>
                      <c:pt idx="3045">
                        <c:v>40973</c:v>
                      </c:pt>
                      <c:pt idx="3046">
                        <c:v>40974</c:v>
                      </c:pt>
                      <c:pt idx="3047">
                        <c:v>40975</c:v>
                      </c:pt>
                      <c:pt idx="3048">
                        <c:v>40976</c:v>
                      </c:pt>
                      <c:pt idx="3049">
                        <c:v>40977</c:v>
                      </c:pt>
                      <c:pt idx="3050">
                        <c:v>40980</c:v>
                      </c:pt>
                      <c:pt idx="3051">
                        <c:v>40981</c:v>
                      </c:pt>
                      <c:pt idx="3052">
                        <c:v>40982</c:v>
                      </c:pt>
                      <c:pt idx="3053">
                        <c:v>40983</c:v>
                      </c:pt>
                      <c:pt idx="3054">
                        <c:v>40984</c:v>
                      </c:pt>
                      <c:pt idx="3055">
                        <c:v>40987</c:v>
                      </c:pt>
                      <c:pt idx="3056">
                        <c:v>40988</c:v>
                      </c:pt>
                      <c:pt idx="3057">
                        <c:v>40989</c:v>
                      </c:pt>
                      <c:pt idx="3058">
                        <c:v>40990</c:v>
                      </c:pt>
                      <c:pt idx="3059">
                        <c:v>40991</c:v>
                      </c:pt>
                      <c:pt idx="3060">
                        <c:v>40994</c:v>
                      </c:pt>
                      <c:pt idx="3061">
                        <c:v>40995</c:v>
                      </c:pt>
                      <c:pt idx="3062">
                        <c:v>40996</c:v>
                      </c:pt>
                      <c:pt idx="3063">
                        <c:v>40997</c:v>
                      </c:pt>
                      <c:pt idx="3064">
                        <c:v>40998</c:v>
                      </c:pt>
                      <c:pt idx="3065">
                        <c:v>41001</c:v>
                      </c:pt>
                      <c:pt idx="3066">
                        <c:v>41002</c:v>
                      </c:pt>
                      <c:pt idx="3067">
                        <c:v>41003</c:v>
                      </c:pt>
                      <c:pt idx="3068">
                        <c:v>41004</c:v>
                      </c:pt>
                      <c:pt idx="3069">
                        <c:v>41008</c:v>
                      </c:pt>
                      <c:pt idx="3070">
                        <c:v>41009</c:v>
                      </c:pt>
                      <c:pt idx="3071">
                        <c:v>41010</c:v>
                      </c:pt>
                      <c:pt idx="3072">
                        <c:v>41011</c:v>
                      </c:pt>
                      <c:pt idx="3073">
                        <c:v>41012</c:v>
                      </c:pt>
                      <c:pt idx="3074">
                        <c:v>41015</c:v>
                      </c:pt>
                      <c:pt idx="3075">
                        <c:v>41016</c:v>
                      </c:pt>
                      <c:pt idx="3076">
                        <c:v>41017</c:v>
                      </c:pt>
                      <c:pt idx="3077">
                        <c:v>41018</c:v>
                      </c:pt>
                      <c:pt idx="3078">
                        <c:v>41019</c:v>
                      </c:pt>
                      <c:pt idx="3079">
                        <c:v>41022</c:v>
                      </c:pt>
                      <c:pt idx="3080">
                        <c:v>41023</c:v>
                      </c:pt>
                      <c:pt idx="3081">
                        <c:v>41024</c:v>
                      </c:pt>
                      <c:pt idx="3082">
                        <c:v>41025</c:v>
                      </c:pt>
                      <c:pt idx="3083">
                        <c:v>41026</c:v>
                      </c:pt>
                      <c:pt idx="3084">
                        <c:v>41029</c:v>
                      </c:pt>
                      <c:pt idx="3085">
                        <c:v>41030</c:v>
                      </c:pt>
                      <c:pt idx="3086">
                        <c:v>41031</c:v>
                      </c:pt>
                      <c:pt idx="3087">
                        <c:v>41032</c:v>
                      </c:pt>
                      <c:pt idx="3088">
                        <c:v>41033</c:v>
                      </c:pt>
                      <c:pt idx="3089">
                        <c:v>41036</c:v>
                      </c:pt>
                      <c:pt idx="3090">
                        <c:v>41037</c:v>
                      </c:pt>
                      <c:pt idx="3091">
                        <c:v>41038</c:v>
                      </c:pt>
                      <c:pt idx="3092">
                        <c:v>41039</c:v>
                      </c:pt>
                      <c:pt idx="3093">
                        <c:v>41040</c:v>
                      </c:pt>
                      <c:pt idx="3094">
                        <c:v>41043</c:v>
                      </c:pt>
                      <c:pt idx="3095">
                        <c:v>41044</c:v>
                      </c:pt>
                      <c:pt idx="3096">
                        <c:v>41045</c:v>
                      </c:pt>
                      <c:pt idx="3097">
                        <c:v>41046</c:v>
                      </c:pt>
                      <c:pt idx="3098">
                        <c:v>41047</c:v>
                      </c:pt>
                      <c:pt idx="3099">
                        <c:v>41050</c:v>
                      </c:pt>
                      <c:pt idx="3100">
                        <c:v>41051</c:v>
                      </c:pt>
                      <c:pt idx="3101">
                        <c:v>41052</c:v>
                      </c:pt>
                      <c:pt idx="3102">
                        <c:v>41053</c:v>
                      </c:pt>
                      <c:pt idx="3103">
                        <c:v>41054</c:v>
                      </c:pt>
                      <c:pt idx="3104">
                        <c:v>41058</c:v>
                      </c:pt>
                      <c:pt idx="3105">
                        <c:v>41059</c:v>
                      </c:pt>
                      <c:pt idx="3106">
                        <c:v>41060</c:v>
                      </c:pt>
                      <c:pt idx="3107">
                        <c:v>41061</c:v>
                      </c:pt>
                      <c:pt idx="3108">
                        <c:v>41064</c:v>
                      </c:pt>
                      <c:pt idx="3109">
                        <c:v>41065</c:v>
                      </c:pt>
                      <c:pt idx="3110">
                        <c:v>41066</c:v>
                      </c:pt>
                      <c:pt idx="3111">
                        <c:v>41067</c:v>
                      </c:pt>
                      <c:pt idx="3112">
                        <c:v>41068</c:v>
                      </c:pt>
                      <c:pt idx="3113">
                        <c:v>41071</c:v>
                      </c:pt>
                      <c:pt idx="3114">
                        <c:v>41072</c:v>
                      </c:pt>
                      <c:pt idx="3115">
                        <c:v>41073</c:v>
                      </c:pt>
                      <c:pt idx="3116">
                        <c:v>41074</c:v>
                      </c:pt>
                      <c:pt idx="3117">
                        <c:v>41075</c:v>
                      </c:pt>
                      <c:pt idx="3118">
                        <c:v>41078</c:v>
                      </c:pt>
                      <c:pt idx="3119">
                        <c:v>41079</c:v>
                      </c:pt>
                      <c:pt idx="3120">
                        <c:v>41080</c:v>
                      </c:pt>
                      <c:pt idx="3121">
                        <c:v>41081</c:v>
                      </c:pt>
                      <c:pt idx="3122">
                        <c:v>41082</c:v>
                      </c:pt>
                      <c:pt idx="3123">
                        <c:v>41085</c:v>
                      </c:pt>
                      <c:pt idx="3124">
                        <c:v>41086</c:v>
                      </c:pt>
                      <c:pt idx="3125">
                        <c:v>41087</c:v>
                      </c:pt>
                      <c:pt idx="3126">
                        <c:v>41088</c:v>
                      </c:pt>
                      <c:pt idx="3127">
                        <c:v>41089</c:v>
                      </c:pt>
                      <c:pt idx="3128">
                        <c:v>41092</c:v>
                      </c:pt>
                      <c:pt idx="3129">
                        <c:v>41093</c:v>
                      </c:pt>
                      <c:pt idx="3130">
                        <c:v>41095</c:v>
                      </c:pt>
                      <c:pt idx="3131">
                        <c:v>41096</c:v>
                      </c:pt>
                      <c:pt idx="3132">
                        <c:v>41099</c:v>
                      </c:pt>
                      <c:pt idx="3133">
                        <c:v>41100</c:v>
                      </c:pt>
                      <c:pt idx="3134">
                        <c:v>41101</c:v>
                      </c:pt>
                      <c:pt idx="3135">
                        <c:v>41102</c:v>
                      </c:pt>
                      <c:pt idx="3136">
                        <c:v>41103</c:v>
                      </c:pt>
                      <c:pt idx="3137">
                        <c:v>41106</c:v>
                      </c:pt>
                      <c:pt idx="3138">
                        <c:v>41107</c:v>
                      </c:pt>
                      <c:pt idx="3139">
                        <c:v>41108</c:v>
                      </c:pt>
                      <c:pt idx="3140">
                        <c:v>41109</c:v>
                      </c:pt>
                      <c:pt idx="3141">
                        <c:v>41110</c:v>
                      </c:pt>
                      <c:pt idx="3142">
                        <c:v>41113</c:v>
                      </c:pt>
                      <c:pt idx="3143">
                        <c:v>41114</c:v>
                      </c:pt>
                      <c:pt idx="3144">
                        <c:v>41115</c:v>
                      </c:pt>
                      <c:pt idx="3145">
                        <c:v>41116</c:v>
                      </c:pt>
                      <c:pt idx="3146">
                        <c:v>41117</c:v>
                      </c:pt>
                      <c:pt idx="3147">
                        <c:v>41120</c:v>
                      </c:pt>
                      <c:pt idx="3148">
                        <c:v>41121</c:v>
                      </c:pt>
                      <c:pt idx="3149">
                        <c:v>41122</c:v>
                      </c:pt>
                      <c:pt idx="3150">
                        <c:v>41123</c:v>
                      </c:pt>
                      <c:pt idx="3151">
                        <c:v>41124</c:v>
                      </c:pt>
                      <c:pt idx="3152">
                        <c:v>41127</c:v>
                      </c:pt>
                      <c:pt idx="3153">
                        <c:v>41128</c:v>
                      </c:pt>
                      <c:pt idx="3154">
                        <c:v>41129</c:v>
                      </c:pt>
                      <c:pt idx="3155">
                        <c:v>41130</c:v>
                      </c:pt>
                      <c:pt idx="3156">
                        <c:v>41131</c:v>
                      </c:pt>
                      <c:pt idx="3157">
                        <c:v>41134</c:v>
                      </c:pt>
                      <c:pt idx="3158">
                        <c:v>41135</c:v>
                      </c:pt>
                      <c:pt idx="3159">
                        <c:v>41136</c:v>
                      </c:pt>
                      <c:pt idx="3160">
                        <c:v>41137</c:v>
                      </c:pt>
                      <c:pt idx="3161">
                        <c:v>41138</c:v>
                      </c:pt>
                      <c:pt idx="3162">
                        <c:v>41141</c:v>
                      </c:pt>
                      <c:pt idx="3163">
                        <c:v>41142</c:v>
                      </c:pt>
                      <c:pt idx="3164">
                        <c:v>41143</c:v>
                      </c:pt>
                      <c:pt idx="3165">
                        <c:v>41144</c:v>
                      </c:pt>
                      <c:pt idx="3166">
                        <c:v>41145</c:v>
                      </c:pt>
                      <c:pt idx="3167">
                        <c:v>41148</c:v>
                      </c:pt>
                      <c:pt idx="3168">
                        <c:v>41149</c:v>
                      </c:pt>
                      <c:pt idx="3169">
                        <c:v>41150</c:v>
                      </c:pt>
                      <c:pt idx="3170">
                        <c:v>41151</c:v>
                      </c:pt>
                      <c:pt idx="3171">
                        <c:v>41152</c:v>
                      </c:pt>
                      <c:pt idx="3172">
                        <c:v>41156</c:v>
                      </c:pt>
                      <c:pt idx="3173">
                        <c:v>41157</c:v>
                      </c:pt>
                      <c:pt idx="3174">
                        <c:v>41158</c:v>
                      </c:pt>
                      <c:pt idx="3175">
                        <c:v>41159</c:v>
                      </c:pt>
                      <c:pt idx="3176">
                        <c:v>41162</c:v>
                      </c:pt>
                      <c:pt idx="3177">
                        <c:v>41163</c:v>
                      </c:pt>
                      <c:pt idx="3178">
                        <c:v>41164</c:v>
                      </c:pt>
                      <c:pt idx="3179">
                        <c:v>41165</c:v>
                      </c:pt>
                      <c:pt idx="3180">
                        <c:v>41166</c:v>
                      </c:pt>
                      <c:pt idx="3181">
                        <c:v>41169</c:v>
                      </c:pt>
                      <c:pt idx="3182">
                        <c:v>41170</c:v>
                      </c:pt>
                      <c:pt idx="3183">
                        <c:v>41171</c:v>
                      </c:pt>
                      <c:pt idx="3184">
                        <c:v>41172</c:v>
                      </c:pt>
                      <c:pt idx="3185">
                        <c:v>41173</c:v>
                      </c:pt>
                      <c:pt idx="3186">
                        <c:v>41176</c:v>
                      </c:pt>
                      <c:pt idx="3187">
                        <c:v>41177</c:v>
                      </c:pt>
                      <c:pt idx="3188">
                        <c:v>41178</c:v>
                      </c:pt>
                      <c:pt idx="3189">
                        <c:v>41179</c:v>
                      </c:pt>
                      <c:pt idx="3190">
                        <c:v>41180</c:v>
                      </c:pt>
                      <c:pt idx="3191">
                        <c:v>41183</c:v>
                      </c:pt>
                      <c:pt idx="3192">
                        <c:v>41184</c:v>
                      </c:pt>
                      <c:pt idx="3193">
                        <c:v>41185</c:v>
                      </c:pt>
                      <c:pt idx="3194">
                        <c:v>41186</c:v>
                      </c:pt>
                      <c:pt idx="3195">
                        <c:v>41187</c:v>
                      </c:pt>
                      <c:pt idx="3196">
                        <c:v>41191</c:v>
                      </c:pt>
                      <c:pt idx="3197">
                        <c:v>41192</c:v>
                      </c:pt>
                      <c:pt idx="3198">
                        <c:v>41193</c:v>
                      </c:pt>
                      <c:pt idx="3199">
                        <c:v>41194</c:v>
                      </c:pt>
                      <c:pt idx="3200">
                        <c:v>41197</c:v>
                      </c:pt>
                      <c:pt idx="3201">
                        <c:v>41198</c:v>
                      </c:pt>
                      <c:pt idx="3202">
                        <c:v>41199</c:v>
                      </c:pt>
                      <c:pt idx="3203">
                        <c:v>41200</c:v>
                      </c:pt>
                      <c:pt idx="3204">
                        <c:v>41201</c:v>
                      </c:pt>
                      <c:pt idx="3205">
                        <c:v>41204</c:v>
                      </c:pt>
                      <c:pt idx="3206">
                        <c:v>41205</c:v>
                      </c:pt>
                      <c:pt idx="3207">
                        <c:v>41206</c:v>
                      </c:pt>
                      <c:pt idx="3208">
                        <c:v>41207</c:v>
                      </c:pt>
                      <c:pt idx="3209">
                        <c:v>41208</c:v>
                      </c:pt>
                      <c:pt idx="3210">
                        <c:v>41211</c:v>
                      </c:pt>
                      <c:pt idx="3211">
                        <c:v>41212</c:v>
                      </c:pt>
                      <c:pt idx="3212">
                        <c:v>41213</c:v>
                      </c:pt>
                      <c:pt idx="3213">
                        <c:v>41214</c:v>
                      </c:pt>
                      <c:pt idx="3214">
                        <c:v>41215</c:v>
                      </c:pt>
                      <c:pt idx="3215">
                        <c:v>41218</c:v>
                      </c:pt>
                      <c:pt idx="3216">
                        <c:v>41219</c:v>
                      </c:pt>
                      <c:pt idx="3217">
                        <c:v>41220</c:v>
                      </c:pt>
                      <c:pt idx="3218">
                        <c:v>41221</c:v>
                      </c:pt>
                      <c:pt idx="3219">
                        <c:v>41222</c:v>
                      </c:pt>
                      <c:pt idx="3220">
                        <c:v>41226</c:v>
                      </c:pt>
                      <c:pt idx="3221">
                        <c:v>41227</c:v>
                      </c:pt>
                      <c:pt idx="3222">
                        <c:v>41228</c:v>
                      </c:pt>
                      <c:pt idx="3223">
                        <c:v>41229</c:v>
                      </c:pt>
                      <c:pt idx="3224">
                        <c:v>41232</c:v>
                      </c:pt>
                      <c:pt idx="3225">
                        <c:v>41233</c:v>
                      </c:pt>
                      <c:pt idx="3226">
                        <c:v>41234</c:v>
                      </c:pt>
                      <c:pt idx="3227">
                        <c:v>41236</c:v>
                      </c:pt>
                      <c:pt idx="3228">
                        <c:v>41239</c:v>
                      </c:pt>
                      <c:pt idx="3229">
                        <c:v>41240</c:v>
                      </c:pt>
                      <c:pt idx="3230">
                        <c:v>41241</c:v>
                      </c:pt>
                      <c:pt idx="3231">
                        <c:v>41242</c:v>
                      </c:pt>
                      <c:pt idx="3232">
                        <c:v>41243</c:v>
                      </c:pt>
                      <c:pt idx="3233">
                        <c:v>41246</c:v>
                      </c:pt>
                      <c:pt idx="3234">
                        <c:v>41247</c:v>
                      </c:pt>
                      <c:pt idx="3235">
                        <c:v>41248</c:v>
                      </c:pt>
                      <c:pt idx="3236">
                        <c:v>41249</c:v>
                      </c:pt>
                      <c:pt idx="3237">
                        <c:v>41250</c:v>
                      </c:pt>
                      <c:pt idx="3238">
                        <c:v>41253</c:v>
                      </c:pt>
                      <c:pt idx="3239">
                        <c:v>41254</c:v>
                      </c:pt>
                      <c:pt idx="3240">
                        <c:v>41255</c:v>
                      </c:pt>
                      <c:pt idx="3241">
                        <c:v>41256</c:v>
                      </c:pt>
                      <c:pt idx="3242">
                        <c:v>41257</c:v>
                      </c:pt>
                      <c:pt idx="3243">
                        <c:v>41260</c:v>
                      </c:pt>
                      <c:pt idx="3244">
                        <c:v>41261</c:v>
                      </c:pt>
                      <c:pt idx="3245">
                        <c:v>41262</c:v>
                      </c:pt>
                      <c:pt idx="3246">
                        <c:v>41263</c:v>
                      </c:pt>
                      <c:pt idx="3247">
                        <c:v>41264</c:v>
                      </c:pt>
                      <c:pt idx="3248">
                        <c:v>41267</c:v>
                      </c:pt>
                      <c:pt idx="3249">
                        <c:v>41269</c:v>
                      </c:pt>
                      <c:pt idx="3250">
                        <c:v>41270</c:v>
                      </c:pt>
                      <c:pt idx="3251">
                        <c:v>41271</c:v>
                      </c:pt>
                      <c:pt idx="3252">
                        <c:v>41274</c:v>
                      </c:pt>
                      <c:pt idx="3253">
                        <c:v>41276</c:v>
                      </c:pt>
                      <c:pt idx="3254">
                        <c:v>41277</c:v>
                      </c:pt>
                      <c:pt idx="3255">
                        <c:v>41278</c:v>
                      </c:pt>
                      <c:pt idx="3256">
                        <c:v>41281</c:v>
                      </c:pt>
                      <c:pt idx="3257">
                        <c:v>41282</c:v>
                      </c:pt>
                      <c:pt idx="3258">
                        <c:v>41283</c:v>
                      </c:pt>
                      <c:pt idx="3259">
                        <c:v>41284</c:v>
                      </c:pt>
                      <c:pt idx="3260">
                        <c:v>41285</c:v>
                      </c:pt>
                      <c:pt idx="3261">
                        <c:v>41288</c:v>
                      </c:pt>
                      <c:pt idx="3262">
                        <c:v>41289</c:v>
                      </c:pt>
                      <c:pt idx="3263">
                        <c:v>41290</c:v>
                      </c:pt>
                      <c:pt idx="3264">
                        <c:v>41291</c:v>
                      </c:pt>
                      <c:pt idx="3265">
                        <c:v>41292</c:v>
                      </c:pt>
                      <c:pt idx="3266">
                        <c:v>41296</c:v>
                      </c:pt>
                      <c:pt idx="3267">
                        <c:v>41297</c:v>
                      </c:pt>
                      <c:pt idx="3268">
                        <c:v>41298</c:v>
                      </c:pt>
                      <c:pt idx="3269">
                        <c:v>41299</c:v>
                      </c:pt>
                      <c:pt idx="3270">
                        <c:v>41302</c:v>
                      </c:pt>
                      <c:pt idx="3271">
                        <c:v>41303</c:v>
                      </c:pt>
                      <c:pt idx="3272">
                        <c:v>41304</c:v>
                      </c:pt>
                      <c:pt idx="3273">
                        <c:v>41305</c:v>
                      </c:pt>
                      <c:pt idx="3274">
                        <c:v>41306</c:v>
                      </c:pt>
                      <c:pt idx="3275">
                        <c:v>41309</c:v>
                      </c:pt>
                      <c:pt idx="3276">
                        <c:v>41310</c:v>
                      </c:pt>
                      <c:pt idx="3277">
                        <c:v>41311</c:v>
                      </c:pt>
                      <c:pt idx="3278">
                        <c:v>41312</c:v>
                      </c:pt>
                      <c:pt idx="3279">
                        <c:v>41313</c:v>
                      </c:pt>
                      <c:pt idx="3280">
                        <c:v>41316</c:v>
                      </c:pt>
                      <c:pt idx="3281">
                        <c:v>41317</c:v>
                      </c:pt>
                      <c:pt idx="3282">
                        <c:v>41318</c:v>
                      </c:pt>
                      <c:pt idx="3283">
                        <c:v>41319</c:v>
                      </c:pt>
                      <c:pt idx="3284">
                        <c:v>41320</c:v>
                      </c:pt>
                      <c:pt idx="3285">
                        <c:v>41324</c:v>
                      </c:pt>
                      <c:pt idx="3286">
                        <c:v>41325</c:v>
                      </c:pt>
                      <c:pt idx="3287">
                        <c:v>41326</c:v>
                      </c:pt>
                      <c:pt idx="3288">
                        <c:v>41327</c:v>
                      </c:pt>
                      <c:pt idx="3289">
                        <c:v>41330</c:v>
                      </c:pt>
                      <c:pt idx="3290">
                        <c:v>41331</c:v>
                      </c:pt>
                      <c:pt idx="3291">
                        <c:v>41332</c:v>
                      </c:pt>
                      <c:pt idx="3292">
                        <c:v>41333</c:v>
                      </c:pt>
                      <c:pt idx="3293">
                        <c:v>41334</c:v>
                      </c:pt>
                      <c:pt idx="3294">
                        <c:v>41337</c:v>
                      </c:pt>
                      <c:pt idx="3295">
                        <c:v>41338</c:v>
                      </c:pt>
                      <c:pt idx="3296">
                        <c:v>41339</c:v>
                      </c:pt>
                      <c:pt idx="3297">
                        <c:v>41340</c:v>
                      </c:pt>
                      <c:pt idx="3298">
                        <c:v>41341</c:v>
                      </c:pt>
                      <c:pt idx="3299">
                        <c:v>41344</c:v>
                      </c:pt>
                      <c:pt idx="3300">
                        <c:v>41345</c:v>
                      </c:pt>
                      <c:pt idx="3301">
                        <c:v>41346</c:v>
                      </c:pt>
                      <c:pt idx="3302">
                        <c:v>41347</c:v>
                      </c:pt>
                      <c:pt idx="3303">
                        <c:v>41348</c:v>
                      </c:pt>
                      <c:pt idx="3304">
                        <c:v>41351</c:v>
                      </c:pt>
                      <c:pt idx="3305">
                        <c:v>41352</c:v>
                      </c:pt>
                      <c:pt idx="3306">
                        <c:v>41353</c:v>
                      </c:pt>
                      <c:pt idx="3307">
                        <c:v>41354</c:v>
                      </c:pt>
                      <c:pt idx="3308">
                        <c:v>41355</c:v>
                      </c:pt>
                      <c:pt idx="3309">
                        <c:v>41358</c:v>
                      </c:pt>
                      <c:pt idx="3310">
                        <c:v>41359</c:v>
                      </c:pt>
                      <c:pt idx="3311">
                        <c:v>41360</c:v>
                      </c:pt>
                      <c:pt idx="3312">
                        <c:v>41361</c:v>
                      </c:pt>
                      <c:pt idx="3313">
                        <c:v>41365</c:v>
                      </c:pt>
                      <c:pt idx="3314">
                        <c:v>41366</c:v>
                      </c:pt>
                      <c:pt idx="3315">
                        <c:v>41367</c:v>
                      </c:pt>
                      <c:pt idx="3316">
                        <c:v>41368</c:v>
                      </c:pt>
                      <c:pt idx="3317">
                        <c:v>41369</c:v>
                      </c:pt>
                      <c:pt idx="3318">
                        <c:v>41372</c:v>
                      </c:pt>
                      <c:pt idx="3319">
                        <c:v>41373</c:v>
                      </c:pt>
                      <c:pt idx="3320">
                        <c:v>41374</c:v>
                      </c:pt>
                      <c:pt idx="3321">
                        <c:v>41375</c:v>
                      </c:pt>
                      <c:pt idx="3322">
                        <c:v>41376</c:v>
                      </c:pt>
                      <c:pt idx="3323">
                        <c:v>41379</c:v>
                      </c:pt>
                      <c:pt idx="3324">
                        <c:v>41380</c:v>
                      </c:pt>
                      <c:pt idx="3325">
                        <c:v>41381</c:v>
                      </c:pt>
                      <c:pt idx="3326">
                        <c:v>41382</c:v>
                      </c:pt>
                      <c:pt idx="3327">
                        <c:v>41383</c:v>
                      </c:pt>
                      <c:pt idx="3328">
                        <c:v>41386</c:v>
                      </c:pt>
                      <c:pt idx="3329">
                        <c:v>41387</c:v>
                      </c:pt>
                      <c:pt idx="3330">
                        <c:v>41388</c:v>
                      </c:pt>
                      <c:pt idx="3331">
                        <c:v>41389</c:v>
                      </c:pt>
                      <c:pt idx="3332">
                        <c:v>41390</c:v>
                      </c:pt>
                      <c:pt idx="3333">
                        <c:v>41393</c:v>
                      </c:pt>
                      <c:pt idx="3334">
                        <c:v>41394</c:v>
                      </c:pt>
                      <c:pt idx="3335">
                        <c:v>41395</c:v>
                      </c:pt>
                      <c:pt idx="3336">
                        <c:v>41396</c:v>
                      </c:pt>
                      <c:pt idx="3337">
                        <c:v>41397</c:v>
                      </c:pt>
                      <c:pt idx="3338">
                        <c:v>41400</c:v>
                      </c:pt>
                      <c:pt idx="3339">
                        <c:v>41401</c:v>
                      </c:pt>
                      <c:pt idx="3340">
                        <c:v>41402</c:v>
                      </c:pt>
                      <c:pt idx="3341">
                        <c:v>41403</c:v>
                      </c:pt>
                      <c:pt idx="3342">
                        <c:v>41404</c:v>
                      </c:pt>
                      <c:pt idx="3343">
                        <c:v>41407</c:v>
                      </c:pt>
                      <c:pt idx="3344">
                        <c:v>41408</c:v>
                      </c:pt>
                      <c:pt idx="3345">
                        <c:v>41409</c:v>
                      </c:pt>
                      <c:pt idx="3346">
                        <c:v>41410</c:v>
                      </c:pt>
                      <c:pt idx="3347">
                        <c:v>41411</c:v>
                      </c:pt>
                      <c:pt idx="3348">
                        <c:v>41414</c:v>
                      </c:pt>
                      <c:pt idx="3349">
                        <c:v>41415</c:v>
                      </c:pt>
                      <c:pt idx="3350">
                        <c:v>41416</c:v>
                      </c:pt>
                      <c:pt idx="3351">
                        <c:v>41417</c:v>
                      </c:pt>
                      <c:pt idx="3352">
                        <c:v>41418</c:v>
                      </c:pt>
                      <c:pt idx="3353">
                        <c:v>41422</c:v>
                      </c:pt>
                      <c:pt idx="3354">
                        <c:v>41423</c:v>
                      </c:pt>
                      <c:pt idx="3355">
                        <c:v>41424</c:v>
                      </c:pt>
                      <c:pt idx="3356">
                        <c:v>41425</c:v>
                      </c:pt>
                      <c:pt idx="3357">
                        <c:v>41428</c:v>
                      </c:pt>
                      <c:pt idx="3358">
                        <c:v>41429</c:v>
                      </c:pt>
                      <c:pt idx="3359">
                        <c:v>41430</c:v>
                      </c:pt>
                      <c:pt idx="3360">
                        <c:v>41431</c:v>
                      </c:pt>
                      <c:pt idx="3361">
                        <c:v>41432</c:v>
                      </c:pt>
                      <c:pt idx="3362">
                        <c:v>41435</c:v>
                      </c:pt>
                      <c:pt idx="3363">
                        <c:v>41436</c:v>
                      </c:pt>
                      <c:pt idx="3364">
                        <c:v>41437</c:v>
                      </c:pt>
                      <c:pt idx="3365">
                        <c:v>41438</c:v>
                      </c:pt>
                      <c:pt idx="3366">
                        <c:v>41439</c:v>
                      </c:pt>
                      <c:pt idx="3367">
                        <c:v>41442</c:v>
                      </c:pt>
                      <c:pt idx="3368">
                        <c:v>41443</c:v>
                      </c:pt>
                      <c:pt idx="3369">
                        <c:v>41444</c:v>
                      </c:pt>
                      <c:pt idx="3370">
                        <c:v>41445</c:v>
                      </c:pt>
                      <c:pt idx="3371">
                        <c:v>41446</c:v>
                      </c:pt>
                      <c:pt idx="3372">
                        <c:v>41449</c:v>
                      </c:pt>
                      <c:pt idx="3373">
                        <c:v>41450</c:v>
                      </c:pt>
                      <c:pt idx="3374">
                        <c:v>41451</c:v>
                      </c:pt>
                      <c:pt idx="3375">
                        <c:v>41452</c:v>
                      </c:pt>
                      <c:pt idx="3376">
                        <c:v>41453</c:v>
                      </c:pt>
                      <c:pt idx="3377">
                        <c:v>41456</c:v>
                      </c:pt>
                      <c:pt idx="3378">
                        <c:v>41457</c:v>
                      </c:pt>
                      <c:pt idx="3379">
                        <c:v>41458</c:v>
                      </c:pt>
                      <c:pt idx="3380">
                        <c:v>41460</c:v>
                      </c:pt>
                      <c:pt idx="3381">
                        <c:v>41463</c:v>
                      </c:pt>
                      <c:pt idx="3382">
                        <c:v>41464</c:v>
                      </c:pt>
                      <c:pt idx="3383">
                        <c:v>41465</c:v>
                      </c:pt>
                      <c:pt idx="3384">
                        <c:v>41466</c:v>
                      </c:pt>
                      <c:pt idx="3385">
                        <c:v>41467</c:v>
                      </c:pt>
                      <c:pt idx="3386">
                        <c:v>41470</c:v>
                      </c:pt>
                      <c:pt idx="3387">
                        <c:v>41471</c:v>
                      </c:pt>
                      <c:pt idx="3388">
                        <c:v>41472</c:v>
                      </c:pt>
                      <c:pt idx="3389">
                        <c:v>41473</c:v>
                      </c:pt>
                      <c:pt idx="3390">
                        <c:v>41474</c:v>
                      </c:pt>
                      <c:pt idx="3391">
                        <c:v>41477</c:v>
                      </c:pt>
                      <c:pt idx="3392">
                        <c:v>41478</c:v>
                      </c:pt>
                      <c:pt idx="3393">
                        <c:v>41479</c:v>
                      </c:pt>
                      <c:pt idx="3394">
                        <c:v>41480</c:v>
                      </c:pt>
                      <c:pt idx="3395">
                        <c:v>41481</c:v>
                      </c:pt>
                      <c:pt idx="3396">
                        <c:v>41484</c:v>
                      </c:pt>
                      <c:pt idx="3397">
                        <c:v>41485</c:v>
                      </c:pt>
                      <c:pt idx="3398">
                        <c:v>41486</c:v>
                      </c:pt>
                      <c:pt idx="3399">
                        <c:v>41487</c:v>
                      </c:pt>
                      <c:pt idx="3400">
                        <c:v>41488</c:v>
                      </c:pt>
                      <c:pt idx="3401">
                        <c:v>41491</c:v>
                      </c:pt>
                      <c:pt idx="3402">
                        <c:v>41492</c:v>
                      </c:pt>
                      <c:pt idx="3403">
                        <c:v>41493</c:v>
                      </c:pt>
                      <c:pt idx="3404">
                        <c:v>41494</c:v>
                      </c:pt>
                      <c:pt idx="3405">
                        <c:v>41495</c:v>
                      </c:pt>
                      <c:pt idx="3406">
                        <c:v>41498</c:v>
                      </c:pt>
                      <c:pt idx="3407">
                        <c:v>41499</c:v>
                      </c:pt>
                      <c:pt idx="3408">
                        <c:v>41500</c:v>
                      </c:pt>
                      <c:pt idx="3409">
                        <c:v>41501</c:v>
                      </c:pt>
                      <c:pt idx="3410">
                        <c:v>41502</c:v>
                      </c:pt>
                      <c:pt idx="3411">
                        <c:v>41505</c:v>
                      </c:pt>
                      <c:pt idx="3412">
                        <c:v>41506</c:v>
                      </c:pt>
                      <c:pt idx="3413">
                        <c:v>41507</c:v>
                      </c:pt>
                      <c:pt idx="3414">
                        <c:v>41508</c:v>
                      </c:pt>
                      <c:pt idx="3415">
                        <c:v>41509</c:v>
                      </c:pt>
                      <c:pt idx="3416">
                        <c:v>41512</c:v>
                      </c:pt>
                      <c:pt idx="3417">
                        <c:v>41513</c:v>
                      </c:pt>
                      <c:pt idx="3418">
                        <c:v>41514</c:v>
                      </c:pt>
                      <c:pt idx="3419">
                        <c:v>41515</c:v>
                      </c:pt>
                      <c:pt idx="3420">
                        <c:v>41516</c:v>
                      </c:pt>
                      <c:pt idx="3421">
                        <c:v>41520</c:v>
                      </c:pt>
                      <c:pt idx="3422">
                        <c:v>41521</c:v>
                      </c:pt>
                      <c:pt idx="3423">
                        <c:v>41522</c:v>
                      </c:pt>
                      <c:pt idx="3424">
                        <c:v>41523</c:v>
                      </c:pt>
                      <c:pt idx="3425">
                        <c:v>41526</c:v>
                      </c:pt>
                      <c:pt idx="3426">
                        <c:v>41527</c:v>
                      </c:pt>
                      <c:pt idx="3427">
                        <c:v>41528</c:v>
                      </c:pt>
                      <c:pt idx="3428">
                        <c:v>41529</c:v>
                      </c:pt>
                      <c:pt idx="3429">
                        <c:v>41530</c:v>
                      </c:pt>
                      <c:pt idx="3430">
                        <c:v>41533</c:v>
                      </c:pt>
                      <c:pt idx="3431">
                        <c:v>41534</c:v>
                      </c:pt>
                      <c:pt idx="3432">
                        <c:v>41535</c:v>
                      </c:pt>
                      <c:pt idx="3433">
                        <c:v>41536</c:v>
                      </c:pt>
                      <c:pt idx="3434">
                        <c:v>41537</c:v>
                      </c:pt>
                      <c:pt idx="3435">
                        <c:v>41540</c:v>
                      </c:pt>
                      <c:pt idx="3436">
                        <c:v>41541</c:v>
                      </c:pt>
                      <c:pt idx="3437">
                        <c:v>41542</c:v>
                      </c:pt>
                      <c:pt idx="3438">
                        <c:v>41543</c:v>
                      </c:pt>
                      <c:pt idx="3439">
                        <c:v>41544</c:v>
                      </c:pt>
                      <c:pt idx="3440">
                        <c:v>41547</c:v>
                      </c:pt>
                      <c:pt idx="3441">
                        <c:v>41548</c:v>
                      </c:pt>
                      <c:pt idx="3442">
                        <c:v>41549</c:v>
                      </c:pt>
                      <c:pt idx="3443">
                        <c:v>41550</c:v>
                      </c:pt>
                      <c:pt idx="3444">
                        <c:v>41551</c:v>
                      </c:pt>
                      <c:pt idx="3445">
                        <c:v>41554</c:v>
                      </c:pt>
                      <c:pt idx="3446">
                        <c:v>41555</c:v>
                      </c:pt>
                      <c:pt idx="3447">
                        <c:v>41556</c:v>
                      </c:pt>
                      <c:pt idx="3448">
                        <c:v>41557</c:v>
                      </c:pt>
                      <c:pt idx="3449">
                        <c:v>41558</c:v>
                      </c:pt>
                      <c:pt idx="3450">
                        <c:v>41562</c:v>
                      </c:pt>
                      <c:pt idx="3451">
                        <c:v>41563</c:v>
                      </c:pt>
                      <c:pt idx="3452">
                        <c:v>41564</c:v>
                      </c:pt>
                      <c:pt idx="3453">
                        <c:v>41565</c:v>
                      </c:pt>
                      <c:pt idx="3454">
                        <c:v>41568</c:v>
                      </c:pt>
                      <c:pt idx="3455">
                        <c:v>41569</c:v>
                      </c:pt>
                      <c:pt idx="3456">
                        <c:v>41570</c:v>
                      </c:pt>
                      <c:pt idx="3457">
                        <c:v>41571</c:v>
                      </c:pt>
                      <c:pt idx="3458">
                        <c:v>41572</c:v>
                      </c:pt>
                      <c:pt idx="3459">
                        <c:v>41575</c:v>
                      </c:pt>
                      <c:pt idx="3460">
                        <c:v>41576</c:v>
                      </c:pt>
                      <c:pt idx="3461">
                        <c:v>41577</c:v>
                      </c:pt>
                      <c:pt idx="3462">
                        <c:v>41578</c:v>
                      </c:pt>
                      <c:pt idx="3463">
                        <c:v>41579</c:v>
                      </c:pt>
                      <c:pt idx="3464">
                        <c:v>41582</c:v>
                      </c:pt>
                      <c:pt idx="3465">
                        <c:v>41583</c:v>
                      </c:pt>
                      <c:pt idx="3466">
                        <c:v>41584</c:v>
                      </c:pt>
                      <c:pt idx="3467">
                        <c:v>41585</c:v>
                      </c:pt>
                      <c:pt idx="3468">
                        <c:v>41586</c:v>
                      </c:pt>
                      <c:pt idx="3469">
                        <c:v>41590</c:v>
                      </c:pt>
                      <c:pt idx="3470">
                        <c:v>41591</c:v>
                      </c:pt>
                      <c:pt idx="3471">
                        <c:v>41592</c:v>
                      </c:pt>
                      <c:pt idx="3472">
                        <c:v>41593</c:v>
                      </c:pt>
                      <c:pt idx="3473">
                        <c:v>41596</c:v>
                      </c:pt>
                      <c:pt idx="3474">
                        <c:v>41597</c:v>
                      </c:pt>
                      <c:pt idx="3475">
                        <c:v>41598</c:v>
                      </c:pt>
                      <c:pt idx="3476">
                        <c:v>41599</c:v>
                      </c:pt>
                      <c:pt idx="3477">
                        <c:v>41600</c:v>
                      </c:pt>
                      <c:pt idx="3478">
                        <c:v>41603</c:v>
                      </c:pt>
                      <c:pt idx="3479">
                        <c:v>41604</c:v>
                      </c:pt>
                      <c:pt idx="3480">
                        <c:v>41605</c:v>
                      </c:pt>
                      <c:pt idx="3481">
                        <c:v>41607</c:v>
                      </c:pt>
                      <c:pt idx="3482">
                        <c:v>41610</c:v>
                      </c:pt>
                      <c:pt idx="3483">
                        <c:v>41611</c:v>
                      </c:pt>
                      <c:pt idx="3484">
                        <c:v>41612</c:v>
                      </c:pt>
                      <c:pt idx="3485">
                        <c:v>41613</c:v>
                      </c:pt>
                      <c:pt idx="3486">
                        <c:v>41614</c:v>
                      </c:pt>
                      <c:pt idx="3487">
                        <c:v>41617</c:v>
                      </c:pt>
                      <c:pt idx="3488">
                        <c:v>41618</c:v>
                      </c:pt>
                      <c:pt idx="3489">
                        <c:v>41619</c:v>
                      </c:pt>
                      <c:pt idx="3490">
                        <c:v>41620</c:v>
                      </c:pt>
                      <c:pt idx="3491">
                        <c:v>41621</c:v>
                      </c:pt>
                      <c:pt idx="3492">
                        <c:v>41624</c:v>
                      </c:pt>
                      <c:pt idx="3493">
                        <c:v>41625</c:v>
                      </c:pt>
                      <c:pt idx="3494">
                        <c:v>41626</c:v>
                      </c:pt>
                      <c:pt idx="3495">
                        <c:v>41627</c:v>
                      </c:pt>
                      <c:pt idx="3496">
                        <c:v>41628</c:v>
                      </c:pt>
                      <c:pt idx="3497">
                        <c:v>41631</c:v>
                      </c:pt>
                      <c:pt idx="3498">
                        <c:v>41632</c:v>
                      </c:pt>
                      <c:pt idx="3499">
                        <c:v>41634</c:v>
                      </c:pt>
                      <c:pt idx="3500">
                        <c:v>41635</c:v>
                      </c:pt>
                      <c:pt idx="3501">
                        <c:v>41638</c:v>
                      </c:pt>
                      <c:pt idx="3502">
                        <c:v>41639</c:v>
                      </c:pt>
                      <c:pt idx="3503">
                        <c:v>41641</c:v>
                      </c:pt>
                      <c:pt idx="3504">
                        <c:v>41642</c:v>
                      </c:pt>
                      <c:pt idx="3505">
                        <c:v>41645</c:v>
                      </c:pt>
                      <c:pt idx="3506">
                        <c:v>41646</c:v>
                      </c:pt>
                      <c:pt idx="3507">
                        <c:v>41647</c:v>
                      </c:pt>
                      <c:pt idx="3508">
                        <c:v>41648</c:v>
                      </c:pt>
                      <c:pt idx="3509">
                        <c:v>41649</c:v>
                      </c:pt>
                      <c:pt idx="3510">
                        <c:v>41652</c:v>
                      </c:pt>
                      <c:pt idx="3511">
                        <c:v>41653</c:v>
                      </c:pt>
                      <c:pt idx="3512">
                        <c:v>41654</c:v>
                      </c:pt>
                      <c:pt idx="3513">
                        <c:v>41655</c:v>
                      </c:pt>
                      <c:pt idx="3514">
                        <c:v>41656</c:v>
                      </c:pt>
                      <c:pt idx="3515">
                        <c:v>41660</c:v>
                      </c:pt>
                      <c:pt idx="3516">
                        <c:v>41661</c:v>
                      </c:pt>
                      <c:pt idx="3517">
                        <c:v>41662</c:v>
                      </c:pt>
                      <c:pt idx="3518">
                        <c:v>41663</c:v>
                      </c:pt>
                      <c:pt idx="3519">
                        <c:v>41666</c:v>
                      </c:pt>
                      <c:pt idx="3520">
                        <c:v>41667</c:v>
                      </c:pt>
                      <c:pt idx="3521">
                        <c:v>41668</c:v>
                      </c:pt>
                      <c:pt idx="3522">
                        <c:v>41669</c:v>
                      </c:pt>
                      <c:pt idx="3523">
                        <c:v>41670</c:v>
                      </c:pt>
                      <c:pt idx="3524">
                        <c:v>41673</c:v>
                      </c:pt>
                      <c:pt idx="3525">
                        <c:v>41674</c:v>
                      </c:pt>
                      <c:pt idx="3526">
                        <c:v>41675</c:v>
                      </c:pt>
                      <c:pt idx="3527">
                        <c:v>41676</c:v>
                      </c:pt>
                      <c:pt idx="3528">
                        <c:v>41677</c:v>
                      </c:pt>
                      <c:pt idx="3529">
                        <c:v>41680</c:v>
                      </c:pt>
                      <c:pt idx="3530">
                        <c:v>41681</c:v>
                      </c:pt>
                      <c:pt idx="3531">
                        <c:v>41682</c:v>
                      </c:pt>
                      <c:pt idx="3532">
                        <c:v>41683</c:v>
                      </c:pt>
                      <c:pt idx="3533">
                        <c:v>41684</c:v>
                      </c:pt>
                      <c:pt idx="3534">
                        <c:v>41688</c:v>
                      </c:pt>
                      <c:pt idx="3535">
                        <c:v>41689</c:v>
                      </c:pt>
                      <c:pt idx="3536">
                        <c:v>41690</c:v>
                      </c:pt>
                      <c:pt idx="3537">
                        <c:v>41691</c:v>
                      </c:pt>
                      <c:pt idx="3538">
                        <c:v>41694</c:v>
                      </c:pt>
                      <c:pt idx="3539">
                        <c:v>41695</c:v>
                      </c:pt>
                      <c:pt idx="3540">
                        <c:v>41696</c:v>
                      </c:pt>
                      <c:pt idx="3541">
                        <c:v>41697</c:v>
                      </c:pt>
                      <c:pt idx="3542">
                        <c:v>41698</c:v>
                      </c:pt>
                      <c:pt idx="3543">
                        <c:v>41701</c:v>
                      </c:pt>
                      <c:pt idx="3544">
                        <c:v>41702</c:v>
                      </c:pt>
                      <c:pt idx="3545">
                        <c:v>41703</c:v>
                      </c:pt>
                      <c:pt idx="3546">
                        <c:v>41704</c:v>
                      </c:pt>
                      <c:pt idx="3547">
                        <c:v>41705</c:v>
                      </c:pt>
                      <c:pt idx="3548">
                        <c:v>41708</c:v>
                      </c:pt>
                      <c:pt idx="3549">
                        <c:v>41709</c:v>
                      </c:pt>
                      <c:pt idx="3550">
                        <c:v>41710</c:v>
                      </c:pt>
                      <c:pt idx="3551">
                        <c:v>41711</c:v>
                      </c:pt>
                      <c:pt idx="3552">
                        <c:v>41712</c:v>
                      </c:pt>
                      <c:pt idx="3553">
                        <c:v>41715</c:v>
                      </c:pt>
                      <c:pt idx="3554">
                        <c:v>41716</c:v>
                      </c:pt>
                      <c:pt idx="3555">
                        <c:v>41717</c:v>
                      </c:pt>
                      <c:pt idx="3556">
                        <c:v>41718</c:v>
                      </c:pt>
                      <c:pt idx="3557">
                        <c:v>41719</c:v>
                      </c:pt>
                      <c:pt idx="3558">
                        <c:v>41722</c:v>
                      </c:pt>
                      <c:pt idx="3559">
                        <c:v>41723</c:v>
                      </c:pt>
                      <c:pt idx="3560">
                        <c:v>41724</c:v>
                      </c:pt>
                      <c:pt idx="3561">
                        <c:v>41725</c:v>
                      </c:pt>
                      <c:pt idx="3562">
                        <c:v>41726</c:v>
                      </c:pt>
                      <c:pt idx="3563">
                        <c:v>41729</c:v>
                      </c:pt>
                      <c:pt idx="3564">
                        <c:v>41730</c:v>
                      </c:pt>
                      <c:pt idx="3565">
                        <c:v>41731</c:v>
                      </c:pt>
                      <c:pt idx="3566">
                        <c:v>41732</c:v>
                      </c:pt>
                      <c:pt idx="3567">
                        <c:v>41733</c:v>
                      </c:pt>
                      <c:pt idx="3568">
                        <c:v>41736</c:v>
                      </c:pt>
                      <c:pt idx="3569">
                        <c:v>41737</c:v>
                      </c:pt>
                      <c:pt idx="3570">
                        <c:v>41738</c:v>
                      </c:pt>
                      <c:pt idx="3571">
                        <c:v>41739</c:v>
                      </c:pt>
                      <c:pt idx="3572">
                        <c:v>41740</c:v>
                      </c:pt>
                      <c:pt idx="3573">
                        <c:v>41743</c:v>
                      </c:pt>
                      <c:pt idx="3574">
                        <c:v>41744</c:v>
                      </c:pt>
                      <c:pt idx="3575">
                        <c:v>41745</c:v>
                      </c:pt>
                      <c:pt idx="3576">
                        <c:v>41746</c:v>
                      </c:pt>
                      <c:pt idx="3577">
                        <c:v>41750</c:v>
                      </c:pt>
                      <c:pt idx="3578">
                        <c:v>41751</c:v>
                      </c:pt>
                      <c:pt idx="3579">
                        <c:v>41752</c:v>
                      </c:pt>
                      <c:pt idx="3580">
                        <c:v>41753</c:v>
                      </c:pt>
                      <c:pt idx="3581">
                        <c:v>41754</c:v>
                      </c:pt>
                      <c:pt idx="3582">
                        <c:v>41757</c:v>
                      </c:pt>
                      <c:pt idx="3583">
                        <c:v>41758</c:v>
                      </c:pt>
                      <c:pt idx="3584">
                        <c:v>41759</c:v>
                      </c:pt>
                      <c:pt idx="3585">
                        <c:v>41760</c:v>
                      </c:pt>
                      <c:pt idx="3586">
                        <c:v>41761</c:v>
                      </c:pt>
                      <c:pt idx="3587">
                        <c:v>41764</c:v>
                      </c:pt>
                      <c:pt idx="3588">
                        <c:v>41765</c:v>
                      </c:pt>
                      <c:pt idx="3589">
                        <c:v>41766</c:v>
                      </c:pt>
                      <c:pt idx="3590">
                        <c:v>41767</c:v>
                      </c:pt>
                      <c:pt idx="3591">
                        <c:v>41768</c:v>
                      </c:pt>
                      <c:pt idx="3592">
                        <c:v>41771</c:v>
                      </c:pt>
                      <c:pt idx="3593">
                        <c:v>41772</c:v>
                      </c:pt>
                      <c:pt idx="3594">
                        <c:v>41773</c:v>
                      </c:pt>
                      <c:pt idx="3595">
                        <c:v>41774</c:v>
                      </c:pt>
                      <c:pt idx="3596">
                        <c:v>41775</c:v>
                      </c:pt>
                      <c:pt idx="3597">
                        <c:v>41778</c:v>
                      </c:pt>
                      <c:pt idx="3598">
                        <c:v>41779</c:v>
                      </c:pt>
                      <c:pt idx="3599">
                        <c:v>41780</c:v>
                      </c:pt>
                      <c:pt idx="3600">
                        <c:v>41781</c:v>
                      </c:pt>
                      <c:pt idx="3601">
                        <c:v>41782</c:v>
                      </c:pt>
                      <c:pt idx="3602">
                        <c:v>41786</c:v>
                      </c:pt>
                      <c:pt idx="3603">
                        <c:v>41787</c:v>
                      </c:pt>
                      <c:pt idx="3604">
                        <c:v>41788</c:v>
                      </c:pt>
                      <c:pt idx="3605">
                        <c:v>41789</c:v>
                      </c:pt>
                      <c:pt idx="3606">
                        <c:v>41792</c:v>
                      </c:pt>
                      <c:pt idx="3607">
                        <c:v>41793</c:v>
                      </c:pt>
                      <c:pt idx="3608">
                        <c:v>41794</c:v>
                      </c:pt>
                      <c:pt idx="3609">
                        <c:v>41795</c:v>
                      </c:pt>
                      <c:pt idx="3610">
                        <c:v>41796</c:v>
                      </c:pt>
                      <c:pt idx="3611">
                        <c:v>41799</c:v>
                      </c:pt>
                      <c:pt idx="3612">
                        <c:v>41800</c:v>
                      </c:pt>
                      <c:pt idx="3613">
                        <c:v>41801</c:v>
                      </c:pt>
                      <c:pt idx="3614">
                        <c:v>41802</c:v>
                      </c:pt>
                      <c:pt idx="3615">
                        <c:v>41803</c:v>
                      </c:pt>
                      <c:pt idx="3616">
                        <c:v>41806</c:v>
                      </c:pt>
                      <c:pt idx="3617">
                        <c:v>41807</c:v>
                      </c:pt>
                      <c:pt idx="3618">
                        <c:v>41808</c:v>
                      </c:pt>
                      <c:pt idx="3619">
                        <c:v>41809</c:v>
                      </c:pt>
                      <c:pt idx="3620">
                        <c:v>41810</c:v>
                      </c:pt>
                      <c:pt idx="3621">
                        <c:v>41813</c:v>
                      </c:pt>
                      <c:pt idx="3622">
                        <c:v>41814</c:v>
                      </c:pt>
                      <c:pt idx="3623">
                        <c:v>41815</c:v>
                      </c:pt>
                      <c:pt idx="3624">
                        <c:v>41816</c:v>
                      </c:pt>
                      <c:pt idx="3625">
                        <c:v>41817</c:v>
                      </c:pt>
                      <c:pt idx="3626">
                        <c:v>41820</c:v>
                      </c:pt>
                      <c:pt idx="3627">
                        <c:v>41821</c:v>
                      </c:pt>
                      <c:pt idx="3628">
                        <c:v>41822</c:v>
                      </c:pt>
                      <c:pt idx="3629">
                        <c:v>41823</c:v>
                      </c:pt>
                      <c:pt idx="3630">
                        <c:v>41827</c:v>
                      </c:pt>
                      <c:pt idx="3631">
                        <c:v>41828</c:v>
                      </c:pt>
                      <c:pt idx="3632">
                        <c:v>41829</c:v>
                      </c:pt>
                      <c:pt idx="3633">
                        <c:v>41830</c:v>
                      </c:pt>
                      <c:pt idx="3634">
                        <c:v>41831</c:v>
                      </c:pt>
                      <c:pt idx="3635">
                        <c:v>41834</c:v>
                      </c:pt>
                      <c:pt idx="3636">
                        <c:v>41835</c:v>
                      </c:pt>
                      <c:pt idx="3637">
                        <c:v>41836</c:v>
                      </c:pt>
                      <c:pt idx="3638">
                        <c:v>41837</c:v>
                      </c:pt>
                      <c:pt idx="3639">
                        <c:v>41838</c:v>
                      </c:pt>
                      <c:pt idx="3640">
                        <c:v>41841</c:v>
                      </c:pt>
                      <c:pt idx="3641">
                        <c:v>41842</c:v>
                      </c:pt>
                      <c:pt idx="3642">
                        <c:v>41843</c:v>
                      </c:pt>
                      <c:pt idx="3643">
                        <c:v>41844</c:v>
                      </c:pt>
                      <c:pt idx="3644">
                        <c:v>41845</c:v>
                      </c:pt>
                      <c:pt idx="3645">
                        <c:v>41848</c:v>
                      </c:pt>
                      <c:pt idx="3646">
                        <c:v>41849</c:v>
                      </c:pt>
                      <c:pt idx="3647">
                        <c:v>41850</c:v>
                      </c:pt>
                      <c:pt idx="3648">
                        <c:v>41851</c:v>
                      </c:pt>
                      <c:pt idx="3649">
                        <c:v>41852</c:v>
                      </c:pt>
                      <c:pt idx="3650">
                        <c:v>41855</c:v>
                      </c:pt>
                      <c:pt idx="3651">
                        <c:v>41856</c:v>
                      </c:pt>
                      <c:pt idx="3652">
                        <c:v>41857</c:v>
                      </c:pt>
                      <c:pt idx="3653">
                        <c:v>41858</c:v>
                      </c:pt>
                      <c:pt idx="3654">
                        <c:v>41859</c:v>
                      </c:pt>
                      <c:pt idx="3655">
                        <c:v>41862</c:v>
                      </c:pt>
                      <c:pt idx="3656">
                        <c:v>41863</c:v>
                      </c:pt>
                      <c:pt idx="3657">
                        <c:v>41864</c:v>
                      </c:pt>
                      <c:pt idx="3658">
                        <c:v>41865</c:v>
                      </c:pt>
                      <c:pt idx="3659">
                        <c:v>41866</c:v>
                      </c:pt>
                      <c:pt idx="3660">
                        <c:v>41869</c:v>
                      </c:pt>
                      <c:pt idx="3661">
                        <c:v>41870</c:v>
                      </c:pt>
                      <c:pt idx="3662">
                        <c:v>41871</c:v>
                      </c:pt>
                      <c:pt idx="3663">
                        <c:v>41872</c:v>
                      </c:pt>
                      <c:pt idx="3664">
                        <c:v>41873</c:v>
                      </c:pt>
                      <c:pt idx="3665">
                        <c:v>41876</c:v>
                      </c:pt>
                      <c:pt idx="3666">
                        <c:v>41877</c:v>
                      </c:pt>
                      <c:pt idx="3667">
                        <c:v>41878</c:v>
                      </c:pt>
                      <c:pt idx="3668">
                        <c:v>41879</c:v>
                      </c:pt>
                      <c:pt idx="3669">
                        <c:v>41880</c:v>
                      </c:pt>
                      <c:pt idx="3670">
                        <c:v>41884</c:v>
                      </c:pt>
                      <c:pt idx="3671">
                        <c:v>41885</c:v>
                      </c:pt>
                      <c:pt idx="3672">
                        <c:v>41886</c:v>
                      </c:pt>
                      <c:pt idx="3673">
                        <c:v>41887</c:v>
                      </c:pt>
                      <c:pt idx="3674">
                        <c:v>41890</c:v>
                      </c:pt>
                      <c:pt idx="3675">
                        <c:v>41891</c:v>
                      </c:pt>
                      <c:pt idx="3676">
                        <c:v>41892</c:v>
                      </c:pt>
                      <c:pt idx="3677">
                        <c:v>41893</c:v>
                      </c:pt>
                      <c:pt idx="3678">
                        <c:v>41894</c:v>
                      </c:pt>
                      <c:pt idx="3679">
                        <c:v>41897</c:v>
                      </c:pt>
                      <c:pt idx="3680">
                        <c:v>41898</c:v>
                      </c:pt>
                      <c:pt idx="3681">
                        <c:v>41899</c:v>
                      </c:pt>
                      <c:pt idx="3682">
                        <c:v>41900</c:v>
                      </c:pt>
                      <c:pt idx="3683">
                        <c:v>41901</c:v>
                      </c:pt>
                      <c:pt idx="3684">
                        <c:v>41904</c:v>
                      </c:pt>
                      <c:pt idx="3685">
                        <c:v>41905</c:v>
                      </c:pt>
                      <c:pt idx="3686">
                        <c:v>41906</c:v>
                      </c:pt>
                      <c:pt idx="3687">
                        <c:v>41907</c:v>
                      </c:pt>
                      <c:pt idx="3688">
                        <c:v>41908</c:v>
                      </c:pt>
                      <c:pt idx="3689">
                        <c:v>41911</c:v>
                      </c:pt>
                      <c:pt idx="3690">
                        <c:v>41912</c:v>
                      </c:pt>
                      <c:pt idx="3691">
                        <c:v>41913</c:v>
                      </c:pt>
                      <c:pt idx="3692">
                        <c:v>41914</c:v>
                      </c:pt>
                      <c:pt idx="3693">
                        <c:v>41915</c:v>
                      </c:pt>
                      <c:pt idx="3694">
                        <c:v>41918</c:v>
                      </c:pt>
                      <c:pt idx="3695">
                        <c:v>41919</c:v>
                      </c:pt>
                      <c:pt idx="3696">
                        <c:v>41920</c:v>
                      </c:pt>
                      <c:pt idx="3697">
                        <c:v>41921</c:v>
                      </c:pt>
                      <c:pt idx="3698">
                        <c:v>41922</c:v>
                      </c:pt>
                      <c:pt idx="3699">
                        <c:v>41926</c:v>
                      </c:pt>
                      <c:pt idx="3700">
                        <c:v>41927</c:v>
                      </c:pt>
                      <c:pt idx="3701">
                        <c:v>41928</c:v>
                      </c:pt>
                      <c:pt idx="3702">
                        <c:v>41929</c:v>
                      </c:pt>
                      <c:pt idx="3703">
                        <c:v>41932</c:v>
                      </c:pt>
                      <c:pt idx="3704">
                        <c:v>41933</c:v>
                      </c:pt>
                      <c:pt idx="3705">
                        <c:v>41934</c:v>
                      </c:pt>
                      <c:pt idx="3706">
                        <c:v>41935</c:v>
                      </c:pt>
                      <c:pt idx="3707">
                        <c:v>41936</c:v>
                      </c:pt>
                      <c:pt idx="3708">
                        <c:v>41939</c:v>
                      </c:pt>
                      <c:pt idx="3709">
                        <c:v>41940</c:v>
                      </c:pt>
                      <c:pt idx="3710">
                        <c:v>41941</c:v>
                      </c:pt>
                      <c:pt idx="3711">
                        <c:v>41942</c:v>
                      </c:pt>
                      <c:pt idx="3712">
                        <c:v>41943</c:v>
                      </c:pt>
                      <c:pt idx="3713">
                        <c:v>41946</c:v>
                      </c:pt>
                      <c:pt idx="3714">
                        <c:v>41947</c:v>
                      </c:pt>
                      <c:pt idx="3715">
                        <c:v>41948</c:v>
                      </c:pt>
                      <c:pt idx="3716">
                        <c:v>41949</c:v>
                      </c:pt>
                      <c:pt idx="3717">
                        <c:v>41950</c:v>
                      </c:pt>
                      <c:pt idx="3718">
                        <c:v>41953</c:v>
                      </c:pt>
                      <c:pt idx="3719">
                        <c:v>41955</c:v>
                      </c:pt>
                      <c:pt idx="3720">
                        <c:v>41956</c:v>
                      </c:pt>
                      <c:pt idx="3721">
                        <c:v>41957</c:v>
                      </c:pt>
                      <c:pt idx="3722">
                        <c:v>41960</c:v>
                      </c:pt>
                      <c:pt idx="3723">
                        <c:v>41961</c:v>
                      </c:pt>
                      <c:pt idx="3724">
                        <c:v>41962</c:v>
                      </c:pt>
                      <c:pt idx="3725">
                        <c:v>41963</c:v>
                      </c:pt>
                      <c:pt idx="3726">
                        <c:v>41964</c:v>
                      </c:pt>
                      <c:pt idx="3727">
                        <c:v>41967</c:v>
                      </c:pt>
                      <c:pt idx="3728">
                        <c:v>41968</c:v>
                      </c:pt>
                      <c:pt idx="3729">
                        <c:v>41969</c:v>
                      </c:pt>
                      <c:pt idx="3730">
                        <c:v>41971</c:v>
                      </c:pt>
                      <c:pt idx="3731">
                        <c:v>41974</c:v>
                      </c:pt>
                      <c:pt idx="3732">
                        <c:v>41975</c:v>
                      </c:pt>
                      <c:pt idx="3733">
                        <c:v>41976</c:v>
                      </c:pt>
                      <c:pt idx="3734">
                        <c:v>41977</c:v>
                      </c:pt>
                      <c:pt idx="3735">
                        <c:v>41978</c:v>
                      </c:pt>
                      <c:pt idx="3736">
                        <c:v>41981</c:v>
                      </c:pt>
                      <c:pt idx="3737">
                        <c:v>41982</c:v>
                      </c:pt>
                      <c:pt idx="3738">
                        <c:v>41983</c:v>
                      </c:pt>
                      <c:pt idx="3739">
                        <c:v>41984</c:v>
                      </c:pt>
                      <c:pt idx="3740">
                        <c:v>41985</c:v>
                      </c:pt>
                      <c:pt idx="3741">
                        <c:v>41988</c:v>
                      </c:pt>
                      <c:pt idx="3742">
                        <c:v>41989</c:v>
                      </c:pt>
                      <c:pt idx="3743">
                        <c:v>41990</c:v>
                      </c:pt>
                      <c:pt idx="3744">
                        <c:v>41991</c:v>
                      </c:pt>
                      <c:pt idx="3745">
                        <c:v>41992</c:v>
                      </c:pt>
                      <c:pt idx="3746">
                        <c:v>41995</c:v>
                      </c:pt>
                      <c:pt idx="3747">
                        <c:v>41996</c:v>
                      </c:pt>
                      <c:pt idx="3748">
                        <c:v>41997</c:v>
                      </c:pt>
                      <c:pt idx="3749">
                        <c:v>41999</c:v>
                      </c:pt>
                      <c:pt idx="3750">
                        <c:v>42002</c:v>
                      </c:pt>
                      <c:pt idx="3751">
                        <c:v>42003</c:v>
                      </c:pt>
                      <c:pt idx="3752">
                        <c:v>42004</c:v>
                      </c:pt>
                      <c:pt idx="3753">
                        <c:v>42006</c:v>
                      </c:pt>
                      <c:pt idx="3754">
                        <c:v>42009</c:v>
                      </c:pt>
                      <c:pt idx="3755">
                        <c:v>42010</c:v>
                      </c:pt>
                      <c:pt idx="3756">
                        <c:v>42011</c:v>
                      </c:pt>
                      <c:pt idx="3757">
                        <c:v>42012</c:v>
                      </c:pt>
                      <c:pt idx="3758">
                        <c:v>42013</c:v>
                      </c:pt>
                      <c:pt idx="3759">
                        <c:v>42016</c:v>
                      </c:pt>
                      <c:pt idx="3760">
                        <c:v>42017</c:v>
                      </c:pt>
                      <c:pt idx="3761">
                        <c:v>42018</c:v>
                      </c:pt>
                      <c:pt idx="3762">
                        <c:v>42019</c:v>
                      </c:pt>
                      <c:pt idx="3763">
                        <c:v>42020</c:v>
                      </c:pt>
                      <c:pt idx="3764">
                        <c:v>42024</c:v>
                      </c:pt>
                      <c:pt idx="3765">
                        <c:v>42025</c:v>
                      </c:pt>
                      <c:pt idx="3766">
                        <c:v>42026</c:v>
                      </c:pt>
                      <c:pt idx="3767">
                        <c:v>42027</c:v>
                      </c:pt>
                      <c:pt idx="3768">
                        <c:v>42030</c:v>
                      </c:pt>
                      <c:pt idx="3769">
                        <c:v>42031</c:v>
                      </c:pt>
                      <c:pt idx="3770">
                        <c:v>42032</c:v>
                      </c:pt>
                      <c:pt idx="3771">
                        <c:v>42033</c:v>
                      </c:pt>
                      <c:pt idx="3772">
                        <c:v>42034</c:v>
                      </c:pt>
                      <c:pt idx="3773">
                        <c:v>42037</c:v>
                      </c:pt>
                      <c:pt idx="3774">
                        <c:v>42038</c:v>
                      </c:pt>
                      <c:pt idx="3775">
                        <c:v>42039</c:v>
                      </c:pt>
                      <c:pt idx="3776">
                        <c:v>42040</c:v>
                      </c:pt>
                      <c:pt idx="3777">
                        <c:v>42041</c:v>
                      </c:pt>
                      <c:pt idx="3778">
                        <c:v>42044</c:v>
                      </c:pt>
                      <c:pt idx="3779">
                        <c:v>42045</c:v>
                      </c:pt>
                      <c:pt idx="3780">
                        <c:v>42046</c:v>
                      </c:pt>
                      <c:pt idx="3781">
                        <c:v>42047</c:v>
                      </c:pt>
                      <c:pt idx="3782">
                        <c:v>42048</c:v>
                      </c:pt>
                      <c:pt idx="3783">
                        <c:v>42052</c:v>
                      </c:pt>
                      <c:pt idx="3784">
                        <c:v>42053</c:v>
                      </c:pt>
                      <c:pt idx="3785">
                        <c:v>42054</c:v>
                      </c:pt>
                      <c:pt idx="3786">
                        <c:v>42055</c:v>
                      </c:pt>
                      <c:pt idx="3787">
                        <c:v>42058</c:v>
                      </c:pt>
                      <c:pt idx="3788">
                        <c:v>42059</c:v>
                      </c:pt>
                      <c:pt idx="3789">
                        <c:v>42060</c:v>
                      </c:pt>
                      <c:pt idx="3790">
                        <c:v>42061</c:v>
                      </c:pt>
                      <c:pt idx="3791">
                        <c:v>42062</c:v>
                      </c:pt>
                      <c:pt idx="3792">
                        <c:v>42065</c:v>
                      </c:pt>
                      <c:pt idx="3793">
                        <c:v>42066</c:v>
                      </c:pt>
                      <c:pt idx="3794">
                        <c:v>42067</c:v>
                      </c:pt>
                      <c:pt idx="3795">
                        <c:v>42068</c:v>
                      </c:pt>
                      <c:pt idx="3796">
                        <c:v>42069</c:v>
                      </c:pt>
                      <c:pt idx="3797">
                        <c:v>42072</c:v>
                      </c:pt>
                      <c:pt idx="3798">
                        <c:v>42073</c:v>
                      </c:pt>
                      <c:pt idx="3799">
                        <c:v>42074</c:v>
                      </c:pt>
                      <c:pt idx="3800">
                        <c:v>42075</c:v>
                      </c:pt>
                      <c:pt idx="3801">
                        <c:v>42076</c:v>
                      </c:pt>
                      <c:pt idx="3802">
                        <c:v>42079</c:v>
                      </c:pt>
                      <c:pt idx="3803">
                        <c:v>42080</c:v>
                      </c:pt>
                      <c:pt idx="3804">
                        <c:v>42081</c:v>
                      </c:pt>
                      <c:pt idx="3805">
                        <c:v>42082</c:v>
                      </c:pt>
                      <c:pt idx="3806">
                        <c:v>42083</c:v>
                      </c:pt>
                      <c:pt idx="3807">
                        <c:v>42086</c:v>
                      </c:pt>
                      <c:pt idx="3808">
                        <c:v>42087</c:v>
                      </c:pt>
                      <c:pt idx="3809">
                        <c:v>42088</c:v>
                      </c:pt>
                      <c:pt idx="3810">
                        <c:v>42089</c:v>
                      </c:pt>
                      <c:pt idx="3811">
                        <c:v>42090</c:v>
                      </c:pt>
                      <c:pt idx="3812">
                        <c:v>42093</c:v>
                      </c:pt>
                      <c:pt idx="3813">
                        <c:v>42094</c:v>
                      </c:pt>
                      <c:pt idx="3814">
                        <c:v>42095</c:v>
                      </c:pt>
                      <c:pt idx="3815">
                        <c:v>42096</c:v>
                      </c:pt>
                      <c:pt idx="3816">
                        <c:v>42100</c:v>
                      </c:pt>
                      <c:pt idx="3817">
                        <c:v>42101</c:v>
                      </c:pt>
                      <c:pt idx="3818">
                        <c:v>42102</c:v>
                      </c:pt>
                      <c:pt idx="3819">
                        <c:v>42103</c:v>
                      </c:pt>
                      <c:pt idx="3820">
                        <c:v>42104</c:v>
                      </c:pt>
                      <c:pt idx="3821">
                        <c:v>42107</c:v>
                      </c:pt>
                      <c:pt idx="3822">
                        <c:v>42108</c:v>
                      </c:pt>
                      <c:pt idx="3823">
                        <c:v>42109</c:v>
                      </c:pt>
                      <c:pt idx="3824">
                        <c:v>42110</c:v>
                      </c:pt>
                      <c:pt idx="3825">
                        <c:v>42111</c:v>
                      </c:pt>
                      <c:pt idx="3826">
                        <c:v>42114</c:v>
                      </c:pt>
                      <c:pt idx="3827">
                        <c:v>42115</c:v>
                      </c:pt>
                      <c:pt idx="3828">
                        <c:v>42116</c:v>
                      </c:pt>
                      <c:pt idx="3829">
                        <c:v>42117</c:v>
                      </c:pt>
                      <c:pt idx="3830">
                        <c:v>42118</c:v>
                      </c:pt>
                      <c:pt idx="3831">
                        <c:v>42121</c:v>
                      </c:pt>
                      <c:pt idx="3832">
                        <c:v>42122</c:v>
                      </c:pt>
                      <c:pt idx="3833">
                        <c:v>42123</c:v>
                      </c:pt>
                      <c:pt idx="3834">
                        <c:v>42124</c:v>
                      </c:pt>
                      <c:pt idx="3835">
                        <c:v>42125</c:v>
                      </c:pt>
                      <c:pt idx="3836">
                        <c:v>42128</c:v>
                      </c:pt>
                      <c:pt idx="3837">
                        <c:v>42129</c:v>
                      </c:pt>
                      <c:pt idx="3838">
                        <c:v>42130</c:v>
                      </c:pt>
                      <c:pt idx="3839">
                        <c:v>42131</c:v>
                      </c:pt>
                      <c:pt idx="3840">
                        <c:v>42132</c:v>
                      </c:pt>
                      <c:pt idx="3841">
                        <c:v>42135</c:v>
                      </c:pt>
                      <c:pt idx="3842">
                        <c:v>42136</c:v>
                      </c:pt>
                      <c:pt idx="3843">
                        <c:v>42137</c:v>
                      </c:pt>
                      <c:pt idx="3844">
                        <c:v>42138</c:v>
                      </c:pt>
                      <c:pt idx="3845">
                        <c:v>42139</c:v>
                      </c:pt>
                      <c:pt idx="3846">
                        <c:v>42142</c:v>
                      </c:pt>
                      <c:pt idx="3847">
                        <c:v>42143</c:v>
                      </c:pt>
                      <c:pt idx="3848">
                        <c:v>42144</c:v>
                      </c:pt>
                      <c:pt idx="3849">
                        <c:v>42145</c:v>
                      </c:pt>
                      <c:pt idx="3850">
                        <c:v>42146</c:v>
                      </c:pt>
                      <c:pt idx="3851">
                        <c:v>42150</c:v>
                      </c:pt>
                      <c:pt idx="3852">
                        <c:v>42151</c:v>
                      </c:pt>
                      <c:pt idx="3853">
                        <c:v>42152</c:v>
                      </c:pt>
                      <c:pt idx="3854">
                        <c:v>42153</c:v>
                      </c:pt>
                      <c:pt idx="3855">
                        <c:v>42156</c:v>
                      </c:pt>
                      <c:pt idx="3856">
                        <c:v>42157</c:v>
                      </c:pt>
                      <c:pt idx="3857">
                        <c:v>42158</c:v>
                      </c:pt>
                      <c:pt idx="3858">
                        <c:v>42159</c:v>
                      </c:pt>
                      <c:pt idx="3859">
                        <c:v>42160</c:v>
                      </c:pt>
                      <c:pt idx="3860">
                        <c:v>42163</c:v>
                      </c:pt>
                      <c:pt idx="3861">
                        <c:v>42164</c:v>
                      </c:pt>
                      <c:pt idx="3862">
                        <c:v>42165</c:v>
                      </c:pt>
                      <c:pt idx="3863">
                        <c:v>42166</c:v>
                      </c:pt>
                      <c:pt idx="3864">
                        <c:v>42167</c:v>
                      </c:pt>
                      <c:pt idx="3865">
                        <c:v>42170</c:v>
                      </c:pt>
                      <c:pt idx="3866">
                        <c:v>42171</c:v>
                      </c:pt>
                      <c:pt idx="3867">
                        <c:v>42172</c:v>
                      </c:pt>
                      <c:pt idx="3868">
                        <c:v>42173</c:v>
                      </c:pt>
                      <c:pt idx="3869">
                        <c:v>42174</c:v>
                      </c:pt>
                      <c:pt idx="3870">
                        <c:v>42177</c:v>
                      </c:pt>
                      <c:pt idx="3871">
                        <c:v>42178</c:v>
                      </c:pt>
                      <c:pt idx="3872">
                        <c:v>42179</c:v>
                      </c:pt>
                      <c:pt idx="3873">
                        <c:v>42180</c:v>
                      </c:pt>
                      <c:pt idx="3874">
                        <c:v>42181</c:v>
                      </c:pt>
                      <c:pt idx="3875">
                        <c:v>42184</c:v>
                      </c:pt>
                      <c:pt idx="3876">
                        <c:v>42185</c:v>
                      </c:pt>
                      <c:pt idx="3877">
                        <c:v>42186</c:v>
                      </c:pt>
                      <c:pt idx="3878">
                        <c:v>42187</c:v>
                      </c:pt>
                      <c:pt idx="3879">
                        <c:v>42191</c:v>
                      </c:pt>
                      <c:pt idx="3880">
                        <c:v>42192</c:v>
                      </c:pt>
                      <c:pt idx="3881">
                        <c:v>42193</c:v>
                      </c:pt>
                      <c:pt idx="3882">
                        <c:v>42194</c:v>
                      </c:pt>
                      <c:pt idx="3883">
                        <c:v>42195</c:v>
                      </c:pt>
                      <c:pt idx="3884">
                        <c:v>42198</c:v>
                      </c:pt>
                      <c:pt idx="3885">
                        <c:v>42199</c:v>
                      </c:pt>
                      <c:pt idx="3886">
                        <c:v>42200</c:v>
                      </c:pt>
                      <c:pt idx="3887">
                        <c:v>42201</c:v>
                      </c:pt>
                      <c:pt idx="3888">
                        <c:v>42202</c:v>
                      </c:pt>
                      <c:pt idx="3889">
                        <c:v>42205</c:v>
                      </c:pt>
                      <c:pt idx="3890">
                        <c:v>42206</c:v>
                      </c:pt>
                      <c:pt idx="3891">
                        <c:v>42207</c:v>
                      </c:pt>
                      <c:pt idx="3892">
                        <c:v>42208</c:v>
                      </c:pt>
                      <c:pt idx="3893">
                        <c:v>42209</c:v>
                      </c:pt>
                      <c:pt idx="3894">
                        <c:v>42212</c:v>
                      </c:pt>
                      <c:pt idx="3895">
                        <c:v>42213</c:v>
                      </c:pt>
                      <c:pt idx="3896">
                        <c:v>42214</c:v>
                      </c:pt>
                      <c:pt idx="3897">
                        <c:v>42215</c:v>
                      </c:pt>
                      <c:pt idx="3898">
                        <c:v>42216</c:v>
                      </c:pt>
                      <c:pt idx="3899">
                        <c:v>42219</c:v>
                      </c:pt>
                      <c:pt idx="3900">
                        <c:v>42220</c:v>
                      </c:pt>
                      <c:pt idx="3901">
                        <c:v>42221</c:v>
                      </c:pt>
                      <c:pt idx="3902">
                        <c:v>42222</c:v>
                      </c:pt>
                      <c:pt idx="3903">
                        <c:v>42223</c:v>
                      </c:pt>
                      <c:pt idx="3904">
                        <c:v>42226</c:v>
                      </c:pt>
                      <c:pt idx="3905">
                        <c:v>42227</c:v>
                      </c:pt>
                      <c:pt idx="3906">
                        <c:v>42228</c:v>
                      </c:pt>
                      <c:pt idx="3907">
                        <c:v>42229</c:v>
                      </c:pt>
                      <c:pt idx="3908">
                        <c:v>42230</c:v>
                      </c:pt>
                      <c:pt idx="3909">
                        <c:v>42233</c:v>
                      </c:pt>
                      <c:pt idx="3910">
                        <c:v>42234</c:v>
                      </c:pt>
                      <c:pt idx="3911">
                        <c:v>42235</c:v>
                      </c:pt>
                      <c:pt idx="3912">
                        <c:v>42236</c:v>
                      </c:pt>
                      <c:pt idx="3913">
                        <c:v>42237</c:v>
                      </c:pt>
                      <c:pt idx="3914">
                        <c:v>42240</c:v>
                      </c:pt>
                      <c:pt idx="3915">
                        <c:v>42241</c:v>
                      </c:pt>
                      <c:pt idx="3916">
                        <c:v>42242</c:v>
                      </c:pt>
                      <c:pt idx="3917">
                        <c:v>42243</c:v>
                      </c:pt>
                      <c:pt idx="3918">
                        <c:v>42244</c:v>
                      </c:pt>
                      <c:pt idx="3919">
                        <c:v>42247</c:v>
                      </c:pt>
                      <c:pt idx="3920">
                        <c:v>42248</c:v>
                      </c:pt>
                      <c:pt idx="3921">
                        <c:v>42249</c:v>
                      </c:pt>
                      <c:pt idx="3922">
                        <c:v>42250</c:v>
                      </c:pt>
                      <c:pt idx="3923">
                        <c:v>42251</c:v>
                      </c:pt>
                      <c:pt idx="3924">
                        <c:v>42255</c:v>
                      </c:pt>
                      <c:pt idx="3925">
                        <c:v>42256</c:v>
                      </c:pt>
                      <c:pt idx="3926">
                        <c:v>42257</c:v>
                      </c:pt>
                      <c:pt idx="3927">
                        <c:v>42258</c:v>
                      </c:pt>
                      <c:pt idx="3928">
                        <c:v>42261</c:v>
                      </c:pt>
                      <c:pt idx="3929">
                        <c:v>42262</c:v>
                      </c:pt>
                      <c:pt idx="3930">
                        <c:v>42263</c:v>
                      </c:pt>
                      <c:pt idx="3931">
                        <c:v>42264</c:v>
                      </c:pt>
                      <c:pt idx="3932">
                        <c:v>42265</c:v>
                      </c:pt>
                      <c:pt idx="3933">
                        <c:v>42268</c:v>
                      </c:pt>
                      <c:pt idx="3934">
                        <c:v>42269</c:v>
                      </c:pt>
                      <c:pt idx="3935">
                        <c:v>42270</c:v>
                      </c:pt>
                      <c:pt idx="3936">
                        <c:v>42271</c:v>
                      </c:pt>
                      <c:pt idx="3937">
                        <c:v>42272</c:v>
                      </c:pt>
                      <c:pt idx="3938">
                        <c:v>42275</c:v>
                      </c:pt>
                      <c:pt idx="3939">
                        <c:v>42276</c:v>
                      </c:pt>
                      <c:pt idx="3940">
                        <c:v>42277</c:v>
                      </c:pt>
                      <c:pt idx="3941">
                        <c:v>42278</c:v>
                      </c:pt>
                      <c:pt idx="3942">
                        <c:v>42279</c:v>
                      </c:pt>
                      <c:pt idx="3943">
                        <c:v>42282</c:v>
                      </c:pt>
                      <c:pt idx="3944">
                        <c:v>42283</c:v>
                      </c:pt>
                      <c:pt idx="3945">
                        <c:v>42284</c:v>
                      </c:pt>
                      <c:pt idx="3946">
                        <c:v>42285</c:v>
                      </c:pt>
                      <c:pt idx="3947">
                        <c:v>42286</c:v>
                      </c:pt>
                      <c:pt idx="3948">
                        <c:v>42290</c:v>
                      </c:pt>
                      <c:pt idx="3949">
                        <c:v>42291</c:v>
                      </c:pt>
                      <c:pt idx="3950">
                        <c:v>42292</c:v>
                      </c:pt>
                      <c:pt idx="3951">
                        <c:v>42293</c:v>
                      </c:pt>
                      <c:pt idx="3952">
                        <c:v>42296</c:v>
                      </c:pt>
                      <c:pt idx="3953">
                        <c:v>42297</c:v>
                      </c:pt>
                      <c:pt idx="3954">
                        <c:v>42298</c:v>
                      </c:pt>
                      <c:pt idx="3955">
                        <c:v>42299</c:v>
                      </c:pt>
                      <c:pt idx="3956">
                        <c:v>42300</c:v>
                      </c:pt>
                      <c:pt idx="3957">
                        <c:v>42303</c:v>
                      </c:pt>
                      <c:pt idx="3958">
                        <c:v>42304</c:v>
                      </c:pt>
                      <c:pt idx="3959">
                        <c:v>42305</c:v>
                      </c:pt>
                      <c:pt idx="3960">
                        <c:v>42306</c:v>
                      </c:pt>
                      <c:pt idx="3961">
                        <c:v>42307</c:v>
                      </c:pt>
                      <c:pt idx="3962">
                        <c:v>42310</c:v>
                      </c:pt>
                      <c:pt idx="3963">
                        <c:v>42311</c:v>
                      </c:pt>
                      <c:pt idx="3964">
                        <c:v>42312</c:v>
                      </c:pt>
                      <c:pt idx="3965">
                        <c:v>42313</c:v>
                      </c:pt>
                      <c:pt idx="3966">
                        <c:v>42314</c:v>
                      </c:pt>
                      <c:pt idx="3967">
                        <c:v>42317</c:v>
                      </c:pt>
                      <c:pt idx="3968">
                        <c:v>42318</c:v>
                      </c:pt>
                      <c:pt idx="3969">
                        <c:v>42320</c:v>
                      </c:pt>
                      <c:pt idx="3970">
                        <c:v>42321</c:v>
                      </c:pt>
                      <c:pt idx="3971">
                        <c:v>42324</c:v>
                      </c:pt>
                      <c:pt idx="3972">
                        <c:v>42325</c:v>
                      </c:pt>
                      <c:pt idx="3973">
                        <c:v>42326</c:v>
                      </c:pt>
                      <c:pt idx="3974">
                        <c:v>42327</c:v>
                      </c:pt>
                      <c:pt idx="3975">
                        <c:v>42328</c:v>
                      </c:pt>
                      <c:pt idx="3976">
                        <c:v>42331</c:v>
                      </c:pt>
                      <c:pt idx="3977">
                        <c:v>42332</c:v>
                      </c:pt>
                      <c:pt idx="3978">
                        <c:v>42333</c:v>
                      </c:pt>
                      <c:pt idx="3979">
                        <c:v>42335</c:v>
                      </c:pt>
                      <c:pt idx="3980">
                        <c:v>42338</c:v>
                      </c:pt>
                      <c:pt idx="3981">
                        <c:v>42339</c:v>
                      </c:pt>
                      <c:pt idx="3982">
                        <c:v>42340</c:v>
                      </c:pt>
                      <c:pt idx="3983">
                        <c:v>42341</c:v>
                      </c:pt>
                      <c:pt idx="3984">
                        <c:v>42342</c:v>
                      </c:pt>
                      <c:pt idx="3985">
                        <c:v>42345</c:v>
                      </c:pt>
                      <c:pt idx="3986">
                        <c:v>42346</c:v>
                      </c:pt>
                      <c:pt idx="3987">
                        <c:v>42347</c:v>
                      </c:pt>
                      <c:pt idx="3988">
                        <c:v>42348</c:v>
                      </c:pt>
                      <c:pt idx="3989">
                        <c:v>42349</c:v>
                      </c:pt>
                      <c:pt idx="3990">
                        <c:v>42352</c:v>
                      </c:pt>
                      <c:pt idx="3991">
                        <c:v>42353</c:v>
                      </c:pt>
                      <c:pt idx="3992">
                        <c:v>42354</c:v>
                      </c:pt>
                      <c:pt idx="3993">
                        <c:v>42355</c:v>
                      </c:pt>
                      <c:pt idx="3994">
                        <c:v>42356</c:v>
                      </c:pt>
                      <c:pt idx="3995">
                        <c:v>42359</c:v>
                      </c:pt>
                      <c:pt idx="3996">
                        <c:v>42360</c:v>
                      </c:pt>
                      <c:pt idx="3997">
                        <c:v>42361</c:v>
                      </c:pt>
                      <c:pt idx="3998">
                        <c:v>42362</c:v>
                      </c:pt>
                      <c:pt idx="3999">
                        <c:v>42366</c:v>
                      </c:pt>
                      <c:pt idx="4000">
                        <c:v>42367</c:v>
                      </c:pt>
                      <c:pt idx="4001">
                        <c:v>42368</c:v>
                      </c:pt>
                      <c:pt idx="4002">
                        <c:v>42369</c:v>
                      </c:pt>
                      <c:pt idx="4003">
                        <c:v>42373</c:v>
                      </c:pt>
                      <c:pt idx="4004">
                        <c:v>42374</c:v>
                      </c:pt>
                      <c:pt idx="4005">
                        <c:v>42375</c:v>
                      </c:pt>
                      <c:pt idx="4006">
                        <c:v>42376</c:v>
                      </c:pt>
                      <c:pt idx="4007">
                        <c:v>42377</c:v>
                      </c:pt>
                      <c:pt idx="4008">
                        <c:v>42380</c:v>
                      </c:pt>
                      <c:pt idx="4009">
                        <c:v>42381</c:v>
                      </c:pt>
                      <c:pt idx="4010">
                        <c:v>42382</c:v>
                      </c:pt>
                      <c:pt idx="4011">
                        <c:v>42383</c:v>
                      </c:pt>
                      <c:pt idx="4012">
                        <c:v>42384</c:v>
                      </c:pt>
                      <c:pt idx="4013">
                        <c:v>42388</c:v>
                      </c:pt>
                      <c:pt idx="4014">
                        <c:v>42389</c:v>
                      </c:pt>
                      <c:pt idx="4015">
                        <c:v>42390</c:v>
                      </c:pt>
                      <c:pt idx="4016">
                        <c:v>42391</c:v>
                      </c:pt>
                      <c:pt idx="4017">
                        <c:v>42394</c:v>
                      </c:pt>
                      <c:pt idx="4018">
                        <c:v>42395</c:v>
                      </c:pt>
                      <c:pt idx="4019">
                        <c:v>42396</c:v>
                      </c:pt>
                      <c:pt idx="4020">
                        <c:v>42397</c:v>
                      </c:pt>
                      <c:pt idx="4021">
                        <c:v>42398</c:v>
                      </c:pt>
                      <c:pt idx="4022">
                        <c:v>42401</c:v>
                      </c:pt>
                      <c:pt idx="4023">
                        <c:v>42402</c:v>
                      </c:pt>
                      <c:pt idx="4024">
                        <c:v>42403</c:v>
                      </c:pt>
                      <c:pt idx="4025">
                        <c:v>42404</c:v>
                      </c:pt>
                      <c:pt idx="4026">
                        <c:v>42405</c:v>
                      </c:pt>
                      <c:pt idx="4027">
                        <c:v>42408</c:v>
                      </c:pt>
                      <c:pt idx="4028">
                        <c:v>42409</c:v>
                      </c:pt>
                      <c:pt idx="4029">
                        <c:v>42410</c:v>
                      </c:pt>
                      <c:pt idx="4030">
                        <c:v>42411</c:v>
                      </c:pt>
                      <c:pt idx="4031">
                        <c:v>42412</c:v>
                      </c:pt>
                      <c:pt idx="4032">
                        <c:v>42416</c:v>
                      </c:pt>
                      <c:pt idx="4033">
                        <c:v>42417</c:v>
                      </c:pt>
                      <c:pt idx="4034">
                        <c:v>42418</c:v>
                      </c:pt>
                      <c:pt idx="4035">
                        <c:v>42419</c:v>
                      </c:pt>
                      <c:pt idx="4036">
                        <c:v>42422</c:v>
                      </c:pt>
                      <c:pt idx="4037">
                        <c:v>42423</c:v>
                      </c:pt>
                      <c:pt idx="4038">
                        <c:v>42424</c:v>
                      </c:pt>
                      <c:pt idx="4039">
                        <c:v>42425</c:v>
                      </c:pt>
                      <c:pt idx="4040">
                        <c:v>42426</c:v>
                      </c:pt>
                      <c:pt idx="4041">
                        <c:v>42429</c:v>
                      </c:pt>
                      <c:pt idx="4042">
                        <c:v>42430</c:v>
                      </c:pt>
                      <c:pt idx="4043">
                        <c:v>42431</c:v>
                      </c:pt>
                      <c:pt idx="4044">
                        <c:v>42432</c:v>
                      </c:pt>
                      <c:pt idx="4045">
                        <c:v>42433</c:v>
                      </c:pt>
                      <c:pt idx="4046">
                        <c:v>42436</c:v>
                      </c:pt>
                      <c:pt idx="4047">
                        <c:v>42437</c:v>
                      </c:pt>
                      <c:pt idx="4048">
                        <c:v>42438</c:v>
                      </c:pt>
                      <c:pt idx="4049">
                        <c:v>42439</c:v>
                      </c:pt>
                      <c:pt idx="4050">
                        <c:v>42440</c:v>
                      </c:pt>
                      <c:pt idx="4051">
                        <c:v>42443</c:v>
                      </c:pt>
                      <c:pt idx="4052">
                        <c:v>42444</c:v>
                      </c:pt>
                      <c:pt idx="4053">
                        <c:v>42445</c:v>
                      </c:pt>
                      <c:pt idx="4054">
                        <c:v>42446</c:v>
                      </c:pt>
                      <c:pt idx="4055">
                        <c:v>42447</c:v>
                      </c:pt>
                      <c:pt idx="4056">
                        <c:v>42450</c:v>
                      </c:pt>
                      <c:pt idx="4057">
                        <c:v>42451</c:v>
                      </c:pt>
                      <c:pt idx="4058">
                        <c:v>42452</c:v>
                      </c:pt>
                      <c:pt idx="4059">
                        <c:v>42453</c:v>
                      </c:pt>
                      <c:pt idx="4060">
                        <c:v>42457</c:v>
                      </c:pt>
                      <c:pt idx="4061">
                        <c:v>42458</c:v>
                      </c:pt>
                      <c:pt idx="4062">
                        <c:v>42459</c:v>
                      </c:pt>
                      <c:pt idx="4063">
                        <c:v>42460</c:v>
                      </c:pt>
                      <c:pt idx="4064">
                        <c:v>42461</c:v>
                      </c:pt>
                      <c:pt idx="4065">
                        <c:v>42464</c:v>
                      </c:pt>
                      <c:pt idx="4066">
                        <c:v>42465</c:v>
                      </c:pt>
                      <c:pt idx="4067">
                        <c:v>42466</c:v>
                      </c:pt>
                      <c:pt idx="4068">
                        <c:v>42467</c:v>
                      </c:pt>
                      <c:pt idx="4069">
                        <c:v>42468</c:v>
                      </c:pt>
                      <c:pt idx="4070">
                        <c:v>42471</c:v>
                      </c:pt>
                      <c:pt idx="4071">
                        <c:v>42472</c:v>
                      </c:pt>
                      <c:pt idx="4072">
                        <c:v>42473</c:v>
                      </c:pt>
                      <c:pt idx="4073">
                        <c:v>42474</c:v>
                      </c:pt>
                      <c:pt idx="4074">
                        <c:v>42475</c:v>
                      </c:pt>
                      <c:pt idx="4075">
                        <c:v>42478</c:v>
                      </c:pt>
                      <c:pt idx="4076">
                        <c:v>42479</c:v>
                      </c:pt>
                      <c:pt idx="4077">
                        <c:v>42480</c:v>
                      </c:pt>
                      <c:pt idx="4078">
                        <c:v>42481</c:v>
                      </c:pt>
                      <c:pt idx="4079">
                        <c:v>42482</c:v>
                      </c:pt>
                      <c:pt idx="4080">
                        <c:v>42485</c:v>
                      </c:pt>
                      <c:pt idx="4081">
                        <c:v>42486</c:v>
                      </c:pt>
                      <c:pt idx="4082">
                        <c:v>42487</c:v>
                      </c:pt>
                      <c:pt idx="4083">
                        <c:v>42488</c:v>
                      </c:pt>
                      <c:pt idx="4084">
                        <c:v>42489</c:v>
                      </c:pt>
                      <c:pt idx="4085">
                        <c:v>42492</c:v>
                      </c:pt>
                      <c:pt idx="4086">
                        <c:v>42493</c:v>
                      </c:pt>
                      <c:pt idx="4087">
                        <c:v>42494</c:v>
                      </c:pt>
                      <c:pt idx="4088">
                        <c:v>42495</c:v>
                      </c:pt>
                      <c:pt idx="4089">
                        <c:v>42496</c:v>
                      </c:pt>
                      <c:pt idx="4090">
                        <c:v>42499</c:v>
                      </c:pt>
                      <c:pt idx="4091">
                        <c:v>42500</c:v>
                      </c:pt>
                      <c:pt idx="4092">
                        <c:v>42501</c:v>
                      </c:pt>
                      <c:pt idx="4093">
                        <c:v>42502</c:v>
                      </c:pt>
                      <c:pt idx="4094">
                        <c:v>42503</c:v>
                      </c:pt>
                      <c:pt idx="4095">
                        <c:v>42506</c:v>
                      </c:pt>
                      <c:pt idx="4096">
                        <c:v>42507</c:v>
                      </c:pt>
                      <c:pt idx="4097">
                        <c:v>42508</c:v>
                      </c:pt>
                      <c:pt idx="4098">
                        <c:v>42509</c:v>
                      </c:pt>
                      <c:pt idx="4099">
                        <c:v>42510</c:v>
                      </c:pt>
                      <c:pt idx="4100">
                        <c:v>42513</c:v>
                      </c:pt>
                      <c:pt idx="4101">
                        <c:v>42514</c:v>
                      </c:pt>
                      <c:pt idx="4102">
                        <c:v>42515</c:v>
                      </c:pt>
                      <c:pt idx="4103">
                        <c:v>42516</c:v>
                      </c:pt>
                      <c:pt idx="4104">
                        <c:v>42517</c:v>
                      </c:pt>
                      <c:pt idx="4105">
                        <c:v>42521</c:v>
                      </c:pt>
                      <c:pt idx="4106">
                        <c:v>42522</c:v>
                      </c:pt>
                      <c:pt idx="4107">
                        <c:v>42523</c:v>
                      </c:pt>
                      <c:pt idx="4108">
                        <c:v>42524</c:v>
                      </c:pt>
                      <c:pt idx="4109">
                        <c:v>42527</c:v>
                      </c:pt>
                      <c:pt idx="4110">
                        <c:v>42528</c:v>
                      </c:pt>
                      <c:pt idx="4111">
                        <c:v>42529</c:v>
                      </c:pt>
                      <c:pt idx="4112">
                        <c:v>42530</c:v>
                      </c:pt>
                      <c:pt idx="4113">
                        <c:v>42531</c:v>
                      </c:pt>
                      <c:pt idx="4114">
                        <c:v>42534</c:v>
                      </c:pt>
                      <c:pt idx="4115">
                        <c:v>42535</c:v>
                      </c:pt>
                      <c:pt idx="4116">
                        <c:v>42536</c:v>
                      </c:pt>
                      <c:pt idx="4117">
                        <c:v>42537</c:v>
                      </c:pt>
                      <c:pt idx="4118">
                        <c:v>42538</c:v>
                      </c:pt>
                      <c:pt idx="4119">
                        <c:v>42541</c:v>
                      </c:pt>
                      <c:pt idx="4120">
                        <c:v>42542</c:v>
                      </c:pt>
                      <c:pt idx="4121">
                        <c:v>42543</c:v>
                      </c:pt>
                      <c:pt idx="4122">
                        <c:v>42544</c:v>
                      </c:pt>
                      <c:pt idx="4123">
                        <c:v>42545</c:v>
                      </c:pt>
                      <c:pt idx="4124">
                        <c:v>42548</c:v>
                      </c:pt>
                      <c:pt idx="4125">
                        <c:v>42549</c:v>
                      </c:pt>
                      <c:pt idx="4126">
                        <c:v>42550</c:v>
                      </c:pt>
                      <c:pt idx="4127">
                        <c:v>42551</c:v>
                      </c:pt>
                      <c:pt idx="4128">
                        <c:v>42552</c:v>
                      </c:pt>
                      <c:pt idx="4129">
                        <c:v>42556</c:v>
                      </c:pt>
                      <c:pt idx="4130">
                        <c:v>42557</c:v>
                      </c:pt>
                      <c:pt idx="4131">
                        <c:v>42558</c:v>
                      </c:pt>
                      <c:pt idx="4132">
                        <c:v>42559</c:v>
                      </c:pt>
                      <c:pt idx="4133">
                        <c:v>42562</c:v>
                      </c:pt>
                      <c:pt idx="4134">
                        <c:v>42563</c:v>
                      </c:pt>
                      <c:pt idx="4135">
                        <c:v>42564</c:v>
                      </c:pt>
                      <c:pt idx="4136">
                        <c:v>42565</c:v>
                      </c:pt>
                      <c:pt idx="4137">
                        <c:v>42566</c:v>
                      </c:pt>
                      <c:pt idx="4138">
                        <c:v>42569</c:v>
                      </c:pt>
                      <c:pt idx="4139">
                        <c:v>42570</c:v>
                      </c:pt>
                      <c:pt idx="4140">
                        <c:v>42571</c:v>
                      </c:pt>
                      <c:pt idx="4141">
                        <c:v>42572</c:v>
                      </c:pt>
                      <c:pt idx="4142">
                        <c:v>42573</c:v>
                      </c:pt>
                      <c:pt idx="4143">
                        <c:v>42576</c:v>
                      </c:pt>
                      <c:pt idx="4144">
                        <c:v>42577</c:v>
                      </c:pt>
                      <c:pt idx="4145">
                        <c:v>42578</c:v>
                      </c:pt>
                      <c:pt idx="4146">
                        <c:v>42579</c:v>
                      </c:pt>
                      <c:pt idx="4147">
                        <c:v>42580</c:v>
                      </c:pt>
                      <c:pt idx="4148">
                        <c:v>42583</c:v>
                      </c:pt>
                      <c:pt idx="4149">
                        <c:v>42584</c:v>
                      </c:pt>
                      <c:pt idx="4150">
                        <c:v>42585</c:v>
                      </c:pt>
                      <c:pt idx="4151">
                        <c:v>42586</c:v>
                      </c:pt>
                      <c:pt idx="4152">
                        <c:v>42587</c:v>
                      </c:pt>
                      <c:pt idx="4153">
                        <c:v>42590</c:v>
                      </c:pt>
                      <c:pt idx="4154">
                        <c:v>42591</c:v>
                      </c:pt>
                      <c:pt idx="4155">
                        <c:v>42592</c:v>
                      </c:pt>
                      <c:pt idx="4156">
                        <c:v>42593</c:v>
                      </c:pt>
                      <c:pt idx="4157">
                        <c:v>42594</c:v>
                      </c:pt>
                      <c:pt idx="4158">
                        <c:v>42597</c:v>
                      </c:pt>
                      <c:pt idx="4159">
                        <c:v>42598</c:v>
                      </c:pt>
                      <c:pt idx="4160">
                        <c:v>42599</c:v>
                      </c:pt>
                      <c:pt idx="4161">
                        <c:v>42600</c:v>
                      </c:pt>
                      <c:pt idx="4162">
                        <c:v>42601</c:v>
                      </c:pt>
                      <c:pt idx="4163">
                        <c:v>42604</c:v>
                      </c:pt>
                      <c:pt idx="4164">
                        <c:v>42605</c:v>
                      </c:pt>
                      <c:pt idx="4165">
                        <c:v>42606</c:v>
                      </c:pt>
                      <c:pt idx="4166">
                        <c:v>42607</c:v>
                      </c:pt>
                      <c:pt idx="4167">
                        <c:v>42608</c:v>
                      </c:pt>
                      <c:pt idx="4168">
                        <c:v>42611</c:v>
                      </c:pt>
                      <c:pt idx="4169">
                        <c:v>42612</c:v>
                      </c:pt>
                      <c:pt idx="4170">
                        <c:v>42613</c:v>
                      </c:pt>
                      <c:pt idx="4171">
                        <c:v>42614</c:v>
                      </c:pt>
                      <c:pt idx="4172">
                        <c:v>42615</c:v>
                      </c:pt>
                      <c:pt idx="4173">
                        <c:v>42619</c:v>
                      </c:pt>
                      <c:pt idx="4174">
                        <c:v>42620</c:v>
                      </c:pt>
                      <c:pt idx="4175">
                        <c:v>42621</c:v>
                      </c:pt>
                      <c:pt idx="4176">
                        <c:v>42622</c:v>
                      </c:pt>
                      <c:pt idx="4177">
                        <c:v>42625</c:v>
                      </c:pt>
                      <c:pt idx="4178">
                        <c:v>42626</c:v>
                      </c:pt>
                      <c:pt idx="4179">
                        <c:v>42627</c:v>
                      </c:pt>
                      <c:pt idx="4180">
                        <c:v>42628</c:v>
                      </c:pt>
                      <c:pt idx="4181">
                        <c:v>42629</c:v>
                      </c:pt>
                      <c:pt idx="4182">
                        <c:v>42632</c:v>
                      </c:pt>
                      <c:pt idx="4183">
                        <c:v>42633</c:v>
                      </c:pt>
                      <c:pt idx="4184">
                        <c:v>42634</c:v>
                      </c:pt>
                      <c:pt idx="4185">
                        <c:v>42635</c:v>
                      </c:pt>
                      <c:pt idx="4186">
                        <c:v>42636</c:v>
                      </c:pt>
                      <c:pt idx="4187">
                        <c:v>42639</c:v>
                      </c:pt>
                      <c:pt idx="4188">
                        <c:v>42640</c:v>
                      </c:pt>
                      <c:pt idx="4189">
                        <c:v>42641</c:v>
                      </c:pt>
                      <c:pt idx="4190">
                        <c:v>42642</c:v>
                      </c:pt>
                      <c:pt idx="4191">
                        <c:v>42643</c:v>
                      </c:pt>
                      <c:pt idx="4192">
                        <c:v>42646</c:v>
                      </c:pt>
                      <c:pt idx="4193">
                        <c:v>42647</c:v>
                      </c:pt>
                      <c:pt idx="4194">
                        <c:v>42648</c:v>
                      </c:pt>
                      <c:pt idx="4195">
                        <c:v>42649</c:v>
                      </c:pt>
                      <c:pt idx="4196">
                        <c:v>42650</c:v>
                      </c:pt>
                      <c:pt idx="4197">
                        <c:v>42654</c:v>
                      </c:pt>
                      <c:pt idx="4198">
                        <c:v>42655</c:v>
                      </c:pt>
                      <c:pt idx="4199">
                        <c:v>42656</c:v>
                      </c:pt>
                      <c:pt idx="4200">
                        <c:v>42657</c:v>
                      </c:pt>
                      <c:pt idx="4201">
                        <c:v>42660</c:v>
                      </c:pt>
                      <c:pt idx="4202">
                        <c:v>42661</c:v>
                      </c:pt>
                      <c:pt idx="4203">
                        <c:v>42662</c:v>
                      </c:pt>
                      <c:pt idx="4204">
                        <c:v>42663</c:v>
                      </c:pt>
                      <c:pt idx="4205">
                        <c:v>42664</c:v>
                      </c:pt>
                      <c:pt idx="4206">
                        <c:v>42667</c:v>
                      </c:pt>
                      <c:pt idx="4207">
                        <c:v>42668</c:v>
                      </c:pt>
                      <c:pt idx="4208">
                        <c:v>42669</c:v>
                      </c:pt>
                      <c:pt idx="4209">
                        <c:v>42670</c:v>
                      </c:pt>
                      <c:pt idx="4210">
                        <c:v>42671</c:v>
                      </c:pt>
                      <c:pt idx="4211">
                        <c:v>42674</c:v>
                      </c:pt>
                      <c:pt idx="4212">
                        <c:v>42675</c:v>
                      </c:pt>
                      <c:pt idx="4213">
                        <c:v>42676</c:v>
                      </c:pt>
                      <c:pt idx="4214">
                        <c:v>42677</c:v>
                      </c:pt>
                      <c:pt idx="4215">
                        <c:v>42678</c:v>
                      </c:pt>
                      <c:pt idx="4216">
                        <c:v>42681</c:v>
                      </c:pt>
                      <c:pt idx="4217">
                        <c:v>42682</c:v>
                      </c:pt>
                      <c:pt idx="4218">
                        <c:v>42683</c:v>
                      </c:pt>
                      <c:pt idx="4219">
                        <c:v>42684</c:v>
                      </c:pt>
                      <c:pt idx="4220">
                        <c:v>42688</c:v>
                      </c:pt>
                      <c:pt idx="4221">
                        <c:v>42689</c:v>
                      </c:pt>
                      <c:pt idx="4222">
                        <c:v>42690</c:v>
                      </c:pt>
                      <c:pt idx="4223">
                        <c:v>42691</c:v>
                      </c:pt>
                      <c:pt idx="4224">
                        <c:v>42692</c:v>
                      </c:pt>
                      <c:pt idx="4225">
                        <c:v>42695</c:v>
                      </c:pt>
                      <c:pt idx="4226">
                        <c:v>42696</c:v>
                      </c:pt>
                      <c:pt idx="4227">
                        <c:v>42697</c:v>
                      </c:pt>
                      <c:pt idx="4228">
                        <c:v>42699</c:v>
                      </c:pt>
                      <c:pt idx="4229">
                        <c:v>42702</c:v>
                      </c:pt>
                      <c:pt idx="4230">
                        <c:v>42703</c:v>
                      </c:pt>
                      <c:pt idx="4231">
                        <c:v>42704</c:v>
                      </c:pt>
                      <c:pt idx="4232">
                        <c:v>42705</c:v>
                      </c:pt>
                      <c:pt idx="4233">
                        <c:v>42706</c:v>
                      </c:pt>
                      <c:pt idx="4234">
                        <c:v>42709</c:v>
                      </c:pt>
                      <c:pt idx="4235">
                        <c:v>42710</c:v>
                      </c:pt>
                      <c:pt idx="4236">
                        <c:v>42711</c:v>
                      </c:pt>
                      <c:pt idx="4237">
                        <c:v>42712</c:v>
                      </c:pt>
                      <c:pt idx="4238">
                        <c:v>42713</c:v>
                      </c:pt>
                      <c:pt idx="4239">
                        <c:v>42716</c:v>
                      </c:pt>
                      <c:pt idx="4240">
                        <c:v>42717</c:v>
                      </c:pt>
                      <c:pt idx="4241">
                        <c:v>42718</c:v>
                      </c:pt>
                      <c:pt idx="4242">
                        <c:v>42719</c:v>
                      </c:pt>
                      <c:pt idx="4243">
                        <c:v>42720</c:v>
                      </c:pt>
                      <c:pt idx="4244">
                        <c:v>42723</c:v>
                      </c:pt>
                      <c:pt idx="4245">
                        <c:v>42724</c:v>
                      </c:pt>
                      <c:pt idx="4246">
                        <c:v>42725</c:v>
                      </c:pt>
                      <c:pt idx="4247">
                        <c:v>42726</c:v>
                      </c:pt>
                      <c:pt idx="4248">
                        <c:v>42727</c:v>
                      </c:pt>
                      <c:pt idx="4249">
                        <c:v>42731</c:v>
                      </c:pt>
                      <c:pt idx="4250">
                        <c:v>42732</c:v>
                      </c:pt>
                      <c:pt idx="4251">
                        <c:v>42733</c:v>
                      </c:pt>
                      <c:pt idx="4252">
                        <c:v>42734</c:v>
                      </c:pt>
                      <c:pt idx="4253">
                        <c:v>42738</c:v>
                      </c:pt>
                      <c:pt idx="4254">
                        <c:v>42739</c:v>
                      </c:pt>
                      <c:pt idx="4255">
                        <c:v>42740</c:v>
                      </c:pt>
                      <c:pt idx="4256">
                        <c:v>42741</c:v>
                      </c:pt>
                      <c:pt idx="4257">
                        <c:v>42744</c:v>
                      </c:pt>
                      <c:pt idx="4258">
                        <c:v>42745</c:v>
                      </c:pt>
                      <c:pt idx="4259">
                        <c:v>42746</c:v>
                      </c:pt>
                      <c:pt idx="4260">
                        <c:v>42747</c:v>
                      </c:pt>
                      <c:pt idx="4261">
                        <c:v>42748</c:v>
                      </c:pt>
                      <c:pt idx="4262">
                        <c:v>42752</c:v>
                      </c:pt>
                      <c:pt idx="4263">
                        <c:v>42753</c:v>
                      </c:pt>
                      <c:pt idx="4264">
                        <c:v>42754</c:v>
                      </c:pt>
                      <c:pt idx="4265">
                        <c:v>42755</c:v>
                      </c:pt>
                      <c:pt idx="4266">
                        <c:v>42758</c:v>
                      </c:pt>
                      <c:pt idx="4267">
                        <c:v>42759</c:v>
                      </c:pt>
                      <c:pt idx="4268">
                        <c:v>42760</c:v>
                      </c:pt>
                      <c:pt idx="4269">
                        <c:v>42761</c:v>
                      </c:pt>
                      <c:pt idx="4270">
                        <c:v>42762</c:v>
                      </c:pt>
                      <c:pt idx="4271">
                        <c:v>42765</c:v>
                      </c:pt>
                      <c:pt idx="4272">
                        <c:v>42766</c:v>
                      </c:pt>
                      <c:pt idx="4273">
                        <c:v>42767</c:v>
                      </c:pt>
                      <c:pt idx="4274">
                        <c:v>42768</c:v>
                      </c:pt>
                      <c:pt idx="4275">
                        <c:v>42769</c:v>
                      </c:pt>
                      <c:pt idx="4276">
                        <c:v>42772</c:v>
                      </c:pt>
                      <c:pt idx="4277">
                        <c:v>42773</c:v>
                      </c:pt>
                      <c:pt idx="4278">
                        <c:v>42774</c:v>
                      </c:pt>
                      <c:pt idx="4279">
                        <c:v>42775</c:v>
                      </c:pt>
                      <c:pt idx="4280">
                        <c:v>42776</c:v>
                      </c:pt>
                      <c:pt idx="4281">
                        <c:v>42779</c:v>
                      </c:pt>
                      <c:pt idx="4282">
                        <c:v>42780</c:v>
                      </c:pt>
                      <c:pt idx="4283">
                        <c:v>42781</c:v>
                      </c:pt>
                      <c:pt idx="4284">
                        <c:v>42782</c:v>
                      </c:pt>
                      <c:pt idx="4285">
                        <c:v>42783</c:v>
                      </c:pt>
                      <c:pt idx="4286">
                        <c:v>42787</c:v>
                      </c:pt>
                      <c:pt idx="4287">
                        <c:v>42788</c:v>
                      </c:pt>
                      <c:pt idx="4288">
                        <c:v>42789</c:v>
                      </c:pt>
                      <c:pt idx="4289">
                        <c:v>42790</c:v>
                      </c:pt>
                      <c:pt idx="4290">
                        <c:v>42793</c:v>
                      </c:pt>
                      <c:pt idx="4291">
                        <c:v>42794</c:v>
                      </c:pt>
                      <c:pt idx="4292">
                        <c:v>42795</c:v>
                      </c:pt>
                      <c:pt idx="4293">
                        <c:v>42796</c:v>
                      </c:pt>
                      <c:pt idx="4294">
                        <c:v>42797</c:v>
                      </c:pt>
                      <c:pt idx="4295">
                        <c:v>42800</c:v>
                      </c:pt>
                      <c:pt idx="4296">
                        <c:v>42801</c:v>
                      </c:pt>
                      <c:pt idx="4297">
                        <c:v>42802</c:v>
                      </c:pt>
                      <c:pt idx="4298">
                        <c:v>42803</c:v>
                      </c:pt>
                      <c:pt idx="4299">
                        <c:v>42804</c:v>
                      </c:pt>
                      <c:pt idx="4300">
                        <c:v>42807</c:v>
                      </c:pt>
                      <c:pt idx="4301">
                        <c:v>42808</c:v>
                      </c:pt>
                      <c:pt idx="4302">
                        <c:v>42809</c:v>
                      </c:pt>
                      <c:pt idx="4303">
                        <c:v>42810</c:v>
                      </c:pt>
                      <c:pt idx="4304">
                        <c:v>42811</c:v>
                      </c:pt>
                      <c:pt idx="4305">
                        <c:v>42814</c:v>
                      </c:pt>
                      <c:pt idx="4306">
                        <c:v>42815</c:v>
                      </c:pt>
                      <c:pt idx="4307">
                        <c:v>42816</c:v>
                      </c:pt>
                      <c:pt idx="4308">
                        <c:v>42817</c:v>
                      </c:pt>
                      <c:pt idx="4309">
                        <c:v>42818</c:v>
                      </c:pt>
                      <c:pt idx="4310">
                        <c:v>42821</c:v>
                      </c:pt>
                      <c:pt idx="4311">
                        <c:v>42822</c:v>
                      </c:pt>
                      <c:pt idx="4312">
                        <c:v>42823</c:v>
                      </c:pt>
                      <c:pt idx="4313">
                        <c:v>42824</c:v>
                      </c:pt>
                      <c:pt idx="4314">
                        <c:v>42825</c:v>
                      </c:pt>
                      <c:pt idx="4315">
                        <c:v>42828</c:v>
                      </c:pt>
                      <c:pt idx="4316">
                        <c:v>42829</c:v>
                      </c:pt>
                      <c:pt idx="4317">
                        <c:v>42830</c:v>
                      </c:pt>
                      <c:pt idx="4318">
                        <c:v>42831</c:v>
                      </c:pt>
                      <c:pt idx="4319">
                        <c:v>42832</c:v>
                      </c:pt>
                      <c:pt idx="4320">
                        <c:v>42835</c:v>
                      </c:pt>
                      <c:pt idx="4321">
                        <c:v>42836</c:v>
                      </c:pt>
                      <c:pt idx="4322">
                        <c:v>42837</c:v>
                      </c:pt>
                      <c:pt idx="4323">
                        <c:v>42838</c:v>
                      </c:pt>
                      <c:pt idx="4324">
                        <c:v>42842</c:v>
                      </c:pt>
                      <c:pt idx="4325">
                        <c:v>42843</c:v>
                      </c:pt>
                      <c:pt idx="4326">
                        <c:v>42844</c:v>
                      </c:pt>
                      <c:pt idx="4327">
                        <c:v>42845</c:v>
                      </c:pt>
                      <c:pt idx="4328">
                        <c:v>42846</c:v>
                      </c:pt>
                      <c:pt idx="4329">
                        <c:v>42849</c:v>
                      </c:pt>
                      <c:pt idx="4330">
                        <c:v>42850</c:v>
                      </c:pt>
                      <c:pt idx="4331">
                        <c:v>42851</c:v>
                      </c:pt>
                      <c:pt idx="4332">
                        <c:v>42852</c:v>
                      </c:pt>
                      <c:pt idx="4333">
                        <c:v>42853</c:v>
                      </c:pt>
                      <c:pt idx="4334">
                        <c:v>42856</c:v>
                      </c:pt>
                      <c:pt idx="4335">
                        <c:v>42857</c:v>
                      </c:pt>
                      <c:pt idx="4336">
                        <c:v>42858</c:v>
                      </c:pt>
                      <c:pt idx="4337">
                        <c:v>42859</c:v>
                      </c:pt>
                      <c:pt idx="4338">
                        <c:v>42860</c:v>
                      </c:pt>
                      <c:pt idx="4339">
                        <c:v>42863</c:v>
                      </c:pt>
                      <c:pt idx="4340">
                        <c:v>42864</c:v>
                      </c:pt>
                      <c:pt idx="4341">
                        <c:v>42865</c:v>
                      </c:pt>
                      <c:pt idx="4342">
                        <c:v>42866</c:v>
                      </c:pt>
                      <c:pt idx="4343">
                        <c:v>42867</c:v>
                      </c:pt>
                      <c:pt idx="4344">
                        <c:v>42870</c:v>
                      </c:pt>
                      <c:pt idx="4345">
                        <c:v>42871</c:v>
                      </c:pt>
                      <c:pt idx="4346">
                        <c:v>42872</c:v>
                      </c:pt>
                      <c:pt idx="4347">
                        <c:v>42873</c:v>
                      </c:pt>
                      <c:pt idx="4348">
                        <c:v>42874</c:v>
                      </c:pt>
                      <c:pt idx="4349">
                        <c:v>42877</c:v>
                      </c:pt>
                      <c:pt idx="4350">
                        <c:v>42878</c:v>
                      </c:pt>
                      <c:pt idx="4351">
                        <c:v>42879</c:v>
                      </c:pt>
                      <c:pt idx="4352">
                        <c:v>42880</c:v>
                      </c:pt>
                      <c:pt idx="4353">
                        <c:v>42881</c:v>
                      </c:pt>
                      <c:pt idx="4354">
                        <c:v>42885</c:v>
                      </c:pt>
                      <c:pt idx="4355">
                        <c:v>42886</c:v>
                      </c:pt>
                      <c:pt idx="4356">
                        <c:v>42887</c:v>
                      </c:pt>
                      <c:pt idx="4357">
                        <c:v>42888</c:v>
                      </c:pt>
                      <c:pt idx="4358">
                        <c:v>42891</c:v>
                      </c:pt>
                      <c:pt idx="4359">
                        <c:v>42892</c:v>
                      </c:pt>
                      <c:pt idx="4360">
                        <c:v>42893</c:v>
                      </c:pt>
                      <c:pt idx="4361">
                        <c:v>42894</c:v>
                      </c:pt>
                      <c:pt idx="4362">
                        <c:v>42895</c:v>
                      </c:pt>
                      <c:pt idx="4363">
                        <c:v>42898</c:v>
                      </c:pt>
                      <c:pt idx="4364">
                        <c:v>42899</c:v>
                      </c:pt>
                      <c:pt idx="4365">
                        <c:v>42900</c:v>
                      </c:pt>
                      <c:pt idx="4366">
                        <c:v>42901</c:v>
                      </c:pt>
                      <c:pt idx="4367">
                        <c:v>42902</c:v>
                      </c:pt>
                      <c:pt idx="4368">
                        <c:v>42905</c:v>
                      </c:pt>
                      <c:pt idx="4369">
                        <c:v>42906</c:v>
                      </c:pt>
                      <c:pt idx="4370">
                        <c:v>42907</c:v>
                      </c:pt>
                      <c:pt idx="4371">
                        <c:v>42908</c:v>
                      </c:pt>
                      <c:pt idx="4372">
                        <c:v>42909</c:v>
                      </c:pt>
                      <c:pt idx="4373">
                        <c:v>42912</c:v>
                      </c:pt>
                      <c:pt idx="4374">
                        <c:v>42913</c:v>
                      </c:pt>
                      <c:pt idx="4375">
                        <c:v>42914</c:v>
                      </c:pt>
                      <c:pt idx="4376">
                        <c:v>42915</c:v>
                      </c:pt>
                      <c:pt idx="4377">
                        <c:v>42916</c:v>
                      </c:pt>
                      <c:pt idx="4378">
                        <c:v>42919</c:v>
                      </c:pt>
                      <c:pt idx="4379">
                        <c:v>42921</c:v>
                      </c:pt>
                      <c:pt idx="4380">
                        <c:v>42922</c:v>
                      </c:pt>
                      <c:pt idx="4381">
                        <c:v>42923</c:v>
                      </c:pt>
                      <c:pt idx="4382">
                        <c:v>42926</c:v>
                      </c:pt>
                      <c:pt idx="4383">
                        <c:v>42927</c:v>
                      </c:pt>
                      <c:pt idx="4384">
                        <c:v>42928</c:v>
                      </c:pt>
                      <c:pt idx="4385">
                        <c:v>42929</c:v>
                      </c:pt>
                      <c:pt idx="4386">
                        <c:v>42930</c:v>
                      </c:pt>
                      <c:pt idx="4387">
                        <c:v>42933</c:v>
                      </c:pt>
                      <c:pt idx="4388">
                        <c:v>42934</c:v>
                      </c:pt>
                      <c:pt idx="4389">
                        <c:v>42935</c:v>
                      </c:pt>
                      <c:pt idx="4390">
                        <c:v>42936</c:v>
                      </c:pt>
                      <c:pt idx="4391">
                        <c:v>42937</c:v>
                      </c:pt>
                      <c:pt idx="4392">
                        <c:v>42940</c:v>
                      </c:pt>
                      <c:pt idx="4393">
                        <c:v>42941</c:v>
                      </c:pt>
                      <c:pt idx="4394">
                        <c:v>42942</c:v>
                      </c:pt>
                      <c:pt idx="4395">
                        <c:v>42943</c:v>
                      </c:pt>
                      <c:pt idx="4396">
                        <c:v>42944</c:v>
                      </c:pt>
                      <c:pt idx="4397">
                        <c:v>42947</c:v>
                      </c:pt>
                      <c:pt idx="4398">
                        <c:v>42948</c:v>
                      </c:pt>
                      <c:pt idx="4399">
                        <c:v>42949</c:v>
                      </c:pt>
                      <c:pt idx="4400">
                        <c:v>42950</c:v>
                      </c:pt>
                      <c:pt idx="4401">
                        <c:v>42951</c:v>
                      </c:pt>
                      <c:pt idx="4402">
                        <c:v>42954</c:v>
                      </c:pt>
                      <c:pt idx="4403">
                        <c:v>42955</c:v>
                      </c:pt>
                      <c:pt idx="4404">
                        <c:v>42956</c:v>
                      </c:pt>
                      <c:pt idx="4405">
                        <c:v>42957</c:v>
                      </c:pt>
                      <c:pt idx="4406">
                        <c:v>42958</c:v>
                      </c:pt>
                      <c:pt idx="4407">
                        <c:v>42961</c:v>
                      </c:pt>
                      <c:pt idx="4408">
                        <c:v>42962</c:v>
                      </c:pt>
                      <c:pt idx="4409">
                        <c:v>42963</c:v>
                      </c:pt>
                      <c:pt idx="4410">
                        <c:v>42964</c:v>
                      </c:pt>
                      <c:pt idx="4411">
                        <c:v>42965</c:v>
                      </c:pt>
                      <c:pt idx="4412">
                        <c:v>42968</c:v>
                      </c:pt>
                      <c:pt idx="4413">
                        <c:v>42969</c:v>
                      </c:pt>
                      <c:pt idx="4414">
                        <c:v>42970</c:v>
                      </c:pt>
                      <c:pt idx="4415">
                        <c:v>42971</c:v>
                      </c:pt>
                      <c:pt idx="4416">
                        <c:v>42972</c:v>
                      </c:pt>
                      <c:pt idx="4417">
                        <c:v>42975</c:v>
                      </c:pt>
                      <c:pt idx="4418">
                        <c:v>42976</c:v>
                      </c:pt>
                      <c:pt idx="4419">
                        <c:v>42977</c:v>
                      </c:pt>
                      <c:pt idx="4420">
                        <c:v>42978</c:v>
                      </c:pt>
                      <c:pt idx="4421">
                        <c:v>42979</c:v>
                      </c:pt>
                      <c:pt idx="4422">
                        <c:v>42983</c:v>
                      </c:pt>
                      <c:pt idx="4423">
                        <c:v>42984</c:v>
                      </c:pt>
                      <c:pt idx="4424">
                        <c:v>42985</c:v>
                      </c:pt>
                      <c:pt idx="4425">
                        <c:v>42986</c:v>
                      </c:pt>
                      <c:pt idx="4426">
                        <c:v>42989</c:v>
                      </c:pt>
                      <c:pt idx="4427">
                        <c:v>42990</c:v>
                      </c:pt>
                      <c:pt idx="4428">
                        <c:v>42991</c:v>
                      </c:pt>
                      <c:pt idx="4429">
                        <c:v>42992</c:v>
                      </c:pt>
                      <c:pt idx="4430">
                        <c:v>42993</c:v>
                      </c:pt>
                      <c:pt idx="4431">
                        <c:v>42996</c:v>
                      </c:pt>
                      <c:pt idx="4432">
                        <c:v>42997</c:v>
                      </c:pt>
                      <c:pt idx="4433">
                        <c:v>42998</c:v>
                      </c:pt>
                      <c:pt idx="4434">
                        <c:v>42999</c:v>
                      </c:pt>
                      <c:pt idx="4435">
                        <c:v>43000</c:v>
                      </c:pt>
                      <c:pt idx="4436">
                        <c:v>43003</c:v>
                      </c:pt>
                      <c:pt idx="4437">
                        <c:v>43004</c:v>
                      </c:pt>
                      <c:pt idx="4438">
                        <c:v>43005</c:v>
                      </c:pt>
                      <c:pt idx="4439">
                        <c:v>43006</c:v>
                      </c:pt>
                      <c:pt idx="4440">
                        <c:v>43007</c:v>
                      </c:pt>
                      <c:pt idx="4441">
                        <c:v>43010</c:v>
                      </c:pt>
                      <c:pt idx="4442">
                        <c:v>43011</c:v>
                      </c:pt>
                      <c:pt idx="4443">
                        <c:v>43012</c:v>
                      </c:pt>
                      <c:pt idx="4444">
                        <c:v>43013</c:v>
                      </c:pt>
                      <c:pt idx="4445">
                        <c:v>43014</c:v>
                      </c:pt>
                      <c:pt idx="4446">
                        <c:v>43018</c:v>
                      </c:pt>
                      <c:pt idx="4447">
                        <c:v>43019</c:v>
                      </c:pt>
                      <c:pt idx="4448">
                        <c:v>43020</c:v>
                      </c:pt>
                      <c:pt idx="4449">
                        <c:v>43021</c:v>
                      </c:pt>
                      <c:pt idx="4450">
                        <c:v>43024</c:v>
                      </c:pt>
                      <c:pt idx="4451">
                        <c:v>43025</c:v>
                      </c:pt>
                      <c:pt idx="4452">
                        <c:v>43026</c:v>
                      </c:pt>
                      <c:pt idx="4453">
                        <c:v>43027</c:v>
                      </c:pt>
                      <c:pt idx="4454">
                        <c:v>43028</c:v>
                      </c:pt>
                      <c:pt idx="4455">
                        <c:v>43031</c:v>
                      </c:pt>
                      <c:pt idx="4456">
                        <c:v>43032</c:v>
                      </c:pt>
                      <c:pt idx="4457">
                        <c:v>43033</c:v>
                      </c:pt>
                      <c:pt idx="4458">
                        <c:v>43034</c:v>
                      </c:pt>
                      <c:pt idx="4459">
                        <c:v>43035</c:v>
                      </c:pt>
                      <c:pt idx="4460">
                        <c:v>43038</c:v>
                      </c:pt>
                      <c:pt idx="4461">
                        <c:v>43039</c:v>
                      </c:pt>
                      <c:pt idx="4462">
                        <c:v>43040</c:v>
                      </c:pt>
                      <c:pt idx="4463">
                        <c:v>43041</c:v>
                      </c:pt>
                      <c:pt idx="4464">
                        <c:v>43042</c:v>
                      </c:pt>
                      <c:pt idx="4465">
                        <c:v>43045</c:v>
                      </c:pt>
                      <c:pt idx="4466">
                        <c:v>43046</c:v>
                      </c:pt>
                      <c:pt idx="4467">
                        <c:v>43047</c:v>
                      </c:pt>
                      <c:pt idx="4468">
                        <c:v>43048</c:v>
                      </c:pt>
                      <c:pt idx="4469">
                        <c:v>43049</c:v>
                      </c:pt>
                      <c:pt idx="4470">
                        <c:v>43052</c:v>
                      </c:pt>
                      <c:pt idx="4471">
                        <c:v>43053</c:v>
                      </c:pt>
                      <c:pt idx="4472">
                        <c:v>43054</c:v>
                      </c:pt>
                      <c:pt idx="4473">
                        <c:v>43055</c:v>
                      </c:pt>
                      <c:pt idx="4474">
                        <c:v>43056</c:v>
                      </c:pt>
                      <c:pt idx="4475">
                        <c:v>43059</c:v>
                      </c:pt>
                      <c:pt idx="4476">
                        <c:v>43060</c:v>
                      </c:pt>
                      <c:pt idx="4477">
                        <c:v>43061</c:v>
                      </c:pt>
                      <c:pt idx="4478">
                        <c:v>43063</c:v>
                      </c:pt>
                      <c:pt idx="4479">
                        <c:v>43066</c:v>
                      </c:pt>
                      <c:pt idx="4480">
                        <c:v>43067</c:v>
                      </c:pt>
                      <c:pt idx="4481">
                        <c:v>43068</c:v>
                      </c:pt>
                      <c:pt idx="4482">
                        <c:v>43069</c:v>
                      </c:pt>
                      <c:pt idx="4483">
                        <c:v>43070</c:v>
                      </c:pt>
                      <c:pt idx="4484">
                        <c:v>43073</c:v>
                      </c:pt>
                      <c:pt idx="4485">
                        <c:v>43074</c:v>
                      </c:pt>
                      <c:pt idx="4486">
                        <c:v>43075</c:v>
                      </c:pt>
                      <c:pt idx="4487">
                        <c:v>43076</c:v>
                      </c:pt>
                      <c:pt idx="4488">
                        <c:v>43077</c:v>
                      </c:pt>
                      <c:pt idx="4489">
                        <c:v>43080</c:v>
                      </c:pt>
                      <c:pt idx="4490">
                        <c:v>43081</c:v>
                      </c:pt>
                      <c:pt idx="4491">
                        <c:v>43082</c:v>
                      </c:pt>
                      <c:pt idx="4492">
                        <c:v>43083</c:v>
                      </c:pt>
                      <c:pt idx="4493">
                        <c:v>43084</c:v>
                      </c:pt>
                      <c:pt idx="4494">
                        <c:v>43087</c:v>
                      </c:pt>
                      <c:pt idx="4495">
                        <c:v>43088</c:v>
                      </c:pt>
                      <c:pt idx="4496">
                        <c:v>43089</c:v>
                      </c:pt>
                      <c:pt idx="4497">
                        <c:v>43090</c:v>
                      </c:pt>
                      <c:pt idx="4498">
                        <c:v>43091</c:v>
                      </c:pt>
                      <c:pt idx="4499">
                        <c:v>43095</c:v>
                      </c:pt>
                      <c:pt idx="4500">
                        <c:v>43096</c:v>
                      </c:pt>
                      <c:pt idx="4501">
                        <c:v>43097</c:v>
                      </c:pt>
                      <c:pt idx="4502">
                        <c:v>43098</c:v>
                      </c:pt>
                      <c:pt idx="4503">
                        <c:v>43102</c:v>
                      </c:pt>
                      <c:pt idx="4504">
                        <c:v>43103</c:v>
                      </c:pt>
                      <c:pt idx="4505">
                        <c:v>43104</c:v>
                      </c:pt>
                      <c:pt idx="4506">
                        <c:v>43105</c:v>
                      </c:pt>
                      <c:pt idx="4507">
                        <c:v>43108</c:v>
                      </c:pt>
                      <c:pt idx="4508">
                        <c:v>43109</c:v>
                      </c:pt>
                      <c:pt idx="4509">
                        <c:v>43110</c:v>
                      </c:pt>
                      <c:pt idx="4510">
                        <c:v>43111</c:v>
                      </c:pt>
                      <c:pt idx="4511">
                        <c:v>43112</c:v>
                      </c:pt>
                      <c:pt idx="4512">
                        <c:v>43116</c:v>
                      </c:pt>
                      <c:pt idx="4513">
                        <c:v>43117</c:v>
                      </c:pt>
                      <c:pt idx="4514">
                        <c:v>43118</c:v>
                      </c:pt>
                      <c:pt idx="4515">
                        <c:v>43119</c:v>
                      </c:pt>
                      <c:pt idx="4516">
                        <c:v>43122</c:v>
                      </c:pt>
                      <c:pt idx="4517">
                        <c:v>43123</c:v>
                      </c:pt>
                      <c:pt idx="4518">
                        <c:v>43124</c:v>
                      </c:pt>
                      <c:pt idx="4519">
                        <c:v>43125</c:v>
                      </c:pt>
                      <c:pt idx="4520">
                        <c:v>43126</c:v>
                      </c:pt>
                      <c:pt idx="4521">
                        <c:v>43129</c:v>
                      </c:pt>
                      <c:pt idx="4522">
                        <c:v>43130</c:v>
                      </c:pt>
                      <c:pt idx="4523">
                        <c:v>43131</c:v>
                      </c:pt>
                      <c:pt idx="4524">
                        <c:v>43132</c:v>
                      </c:pt>
                      <c:pt idx="4525">
                        <c:v>43133</c:v>
                      </c:pt>
                      <c:pt idx="4526">
                        <c:v>43136</c:v>
                      </c:pt>
                      <c:pt idx="4527">
                        <c:v>43137</c:v>
                      </c:pt>
                      <c:pt idx="4528">
                        <c:v>43138</c:v>
                      </c:pt>
                      <c:pt idx="4529">
                        <c:v>43139</c:v>
                      </c:pt>
                      <c:pt idx="4530">
                        <c:v>43140</c:v>
                      </c:pt>
                      <c:pt idx="4531">
                        <c:v>43143</c:v>
                      </c:pt>
                      <c:pt idx="4532">
                        <c:v>43144</c:v>
                      </c:pt>
                      <c:pt idx="4533">
                        <c:v>43145</c:v>
                      </c:pt>
                      <c:pt idx="4534">
                        <c:v>43146</c:v>
                      </c:pt>
                      <c:pt idx="4535">
                        <c:v>43147</c:v>
                      </c:pt>
                      <c:pt idx="4536">
                        <c:v>43151</c:v>
                      </c:pt>
                      <c:pt idx="4537">
                        <c:v>43152</c:v>
                      </c:pt>
                      <c:pt idx="4538">
                        <c:v>43153</c:v>
                      </c:pt>
                      <c:pt idx="4539">
                        <c:v>43154</c:v>
                      </c:pt>
                      <c:pt idx="4540">
                        <c:v>43157</c:v>
                      </c:pt>
                      <c:pt idx="4541">
                        <c:v>43158</c:v>
                      </c:pt>
                      <c:pt idx="4542">
                        <c:v>43159</c:v>
                      </c:pt>
                      <c:pt idx="4543">
                        <c:v>43160</c:v>
                      </c:pt>
                      <c:pt idx="4544">
                        <c:v>43161</c:v>
                      </c:pt>
                      <c:pt idx="4545">
                        <c:v>43164</c:v>
                      </c:pt>
                      <c:pt idx="4546">
                        <c:v>43165</c:v>
                      </c:pt>
                      <c:pt idx="4547">
                        <c:v>43166</c:v>
                      </c:pt>
                      <c:pt idx="4548">
                        <c:v>43167</c:v>
                      </c:pt>
                      <c:pt idx="4549">
                        <c:v>43168</c:v>
                      </c:pt>
                      <c:pt idx="4550">
                        <c:v>43171</c:v>
                      </c:pt>
                      <c:pt idx="4551">
                        <c:v>43172</c:v>
                      </c:pt>
                      <c:pt idx="4552">
                        <c:v>43173</c:v>
                      </c:pt>
                      <c:pt idx="4553">
                        <c:v>43174</c:v>
                      </c:pt>
                      <c:pt idx="4554">
                        <c:v>43175</c:v>
                      </c:pt>
                      <c:pt idx="4555">
                        <c:v>43178</c:v>
                      </c:pt>
                      <c:pt idx="4556">
                        <c:v>43179</c:v>
                      </c:pt>
                      <c:pt idx="4557">
                        <c:v>43180</c:v>
                      </c:pt>
                      <c:pt idx="4558">
                        <c:v>43181</c:v>
                      </c:pt>
                      <c:pt idx="4559">
                        <c:v>43182</c:v>
                      </c:pt>
                      <c:pt idx="4560">
                        <c:v>43185</c:v>
                      </c:pt>
                      <c:pt idx="4561">
                        <c:v>43186</c:v>
                      </c:pt>
                      <c:pt idx="4562">
                        <c:v>43187</c:v>
                      </c:pt>
                      <c:pt idx="4563">
                        <c:v>43188</c:v>
                      </c:pt>
                      <c:pt idx="4564">
                        <c:v>43192</c:v>
                      </c:pt>
                      <c:pt idx="4565">
                        <c:v>43193</c:v>
                      </c:pt>
                      <c:pt idx="4566">
                        <c:v>43194</c:v>
                      </c:pt>
                      <c:pt idx="4567">
                        <c:v>43195</c:v>
                      </c:pt>
                      <c:pt idx="4568">
                        <c:v>43196</c:v>
                      </c:pt>
                      <c:pt idx="4569">
                        <c:v>43199</c:v>
                      </c:pt>
                      <c:pt idx="4570">
                        <c:v>43200</c:v>
                      </c:pt>
                      <c:pt idx="4571">
                        <c:v>43201</c:v>
                      </c:pt>
                      <c:pt idx="4572">
                        <c:v>43202</c:v>
                      </c:pt>
                      <c:pt idx="4573">
                        <c:v>43203</c:v>
                      </c:pt>
                      <c:pt idx="4574">
                        <c:v>43206</c:v>
                      </c:pt>
                      <c:pt idx="4575">
                        <c:v>43207</c:v>
                      </c:pt>
                      <c:pt idx="4576">
                        <c:v>43208</c:v>
                      </c:pt>
                      <c:pt idx="4577">
                        <c:v>43209</c:v>
                      </c:pt>
                      <c:pt idx="4578">
                        <c:v>43210</c:v>
                      </c:pt>
                      <c:pt idx="4579">
                        <c:v>43213</c:v>
                      </c:pt>
                      <c:pt idx="4580">
                        <c:v>43214</c:v>
                      </c:pt>
                      <c:pt idx="4581">
                        <c:v>43215</c:v>
                      </c:pt>
                      <c:pt idx="4582">
                        <c:v>43216</c:v>
                      </c:pt>
                      <c:pt idx="4583">
                        <c:v>43217</c:v>
                      </c:pt>
                      <c:pt idx="4584">
                        <c:v>43220</c:v>
                      </c:pt>
                      <c:pt idx="4585">
                        <c:v>43221</c:v>
                      </c:pt>
                      <c:pt idx="4586">
                        <c:v>43222</c:v>
                      </c:pt>
                      <c:pt idx="4587">
                        <c:v>43223</c:v>
                      </c:pt>
                      <c:pt idx="4588">
                        <c:v>43224</c:v>
                      </c:pt>
                      <c:pt idx="4589">
                        <c:v>43227</c:v>
                      </c:pt>
                      <c:pt idx="4590">
                        <c:v>43228</c:v>
                      </c:pt>
                      <c:pt idx="4591">
                        <c:v>43229</c:v>
                      </c:pt>
                      <c:pt idx="4592">
                        <c:v>43230</c:v>
                      </c:pt>
                      <c:pt idx="4593">
                        <c:v>43231</c:v>
                      </c:pt>
                      <c:pt idx="4594">
                        <c:v>43234</c:v>
                      </c:pt>
                      <c:pt idx="4595">
                        <c:v>43235</c:v>
                      </c:pt>
                      <c:pt idx="4596">
                        <c:v>43236</c:v>
                      </c:pt>
                      <c:pt idx="4597">
                        <c:v>43237</c:v>
                      </c:pt>
                      <c:pt idx="4598">
                        <c:v>43238</c:v>
                      </c:pt>
                      <c:pt idx="4599">
                        <c:v>43241</c:v>
                      </c:pt>
                      <c:pt idx="4600">
                        <c:v>43242</c:v>
                      </c:pt>
                      <c:pt idx="4601">
                        <c:v>43243</c:v>
                      </c:pt>
                      <c:pt idx="4602">
                        <c:v>43244</c:v>
                      </c:pt>
                      <c:pt idx="4603">
                        <c:v>43245</c:v>
                      </c:pt>
                      <c:pt idx="4604">
                        <c:v>43249</c:v>
                      </c:pt>
                      <c:pt idx="4605">
                        <c:v>43250</c:v>
                      </c:pt>
                      <c:pt idx="4606">
                        <c:v>43251</c:v>
                      </c:pt>
                      <c:pt idx="4607">
                        <c:v>43252</c:v>
                      </c:pt>
                      <c:pt idx="4608">
                        <c:v>43255</c:v>
                      </c:pt>
                      <c:pt idx="4609">
                        <c:v>43256</c:v>
                      </c:pt>
                      <c:pt idx="4610">
                        <c:v>43257</c:v>
                      </c:pt>
                      <c:pt idx="4611">
                        <c:v>43258</c:v>
                      </c:pt>
                      <c:pt idx="4612">
                        <c:v>43259</c:v>
                      </c:pt>
                      <c:pt idx="4613">
                        <c:v>43262</c:v>
                      </c:pt>
                      <c:pt idx="4614">
                        <c:v>43263</c:v>
                      </c:pt>
                      <c:pt idx="4615">
                        <c:v>43264</c:v>
                      </c:pt>
                      <c:pt idx="4616">
                        <c:v>43265</c:v>
                      </c:pt>
                      <c:pt idx="4617">
                        <c:v>43266</c:v>
                      </c:pt>
                      <c:pt idx="4618">
                        <c:v>43269</c:v>
                      </c:pt>
                      <c:pt idx="4619">
                        <c:v>43270</c:v>
                      </c:pt>
                      <c:pt idx="4620">
                        <c:v>43271</c:v>
                      </c:pt>
                      <c:pt idx="4621">
                        <c:v>43272</c:v>
                      </c:pt>
                      <c:pt idx="4622">
                        <c:v>43273</c:v>
                      </c:pt>
                      <c:pt idx="4623">
                        <c:v>43276</c:v>
                      </c:pt>
                      <c:pt idx="4624">
                        <c:v>43277</c:v>
                      </c:pt>
                      <c:pt idx="4625">
                        <c:v>43278</c:v>
                      </c:pt>
                      <c:pt idx="4626">
                        <c:v>43279</c:v>
                      </c:pt>
                      <c:pt idx="4627">
                        <c:v>43280</c:v>
                      </c:pt>
                      <c:pt idx="4628">
                        <c:v>43283</c:v>
                      </c:pt>
                      <c:pt idx="4629">
                        <c:v>43284</c:v>
                      </c:pt>
                      <c:pt idx="4630">
                        <c:v>43286</c:v>
                      </c:pt>
                      <c:pt idx="4631">
                        <c:v>43287</c:v>
                      </c:pt>
                      <c:pt idx="4632">
                        <c:v>43290</c:v>
                      </c:pt>
                      <c:pt idx="4633">
                        <c:v>43291</c:v>
                      </c:pt>
                      <c:pt idx="4634">
                        <c:v>43292</c:v>
                      </c:pt>
                      <c:pt idx="4635">
                        <c:v>43293</c:v>
                      </c:pt>
                      <c:pt idx="4636">
                        <c:v>43294</c:v>
                      </c:pt>
                      <c:pt idx="4637">
                        <c:v>43297</c:v>
                      </c:pt>
                      <c:pt idx="4638">
                        <c:v>43298</c:v>
                      </c:pt>
                      <c:pt idx="4639">
                        <c:v>43299</c:v>
                      </c:pt>
                      <c:pt idx="4640">
                        <c:v>43300</c:v>
                      </c:pt>
                      <c:pt idx="4641">
                        <c:v>43301</c:v>
                      </c:pt>
                      <c:pt idx="4642">
                        <c:v>43304</c:v>
                      </c:pt>
                      <c:pt idx="4643">
                        <c:v>43305</c:v>
                      </c:pt>
                      <c:pt idx="4644">
                        <c:v>43306</c:v>
                      </c:pt>
                      <c:pt idx="4645">
                        <c:v>43307</c:v>
                      </c:pt>
                      <c:pt idx="4646">
                        <c:v>43308</c:v>
                      </c:pt>
                      <c:pt idx="4647">
                        <c:v>43311</c:v>
                      </c:pt>
                      <c:pt idx="4648">
                        <c:v>43312</c:v>
                      </c:pt>
                      <c:pt idx="4649">
                        <c:v>43313</c:v>
                      </c:pt>
                      <c:pt idx="4650">
                        <c:v>43314</c:v>
                      </c:pt>
                      <c:pt idx="4651">
                        <c:v>43315</c:v>
                      </c:pt>
                      <c:pt idx="4652">
                        <c:v>43318</c:v>
                      </c:pt>
                      <c:pt idx="4653">
                        <c:v>43319</c:v>
                      </c:pt>
                      <c:pt idx="4654">
                        <c:v>43320</c:v>
                      </c:pt>
                      <c:pt idx="4655">
                        <c:v>43321</c:v>
                      </c:pt>
                      <c:pt idx="4656">
                        <c:v>43322</c:v>
                      </c:pt>
                      <c:pt idx="4657">
                        <c:v>43325</c:v>
                      </c:pt>
                      <c:pt idx="4658">
                        <c:v>43326</c:v>
                      </c:pt>
                      <c:pt idx="4659">
                        <c:v>43327</c:v>
                      </c:pt>
                      <c:pt idx="4660">
                        <c:v>43328</c:v>
                      </c:pt>
                      <c:pt idx="4661">
                        <c:v>43329</c:v>
                      </c:pt>
                      <c:pt idx="4662">
                        <c:v>43332</c:v>
                      </c:pt>
                      <c:pt idx="4663">
                        <c:v>43333</c:v>
                      </c:pt>
                      <c:pt idx="4664">
                        <c:v>43334</c:v>
                      </c:pt>
                      <c:pt idx="4665">
                        <c:v>43335</c:v>
                      </c:pt>
                      <c:pt idx="4666">
                        <c:v>43336</c:v>
                      </c:pt>
                      <c:pt idx="4667">
                        <c:v>43339</c:v>
                      </c:pt>
                      <c:pt idx="4668">
                        <c:v>43340</c:v>
                      </c:pt>
                      <c:pt idx="4669">
                        <c:v>43341</c:v>
                      </c:pt>
                      <c:pt idx="4670">
                        <c:v>43342</c:v>
                      </c:pt>
                      <c:pt idx="4671">
                        <c:v>43343</c:v>
                      </c:pt>
                      <c:pt idx="4672">
                        <c:v>43347</c:v>
                      </c:pt>
                      <c:pt idx="4673">
                        <c:v>43348</c:v>
                      </c:pt>
                      <c:pt idx="4674">
                        <c:v>43349</c:v>
                      </c:pt>
                      <c:pt idx="4675">
                        <c:v>43350</c:v>
                      </c:pt>
                      <c:pt idx="4676">
                        <c:v>43353</c:v>
                      </c:pt>
                      <c:pt idx="4677">
                        <c:v>43354</c:v>
                      </c:pt>
                      <c:pt idx="4678">
                        <c:v>43355</c:v>
                      </c:pt>
                      <c:pt idx="4679">
                        <c:v>43356</c:v>
                      </c:pt>
                      <c:pt idx="4680">
                        <c:v>43357</c:v>
                      </c:pt>
                      <c:pt idx="4681">
                        <c:v>43360</c:v>
                      </c:pt>
                      <c:pt idx="4682">
                        <c:v>43361</c:v>
                      </c:pt>
                      <c:pt idx="4683">
                        <c:v>43362</c:v>
                      </c:pt>
                      <c:pt idx="4684">
                        <c:v>43363</c:v>
                      </c:pt>
                      <c:pt idx="4685">
                        <c:v>43364</c:v>
                      </c:pt>
                      <c:pt idx="4686">
                        <c:v>43367</c:v>
                      </c:pt>
                      <c:pt idx="4687">
                        <c:v>43368</c:v>
                      </c:pt>
                      <c:pt idx="4688">
                        <c:v>43369</c:v>
                      </c:pt>
                      <c:pt idx="4689">
                        <c:v>43370</c:v>
                      </c:pt>
                      <c:pt idx="4690">
                        <c:v>43371</c:v>
                      </c:pt>
                      <c:pt idx="4691">
                        <c:v>43374</c:v>
                      </c:pt>
                      <c:pt idx="4692">
                        <c:v>43375</c:v>
                      </c:pt>
                      <c:pt idx="4693">
                        <c:v>43376</c:v>
                      </c:pt>
                      <c:pt idx="4694">
                        <c:v>43377</c:v>
                      </c:pt>
                      <c:pt idx="4695">
                        <c:v>43378</c:v>
                      </c:pt>
                      <c:pt idx="4696">
                        <c:v>43382</c:v>
                      </c:pt>
                      <c:pt idx="4697">
                        <c:v>43383</c:v>
                      </c:pt>
                      <c:pt idx="4698">
                        <c:v>43384</c:v>
                      </c:pt>
                      <c:pt idx="4699">
                        <c:v>43385</c:v>
                      </c:pt>
                      <c:pt idx="4700">
                        <c:v>43388</c:v>
                      </c:pt>
                      <c:pt idx="4701">
                        <c:v>43389</c:v>
                      </c:pt>
                      <c:pt idx="4702">
                        <c:v>43390</c:v>
                      </c:pt>
                      <c:pt idx="4703">
                        <c:v>43391</c:v>
                      </c:pt>
                      <c:pt idx="4704">
                        <c:v>43392</c:v>
                      </c:pt>
                      <c:pt idx="4705">
                        <c:v>43395</c:v>
                      </c:pt>
                      <c:pt idx="4706">
                        <c:v>43396</c:v>
                      </c:pt>
                      <c:pt idx="4707">
                        <c:v>43397</c:v>
                      </c:pt>
                      <c:pt idx="4708">
                        <c:v>43398</c:v>
                      </c:pt>
                      <c:pt idx="4709">
                        <c:v>43399</c:v>
                      </c:pt>
                      <c:pt idx="4710">
                        <c:v>43402</c:v>
                      </c:pt>
                      <c:pt idx="4711">
                        <c:v>43403</c:v>
                      </c:pt>
                      <c:pt idx="4712">
                        <c:v>43404</c:v>
                      </c:pt>
                      <c:pt idx="4713">
                        <c:v>43405</c:v>
                      </c:pt>
                      <c:pt idx="4714">
                        <c:v>43406</c:v>
                      </c:pt>
                      <c:pt idx="4715">
                        <c:v>43409</c:v>
                      </c:pt>
                      <c:pt idx="4716">
                        <c:v>43410</c:v>
                      </c:pt>
                      <c:pt idx="4717">
                        <c:v>43411</c:v>
                      </c:pt>
                      <c:pt idx="4718">
                        <c:v>43412</c:v>
                      </c:pt>
                      <c:pt idx="4719">
                        <c:v>43413</c:v>
                      </c:pt>
                      <c:pt idx="4720">
                        <c:v>43417</c:v>
                      </c:pt>
                      <c:pt idx="4721">
                        <c:v>43418</c:v>
                      </c:pt>
                      <c:pt idx="4722">
                        <c:v>43419</c:v>
                      </c:pt>
                      <c:pt idx="4723">
                        <c:v>43420</c:v>
                      </c:pt>
                      <c:pt idx="4724">
                        <c:v>43423</c:v>
                      </c:pt>
                      <c:pt idx="4725">
                        <c:v>43424</c:v>
                      </c:pt>
                      <c:pt idx="4726">
                        <c:v>43425</c:v>
                      </c:pt>
                      <c:pt idx="4727">
                        <c:v>43427</c:v>
                      </c:pt>
                      <c:pt idx="4728">
                        <c:v>43430</c:v>
                      </c:pt>
                      <c:pt idx="4729">
                        <c:v>43431</c:v>
                      </c:pt>
                      <c:pt idx="4730">
                        <c:v>43432</c:v>
                      </c:pt>
                      <c:pt idx="4731">
                        <c:v>43433</c:v>
                      </c:pt>
                      <c:pt idx="4732">
                        <c:v>43434</c:v>
                      </c:pt>
                      <c:pt idx="4733">
                        <c:v>43437</c:v>
                      </c:pt>
                      <c:pt idx="4734">
                        <c:v>43438</c:v>
                      </c:pt>
                      <c:pt idx="4735">
                        <c:v>43440</c:v>
                      </c:pt>
                      <c:pt idx="4736">
                        <c:v>43441</c:v>
                      </c:pt>
                      <c:pt idx="4737">
                        <c:v>43444</c:v>
                      </c:pt>
                      <c:pt idx="4738">
                        <c:v>43445</c:v>
                      </c:pt>
                      <c:pt idx="4739">
                        <c:v>43446</c:v>
                      </c:pt>
                      <c:pt idx="4740">
                        <c:v>43447</c:v>
                      </c:pt>
                      <c:pt idx="4741">
                        <c:v>43448</c:v>
                      </c:pt>
                      <c:pt idx="4742">
                        <c:v>43451</c:v>
                      </c:pt>
                      <c:pt idx="4743">
                        <c:v>43452</c:v>
                      </c:pt>
                      <c:pt idx="4744">
                        <c:v>43453</c:v>
                      </c:pt>
                      <c:pt idx="4745">
                        <c:v>43454</c:v>
                      </c:pt>
                      <c:pt idx="4746">
                        <c:v>43455</c:v>
                      </c:pt>
                      <c:pt idx="4747">
                        <c:v>43458</c:v>
                      </c:pt>
                      <c:pt idx="4748">
                        <c:v>43460</c:v>
                      </c:pt>
                      <c:pt idx="4749">
                        <c:v>43461</c:v>
                      </c:pt>
                      <c:pt idx="4750">
                        <c:v>43462</c:v>
                      </c:pt>
                      <c:pt idx="4751">
                        <c:v>43465</c:v>
                      </c:pt>
                      <c:pt idx="4752">
                        <c:v>43467</c:v>
                      </c:pt>
                      <c:pt idx="4753">
                        <c:v>43468</c:v>
                      </c:pt>
                      <c:pt idx="4754">
                        <c:v>43469</c:v>
                      </c:pt>
                      <c:pt idx="4755">
                        <c:v>43472</c:v>
                      </c:pt>
                      <c:pt idx="4756">
                        <c:v>43473</c:v>
                      </c:pt>
                      <c:pt idx="4757">
                        <c:v>43474</c:v>
                      </c:pt>
                      <c:pt idx="4758">
                        <c:v>43475</c:v>
                      </c:pt>
                      <c:pt idx="4759">
                        <c:v>43476</c:v>
                      </c:pt>
                      <c:pt idx="4760">
                        <c:v>43479</c:v>
                      </c:pt>
                      <c:pt idx="4761">
                        <c:v>43480</c:v>
                      </c:pt>
                      <c:pt idx="4762">
                        <c:v>43481</c:v>
                      </c:pt>
                      <c:pt idx="4763">
                        <c:v>43482</c:v>
                      </c:pt>
                      <c:pt idx="4764">
                        <c:v>43483</c:v>
                      </c:pt>
                      <c:pt idx="4765">
                        <c:v>43487</c:v>
                      </c:pt>
                      <c:pt idx="4766">
                        <c:v>43488</c:v>
                      </c:pt>
                      <c:pt idx="4767">
                        <c:v>43489</c:v>
                      </c:pt>
                      <c:pt idx="4768">
                        <c:v>43490</c:v>
                      </c:pt>
                      <c:pt idx="4769">
                        <c:v>43493</c:v>
                      </c:pt>
                      <c:pt idx="4770">
                        <c:v>43494</c:v>
                      </c:pt>
                      <c:pt idx="4771">
                        <c:v>43495</c:v>
                      </c:pt>
                      <c:pt idx="4772">
                        <c:v>43496</c:v>
                      </c:pt>
                      <c:pt idx="4773">
                        <c:v>43497</c:v>
                      </c:pt>
                      <c:pt idx="4774">
                        <c:v>43500</c:v>
                      </c:pt>
                      <c:pt idx="4775">
                        <c:v>43501</c:v>
                      </c:pt>
                      <c:pt idx="4776">
                        <c:v>43502</c:v>
                      </c:pt>
                      <c:pt idx="4777">
                        <c:v>43503</c:v>
                      </c:pt>
                      <c:pt idx="4778">
                        <c:v>43504</c:v>
                      </c:pt>
                      <c:pt idx="4779">
                        <c:v>43507</c:v>
                      </c:pt>
                      <c:pt idx="4780">
                        <c:v>43508</c:v>
                      </c:pt>
                      <c:pt idx="4781">
                        <c:v>43509</c:v>
                      </c:pt>
                      <c:pt idx="4782">
                        <c:v>43510</c:v>
                      </c:pt>
                      <c:pt idx="4783">
                        <c:v>43511</c:v>
                      </c:pt>
                      <c:pt idx="4784">
                        <c:v>43515</c:v>
                      </c:pt>
                      <c:pt idx="4785">
                        <c:v>43516</c:v>
                      </c:pt>
                      <c:pt idx="4786">
                        <c:v>43517</c:v>
                      </c:pt>
                      <c:pt idx="4787">
                        <c:v>43518</c:v>
                      </c:pt>
                      <c:pt idx="4788">
                        <c:v>43521</c:v>
                      </c:pt>
                      <c:pt idx="4789">
                        <c:v>43522</c:v>
                      </c:pt>
                      <c:pt idx="4790">
                        <c:v>43523</c:v>
                      </c:pt>
                      <c:pt idx="4791">
                        <c:v>43524</c:v>
                      </c:pt>
                      <c:pt idx="4792">
                        <c:v>43525</c:v>
                      </c:pt>
                      <c:pt idx="4793">
                        <c:v>43528</c:v>
                      </c:pt>
                      <c:pt idx="4794">
                        <c:v>43529</c:v>
                      </c:pt>
                      <c:pt idx="4795">
                        <c:v>43530</c:v>
                      </c:pt>
                      <c:pt idx="4796">
                        <c:v>43531</c:v>
                      </c:pt>
                      <c:pt idx="4797">
                        <c:v>43532</c:v>
                      </c:pt>
                      <c:pt idx="4798">
                        <c:v>43535</c:v>
                      </c:pt>
                      <c:pt idx="4799">
                        <c:v>43536</c:v>
                      </c:pt>
                      <c:pt idx="4800">
                        <c:v>43537</c:v>
                      </c:pt>
                      <c:pt idx="4801">
                        <c:v>43538</c:v>
                      </c:pt>
                      <c:pt idx="4802">
                        <c:v>43539</c:v>
                      </c:pt>
                      <c:pt idx="4803">
                        <c:v>43542</c:v>
                      </c:pt>
                      <c:pt idx="4804">
                        <c:v>43543</c:v>
                      </c:pt>
                      <c:pt idx="4805">
                        <c:v>43544</c:v>
                      </c:pt>
                      <c:pt idx="4806">
                        <c:v>43545</c:v>
                      </c:pt>
                      <c:pt idx="4807">
                        <c:v>43546</c:v>
                      </c:pt>
                      <c:pt idx="4808">
                        <c:v>43549</c:v>
                      </c:pt>
                      <c:pt idx="4809">
                        <c:v>43550</c:v>
                      </c:pt>
                      <c:pt idx="4810">
                        <c:v>43551</c:v>
                      </c:pt>
                      <c:pt idx="4811">
                        <c:v>43552</c:v>
                      </c:pt>
                      <c:pt idx="4812">
                        <c:v>43553</c:v>
                      </c:pt>
                      <c:pt idx="4813">
                        <c:v>43556</c:v>
                      </c:pt>
                      <c:pt idx="4814">
                        <c:v>43557</c:v>
                      </c:pt>
                      <c:pt idx="4815">
                        <c:v>43558</c:v>
                      </c:pt>
                      <c:pt idx="4816">
                        <c:v>43559</c:v>
                      </c:pt>
                      <c:pt idx="4817">
                        <c:v>43560</c:v>
                      </c:pt>
                      <c:pt idx="4818">
                        <c:v>43563</c:v>
                      </c:pt>
                      <c:pt idx="4819">
                        <c:v>43564</c:v>
                      </c:pt>
                      <c:pt idx="4820">
                        <c:v>43565</c:v>
                      </c:pt>
                      <c:pt idx="4821">
                        <c:v>43566</c:v>
                      </c:pt>
                      <c:pt idx="4822">
                        <c:v>43567</c:v>
                      </c:pt>
                      <c:pt idx="4823">
                        <c:v>43570</c:v>
                      </c:pt>
                      <c:pt idx="4824">
                        <c:v>43571</c:v>
                      </c:pt>
                      <c:pt idx="4825">
                        <c:v>43572</c:v>
                      </c:pt>
                      <c:pt idx="4826">
                        <c:v>43573</c:v>
                      </c:pt>
                      <c:pt idx="4827">
                        <c:v>43577</c:v>
                      </c:pt>
                      <c:pt idx="4828">
                        <c:v>43578</c:v>
                      </c:pt>
                      <c:pt idx="4829">
                        <c:v>43579</c:v>
                      </c:pt>
                      <c:pt idx="4830">
                        <c:v>43580</c:v>
                      </c:pt>
                      <c:pt idx="4831">
                        <c:v>43581</c:v>
                      </c:pt>
                      <c:pt idx="4832">
                        <c:v>43584</c:v>
                      </c:pt>
                      <c:pt idx="4833">
                        <c:v>43585</c:v>
                      </c:pt>
                      <c:pt idx="4834">
                        <c:v>43586</c:v>
                      </c:pt>
                      <c:pt idx="4835">
                        <c:v>43587</c:v>
                      </c:pt>
                      <c:pt idx="4836">
                        <c:v>43588</c:v>
                      </c:pt>
                      <c:pt idx="4837">
                        <c:v>43591</c:v>
                      </c:pt>
                      <c:pt idx="4838">
                        <c:v>43592</c:v>
                      </c:pt>
                      <c:pt idx="4839">
                        <c:v>43593</c:v>
                      </c:pt>
                      <c:pt idx="4840">
                        <c:v>43594</c:v>
                      </c:pt>
                      <c:pt idx="4841">
                        <c:v>43595</c:v>
                      </c:pt>
                      <c:pt idx="4842">
                        <c:v>43598</c:v>
                      </c:pt>
                      <c:pt idx="4843">
                        <c:v>43599</c:v>
                      </c:pt>
                      <c:pt idx="4844">
                        <c:v>43600</c:v>
                      </c:pt>
                      <c:pt idx="4845">
                        <c:v>43601</c:v>
                      </c:pt>
                      <c:pt idx="4846">
                        <c:v>43602</c:v>
                      </c:pt>
                      <c:pt idx="4847">
                        <c:v>43605</c:v>
                      </c:pt>
                      <c:pt idx="4848">
                        <c:v>43606</c:v>
                      </c:pt>
                      <c:pt idx="4849">
                        <c:v>43607</c:v>
                      </c:pt>
                      <c:pt idx="4850">
                        <c:v>43608</c:v>
                      </c:pt>
                      <c:pt idx="4851">
                        <c:v>43609</c:v>
                      </c:pt>
                      <c:pt idx="4852">
                        <c:v>43613</c:v>
                      </c:pt>
                      <c:pt idx="4853">
                        <c:v>43614</c:v>
                      </c:pt>
                      <c:pt idx="4854">
                        <c:v>43615</c:v>
                      </c:pt>
                      <c:pt idx="4855">
                        <c:v>43616</c:v>
                      </c:pt>
                      <c:pt idx="4856">
                        <c:v>43619</c:v>
                      </c:pt>
                      <c:pt idx="4857">
                        <c:v>43620</c:v>
                      </c:pt>
                      <c:pt idx="4858">
                        <c:v>43621</c:v>
                      </c:pt>
                      <c:pt idx="4859">
                        <c:v>43622</c:v>
                      </c:pt>
                      <c:pt idx="4860">
                        <c:v>43623</c:v>
                      </c:pt>
                      <c:pt idx="4861">
                        <c:v>43626</c:v>
                      </c:pt>
                      <c:pt idx="4862">
                        <c:v>43627</c:v>
                      </c:pt>
                      <c:pt idx="4863">
                        <c:v>43628</c:v>
                      </c:pt>
                      <c:pt idx="4864">
                        <c:v>43629</c:v>
                      </c:pt>
                      <c:pt idx="4865">
                        <c:v>43630</c:v>
                      </c:pt>
                      <c:pt idx="4866">
                        <c:v>43633</c:v>
                      </c:pt>
                      <c:pt idx="4867">
                        <c:v>43634</c:v>
                      </c:pt>
                      <c:pt idx="4868">
                        <c:v>43635</c:v>
                      </c:pt>
                      <c:pt idx="4869">
                        <c:v>43636</c:v>
                      </c:pt>
                      <c:pt idx="4870">
                        <c:v>43637</c:v>
                      </c:pt>
                      <c:pt idx="4871">
                        <c:v>43640</c:v>
                      </c:pt>
                      <c:pt idx="4872">
                        <c:v>43641</c:v>
                      </c:pt>
                      <c:pt idx="4873">
                        <c:v>43642</c:v>
                      </c:pt>
                      <c:pt idx="4874">
                        <c:v>43643</c:v>
                      </c:pt>
                      <c:pt idx="4875">
                        <c:v>43644</c:v>
                      </c:pt>
                      <c:pt idx="4876">
                        <c:v>43647</c:v>
                      </c:pt>
                      <c:pt idx="4877">
                        <c:v>43648</c:v>
                      </c:pt>
                      <c:pt idx="4878">
                        <c:v>43649</c:v>
                      </c:pt>
                      <c:pt idx="4879">
                        <c:v>43651</c:v>
                      </c:pt>
                      <c:pt idx="4880">
                        <c:v>43654</c:v>
                      </c:pt>
                      <c:pt idx="4881">
                        <c:v>43655</c:v>
                      </c:pt>
                      <c:pt idx="4882">
                        <c:v>43656</c:v>
                      </c:pt>
                      <c:pt idx="4883">
                        <c:v>43657</c:v>
                      </c:pt>
                      <c:pt idx="4884">
                        <c:v>43658</c:v>
                      </c:pt>
                      <c:pt idx="4885">
                        <c:v>43661</c:v>
                      </c:pt>
                      <c:pt idx="4886">
                        <c:v>43662</c:v>
                      </c:pt>
                      <c:pt idx="4887">
                        <c:v>43663</c:v>
                      </c:pt>
                      <c:pt idx="4888">
                        <c:v>43664</c:v>
                      </c:pt>
                      <c:pt idx="4889">
                        <c:v>43665</c:v>
                      </c:pt>
                      <c:pt idx="4890">
                        <c:v>43668</c:v>
                      </c:pt>
                      <c:pt idx="4891">
                        <c:v>43669</c:v>
                      </c:pt>
                      <c:pt idx="4892">
                        <c:v>43670</c:v>
                      </c:pt>
                      <c:pt idx="4893">
                        <c:v>43671</c:v>
                      </c:pt>
                      <c:pt idx="4894">
                        <c:v>43672</c:v>
                      </c:pt>
                      <c:pt idx="4895">
                        <c:v>43675</c:v>
                      </c:pt>
                      <c:pt idx="4896">
                        <c:v>43676</c:v>
                      </c:pt>
                      <c:pt idx="4897">
                        <c:v>43677</c:v>
                      </c:pt>
                      <c:pt idx="4898">
                        <c:v>43678</c:v>
                      </c:pt>
                      <c:pt idx="4899">
                        <c:v>43679</c:v>
                      </c:pt>
                      <c:pt idx="4900">
                        <c:v>43682</c:v>
                      </c:pt>
                      <c:pt idx="4901">
                        <c:v>43683</c:v>
                      </c:pt>
                      <c:pt idx="4902">
                        <c:v>43684</c:v>
                      </c:pt>
                      <c:pt idx="4903">
                        <c:v>43685</c:v>
                      </c:pt>
                      <c:pt idx="4904">
                        <c:v>43686</c:v>
                      </c:pt>
                      <c:pt idx="4905">
                        <c:v>43689</c:v>
                      </c:pt>
                      <c:pt idx="4906">
                        <c:v>43690</c:v>
                      </c:pt>
                      <c:pt idx="4907">
                        <c:v>43691</c:v>
                      </c:pt>
                      <c:pt idx="4908">
                        <c:v>43692</c:v>
                      </c:pt>
                      <c:pt idx="4909">
                        <c:v>43693</c:v>
                      </c:pt>
                      <c:pt idx="4910">
                        <c:v>43696</c:v>
                      </c:pt>
                      <c:pt idx="4911">
                        <c:v>43697</c:v>
                      </c:pt>
                      <c:pt idx="4912">
                        <c:v>43698</c:v>
                      </c:pt>
                      <c:pt idx="4913">
                        <c:v>43699</c:v>
                      </c:pt>
                      <c:pt idx="4914">
                        <c:v>43700</c:v>
                      </c:pt>
                      <c:pt idx="4915">
                        <c:v>43703</c:v>
                      </c:pt>
                      <c:pt idx="4916">
                        <c:v>43704</c:v>
                      </c:pt>
                      <c:pt idx="4917">
                        <c:v>43705</c:v>
                      </c:pt>
                      <c:pt idx="4918">
                        <c:v>43706</c:v>
                      </c:pt>
                      <c:pt idx="4919">
                        <c:v>43707</c:v>
                      </c:pt>
                      <c:pt idx="4920">
                        <c:v>43711</c:v>
                      </c:pt>
                      <c:pt idx="4921">
                        <c:v>43712</c:v>
                      </c:pt>
                      <c:pt idx="4922">
                        <c:v>43713</c:v>
                      </c:pt>
                      <c:pt idx="4923">
                        <c:v>43714</c:v>
                      </c:pt>
                      <c:pt idx="4924">
                        <c:v>43717</c:v>
                      </c:pt>
                      <c:pt idx="4925">
                        <c:v>43718</c:v>
                      </c:pt>
                      <c:pt idx="4926">
                        <c:v>43719</c:v>
                      </c:pt>
                      <c:pt idx="4927">
                        <c:v>43720</c:v>
                      </c:pt>
                      <c:pt idx="4928">
                        <c:v>43721</c:v>
                      </c:pt>
                      <c:pt idx="4929">
                        <c:v>43724</c:v>
                      </c:pt>
                      <c:pt idx="4930">
                        <c:v>43725</c:v>
                      </c:pt>
                      <c:pt idx="4931">
                        <c:v>43726</c:v>
                      </c:pt>
                      <c:pt idx="4932">
                        <c:v>43727</c:v>
                      </c:pt>
                      <c:pt idx="4933">
                        <c:v>43728</c:v>
                      </c:pt>
                      <c:pt idx="4934">
                        <c:v>43731</c:v>
                      </c:pt>
                      <c:pt idx="4935">
                        <c:v>43732</c:v>
                      </c:pt>
                      <c:pt idx="4936">
                        <c:v>43733</c:v>
                      </c:pt>
                      <c:pt idx="4937">
                        <c:v>43734</c:v>
                      </c:pt>
                      <c:pt idx="4938">
                        <c:v>43735</c:v>
                      </c:pt>
                      <c:pt idx="4939">
                        <c:v>43738</c:v>
                      </c:pt>
                      <c:pt idx="4940">
                        <c:v>43739</c:v>
                      </c:pt>
                      <c:pt idx="4941">
                        <c:v>43740</c:v>
                      </c:pt>
                      <c:pt idx="4942">
                        <c:v>43741</c:v>
                      </c:pt>
                      <c:pt idx="4943">
                        <c:v>43742</c:v>
                      </c:pt>
                      <c:pt idx="4944">
                        <c:v>43745</c:v>
                      </c:pt>
                      <c:pt idx="4945">
                        <c:v>43746</c:v>
                      </c:pt>
                      <c:pt idx="4946">
                        <c:v>43747</c:v>
                      </c:pt>
                      <c:pt idx="4947">
                        <c:v>43748</c:v>
                      </c:pt>
                      <c:pt idx="4948">
                        <c:v>43749</c:v>
                      </c:pt>
                      <c:pt idx="4949">
                        <c:v>43753</c:v>
                      </c:pt>
                      <c:pt idx="4950">
                        <c:v>43754</c:v>
                      </c:pt>
                      <c:pt idx="4951">
                        <c:v>43755</c:v>
                      </c:pt>
                      <c:pt idx="4952">
                        <c:v>43756</c:v>
                      </c:pt>
                      <c:pt idx="4953">
                        <c:v>43759</c:v>
                      </c:pt>
                      <c:pt idx="4954">
                        <c:v>43760</c:v>
                      </c:pt>
                      <c:pt idx="4955">
                        <c:v>43761</c:v>
                      </c:pt>
                      <c:pt idx="4956">
                        <c:v>43762</c:v>
                      </c:pt>
                      <c:pt idx="4957">
                        <c:v>43763</c:v>
                      </c:pt>
                      <c:pt idx="4958">
                        <c:v>43766</c:v>
                      </c:pt>
                      <c:pt idx="4959">
                        <c:v>43767</c:v>
                      </c:pt>
                      <c:pt idx="4960">
                        <c:v>43768</c:v>
                      </c:pt>
                      <c:pt idx="4961">
                        <c:v>43769</c:v>
                      </c:pt>
                      <c:pt idx="4962">
                        <c:v>43770</c:v>
                      </c:pt>
                      <c:pt idx="4963">
                        <c:v>43773</c:v>
                      </c:pt>
                      <c:pt idx="4964">
                        <c:v>43774</c:v>
                      </c:pt>
                      <c:pt idx="4965">
                        <c:v>43775</c:v>
                      </c:pt>
                      <c:pt idx="4966">
                        <c:v>43776</c:v>
                      </c:pt>
                      <c:pt idx="4967">
                        <c:v>43777</c:v>
                      </c:pt>
                      <c:pt idx="4968">
                        <c:v>43781</c:v>
                      </c:pt>
                      <c:pt idx="4969">
                        <c:v>43782</c:v>
                      </c:pt>
                      <c:pt idx="4970">
                        <c:v>43783</c:v>
                      </c:pt>
                      <c:pt idx="4971">
                        <c:v>43784</c:v>
                      </c:pt>
                      <c:pt idx="4972">
                        <c:v>43787</c:v>
                      </c:pt>
                      <c:pt idx="4973">
                        <c:v>43788</c:v>
                      </c:pt>
                      <c:pt idx="4974">
                        <c:v>43789</c:v>
                      </c:pt>
                      <c:pt idx="4975">
                        <c:v>43790</c:v>
                      </c:pt>
                      <c:pt idx="4976">
                        <c:v>43791</c:v>
                      </c:pt>
                      <c:pt idx="4977">
                        <c:v>43794</c:v>
                      </c:pt>
                      <c:pt idx="4978">
                        <c:v>43795</c:v>
                      </c:pt>
                      <c:pt idx="4979">
                        <c:v>43796</c:v>
                      </c:pt>
                      <c:pt idx="4980">
                        <c:v>43798</c:v>
                      </c:pt>
                      <c:pt idx="4981">
                        <c:v>43801</c:v>
                      </c:pt>
                      <c:pt idx="4982">
                        <c:v>43802</c:v>
                      </c:pt>
                      <c:pt idx="4983">
                        <c:v>43803</c:v>
                      </c:pt>
                      <c:pt idx="4984">
                        <c:v>43804</c:v>
                      </c:pt>
                      <c:pt idx="4985">
                        <c:v>43805</c:v>
                      </c:pt>
                      <c:pt idx="4986">
                        <c:v>43808</c:v>
                      </c:pt>
                      <c:pt idx="4987">
                        <c:v>43809</c:v>
                      </c:pt>
                      <c:pt idx="4988">
                        <c:v>43810</c:v>
                      </c:pt>
                      <c:pt idx="4989">
                        <c:v>43811</c:v>
                      </c:pt>
                      <c:pt idx="4990">
                        <c:v>43812</c:v>
                      </c:pt>
                      <c:pt idx="4991">
                        <c:v>43815</c:v>
                      </c:pt>
                      <c:pt idx="4992">
                        <c:v>43816</c:v>
                      </c:pt>
                      <c:pt idx="4993">
                        <c:v>43817</c:v>
                      </c:pt>
                      <c:pt idx="4994">
                        <c:v>43818</c:v>
                      </c:pt>
                      <c:pt idx="4995">
                        <c:v>43819</c:v>
                      </c:pt>
                      <c:pt idx="4996">
                        <c:v>43822</c:v>
                      </c:pt>
                      <c:pt idx="4997">
                        <c:v>43823</c:v>
                      </c:pt>
                      <c:pt idx="4998">
                        <c:v>43825</c:v>
                      </c:pt>
                      <c:pt idx="4999">
                        <c:v>43826</c:v>
                      </c:pt>
                      <c:pt idx="5000">
                        <c:v>43829</c:v>
                      </c:pt>
                      <c:pt idx="5001">
                        <c:v>43830</c:v>
                      </c:pt>
                      <c:pt idx="5002">
                        <c:v>43832</c:v>
                      </c:pt>
                      <c:pt idx="5003">
                        <c:v>43833</c:v>
                      </c:pt>
                      <c:pt idx="5004">
                        <c:v>43836</c:v>
                      </c:pt>
                      <c:pt idx="5005">
                        <c:v>43837</c:v>
                      </c:pt>
                      <c:pt idx="5006">
                        <c:v>43838</c:v>
                      </c:pt>
                      <c:pt idx="5007">
                        <c:v>43839</c:v>
                      </c:pt>
                      <c:pt idx="5008">
                        <c:v>43840</c:v>
                      </c:pt>
                      <c:pt idx="5009">
                        <c:v>43843</c:v>
                      </c:pt>
                      <c:pt idx="5010">
                        <c:v>43844</c:v>
                      </c:pt>
                      <c:pt idx="5011">
                        <c:v>43845</c:v>
                      </c:pt>
                      <c:pt idx="5012">
                        <c:v>43846</c:v>
                      </c:pt>
                      <c:pt idx="5013">
                        <c:v>43847</c:v>
                      </c:pt>
                      <c:pt idx="5014">
                        <c:v>43851</c:v>
                      </c:pt>
                      <c:pt idx="5015">
                        <c:v>43852</c:v>
                      </c:pt>
                      <c:pt idx="5016">
                        <c:v>43853</c:v>
                      </c:pt>
                      <c:pt idx="5017">
                        <c:v>43854</c:v>
                      </c:pt>
                      <c:pt idx="5018">
                        <c:v>43857</c:v>
                      </c:pt>
                      <c:pt idx="5019">
                        <c:v>43858</c:v>
                      </c:pt>
                      <c:pt idx="5020">
                        <c:v>43859</c:v>
                      </c:pt>
                      <c:pt idx="5021">
                        <c:v>43860</c:v>
                      </c:pt>
                      <c:pt idx="5022">
                        <c:v>43861</c:v>
                      </c:pt>
                      <c:pt idx="5023">
                        <c:v>43864</c:v>
                      </c:pt>
                      <c:pt idx="5024">
                        <c:v>43865</c:v>
                      </c:pt>
                      <c:pt idx="5025">
                        <c:v>43866</c:v>
                      </c:pt>
                      <c:pt idx="5026">
                        <c:v>43867</c:v>
                      </c:pt>
                      <c:pt idx="5027">
                        <c:v>43868</c:v>
                      </c:pt>
                      <c:pt idx="5028">
                        <c:v>43871</c:v>
                      </c:pt>
                      <c:pt idx="5029">
                        <c:v>43872</c:v>
                      </c:pt>
                      <c:pt idx="5030">
                        <c:v>43873</c:v>
                      </c:pt>
                      <c:pt idx="5031">
                        <c:v>43874</c:v>
                      </c:pt>
                      <c:pt idx="5032">
                        <c:v>43875</c:v>
                      </c:pt>
                      <c:pt idx="5033">
                        <c:v>43879</c:v>
                      </c:pt>
                      <c:pt idx="5034">
                        <c:v>43880</c:v>
                      </c:pt>
                      <c:pt idx="5035">
                        <c:v>43881</c:v>
                      </c:pt>
                      <c:pt idx="5036">
                        <c:v>43882</c:v>
                      </c:pt>
                      <c:pt idx="5037">
                        <c:v>43885</c:v>
                      </c:pt>
                      <c:pt idx="5038">
                        <c:v>43886</c:v>
                      </c:pt>
                      <c:pt idx="5039">
                        <c:v>43887</c:v>
                      </c:pt>
                      <c:pt idx="5040">
                        <c:v>43888</c:v>
                      </c:pt>
                      <c:pt idx="5041">
                        <c:v>43889</c:v>
                      </c:pt>
                      <c:pt idx="5042">
                        <c:v>43892</c:v>
                      </c:pt>
                      <c:pt idx="5043">
                        <c:v>43893</c:v>
                      </c:pt>
                      <c:pt idx="5044">
                        <c:v>43894</c:v>
                      </c:pt>
                      <c:pt idx="5045">
                        <c:v>43895</c:v>
                      </c:pt>
                      <c:pt idx="5046">
                        <c:v>43896</c:v>
                      </c:pt>
                      <c:pt idx="5047">
                        <c:v>43899</c:v>
                      </c:pt>
                      <c:pt idx="5048">
                        <c:v>43900</c:v>
                      </c:pt>
                      <c:pt idx="5049">
                        <c:v>43901</c:v>
                      </c:pt>
                      <c:pt idx="5050">
                        <c:v>43902</c:v>
                      </c:pt>
                      <c:pt idx="5051">
                        <c:v>43903</c:v>
                      </c:pt>
                      <c:pt idx="5052">
                        <c:v>43906</c:v>
                      </c:pt>
                      <c:pt idx="5053">
                        <c:v>43907</c:v>
                      </c:pt>
                      <c:pt idx="5054">
                        <c:v>43908</c:v>
                      </c:pt>
                      <c:pt idx="5055">
                        <c:v>43909</c:v>
                      </c:pt>
                      <c:pt idx="5056">
                        <c:v>43910</c:v>
                      </c:pt>
                      <c:pt idx="5057">
                        <c:v>43913</c:v>
                      </c:pt>
                      <c:pt idx="5058">
                        <c:v>43914</c:v>
                      </c:pt>
                      <c:pt idx="5059">
                        <c:v>43915</c:v>
                      </c:pt>
                      <c:pt idx="5060">
                        <c:v>43916</c:v>
                      </c:pt>
                      <c:pt idx="5061">
                        <c:v>43917</c:v>
                      </c:pt>
                      <c:pt idx="5062">
                        <c:v>43920</c:v>
                      </c:pt>
                      <c:pt idx="5063">
                        <c:v>43921</c:v>
                      </c:pt>
                      <c:pt idx="5064">
                        <c:v>43922</c:v>
                      </c:pt>
                      <c:pt idx="5065">
                        <c:v>43923</c:v>
                      </c:pt>
                      <c:pt idx="5066">
                        <c:v>43924</c:v>
                      </c:pt>
                      <c:pt idx="5067">
                        <c:v>43927</c:v>
                      </c:pt>
                      <c:pt idx="5068">
                        <c:v>43928</c:v>
                      </c:pt>
                      <c:pt idx="5069">
                        <c:v>43929</c:v>
                      </c:pt>
                      <c:pt idx="5070">
                        <c:v>43930</c:v>
                      </c:pt>
                      <c:pt idx="5071">
                        <c:v>43934</c:v>
                      </c:pt>
                      <c:pt idx="5072">
                        <c:v>43935</c:v>
                      </c:pt>
                      <c:pt idx="5073">
                        <c:v>43936</c:v>
                      </c:pt>
                      <c:pt idx="5074">
                        <c:v>43937</c:v>
                      </c:pt>
                      <c:pt idx="5075">
                        <c:v>43938</c:v>
                      </c:pt>
                      <c:pt idx="5076">
                        <c:v>43941</c:v>
                      </c:pt>
                      <c:pt idx="5077">
                        <c:v>43942</c:v>
                      </c:pt>
                      <c:pt idx="5078">
                        <c:v>43943</c:v>
                      </c:pt>
                      <c:pt idx="5079">
                        <c:v>43944</c:v>
                      </c:pt>
                      <c:pt idx="5080">
                        <c:v>43945</c:v>
                      </c:pt>
                      <c:pt idx="5081">
                        <c:v>43948</c:v>
                      </c:pt>
                      <c:pt idx="5082">
                        <c:v>43949</c:v>
                      </c:pt>
                      <c:pt idx="5083">
                        <c:v>43950</c:v>
                      </c:pt>
                      <c:pt idx="5084">
                        <c:v>43951</c:v>
                      </c:pt>
                      <c:pt idx="5085">
                        <c:v>43952</c:v>
                      </c:pt>
                      <c:pt idx="5086">
                        <c:v>43955</c:v>
                      </c:pt>
                      <c:pt idx="5087">
                        <c:v>43956</c:v>
                      </c:pt>
                      <c:pt idx="5088">
                        <c:v>43957</c:v>
                      </c:pt>
                      <c:pt idx="5089">
                        <c:v>43958</c:v>
                      </c:pt>
                      <c:pt idx="5090">
                        <c:v>43959</c:v>
                      </c:pt>
                      <c:pt idx="5091">
                        <c:v>43962</c:v>
                      </c:pt>
                      <c:pt idx="5092">
                        <c:v>43963</c:v>
                      </c:pt>
                      <c:pt idx="5093">
                        <c:v>43964</c:v>
                      </c:pt>
                      <c:pt idx="5094">
                        <c:v>43965</c:v>
                      </c:pt>
                      <c:pt idx="5095">
                        <c:v>43966</c:v>
                      </c:pt>
                      <c:pt idx="5096">
                        <c:v>43969</c:v>
                      </c:pt>
                      <c:pt idx="5097">
                        <c:v>43970</c:v>
                      </c:pt>
                      <c:pt idx="5098">
                        <c:v>43971</c:v>
                      </c:pt>
                      <c:pt idx="5099">
                        <c:v>43972</c:v>
                      </c:pt>
                      <c:pt idx="5100">
                        <c:v>43973</c:v>
                      </c:pt>
                      <c:pt idx="5101">
                        <c:v>43977</c:v>
                      </c:pt>
                      <c:pt idx="5102">
                        <c:v>43978</c:v>
                      </c:pt>
                      <c:pt idx="5103">
                        <c:v>43979</c:v>
                      </c:pt>
                      <c:pt idx="5104">
                        <c:v>43980</c:v>
                      </c:pt>
                      <c:pt idx="5105">
                        <c:v>43983</c:v>
                      </c:pt>
                      <c:pt idx="5106">
                        <c:v>43984</c:v>
                      </c:pt>
                      <c:pt idx="5107">
                        <c:v>43985</c:v>
                      </c:pt>
                      <c:pt idx="5108">
                        <c:v>43986</c:v>
                      </c:pt>
                      <c:pt idx="5109">
                        <c:v>43987</c:v>
                      </c:pt>
                      <c:pt idx="5110">
                        <c:v>43990</c:v>
                      </c:pt>
                      <c:pt idx="5111">
                        <c:v>43991</c:v>
                      </c:pt>
                      <c:pt idx="5112">
                        <c:v>43992</c:v>
                      </c:pt>
                      <c:pt idx="5113">
                        <c:v>43993</c:v>
                      </c:pt>
                      <c:pt idx="5114">
                        <c:v>43994</c:v>
                      </c:pt>
                      <c:pt idx="5115">
                        <c:v>43997</c:v>
                      </c:pt>
                      <c:pt idx="5116">
                        <c:v>43998</c:v>
                      </c:pt>
                      <c:pt idx="5117">
                        <c:v>43999</c:v>
                      </c:pt>
                      <c:pt idx="5118">
                        <c:v>44000</c:v>
                      </c:pt>
                      <c:pt idx="5119">
                        <c:v>44001</c:v>
                      </c:pt>
                      <c:pt idx="5120">
                        <c:v>44004</c:v>
                      </c:pt>
                      <c:pt idx="5121">
                        <c:v>44005</c:v>
                      </c:pt>
                      <c:pt idx="5122">
                        <c:v>44006</c:v>
                      </c:pt>
                      <c:pt idx="5123">
                        <c:v>44007</c:v>
                      </c:pt>
                      <c:pt idx="5124">
                        <c:v>44008</c:v>
                      </c:pt>
                      <c:pt idx="5125">
                        <c:v>44011</c:v>
                      </c:pt>
                      <c:pt idx="5126">
                        <c:v>44012</c:v>
                      </c:pt>
                      <c:pt idx="5127">
                        <c:v>44013</c:v>
                      </c:pt>
                      <c:pt idx="5128">
                        <c:v>44014</c:v>
                      </c:pt>
                      <c:pt idx="5129">
                        <c:v>44018</c:v>
                      </c:pt>
                      <c:pt idx="5130">
                        <c:v>44019</c:v>
                      </c:pt>
                      <c:pt idx="5131">
                        <c:v>44020</c:v>
                      </c:pt>
                      <c:pt idx="5132">
                        <c:v>44021</c:v>
                      </c:pt>
                      <c:pt idx="5133">
                        <c:v>44022</c:v>
                      </c:pt>
                      <c:pt idx="5134">
                        <c:v>44025</c:v>
                      </c:pt>
                      <c:pt idx="5135">
                        <c:v>44026</c:v>
                      </c:pt>
                      <c:pt idx="5136">
                        <c:v>44027</c:v>
                      </c:pt>
                      <c:pt idx="5137">
                        <c:v>44028</c:v>
                      </c:pt>
                      <c:pt idx="5138">
                        <c:v>44029</c:v>
                      </c:pt>
                      <c:pt idx="5139">
                        <c:v>44032</c:v>
                      </c:pt>
                      <c:pt idx="5140">
                        <c:v>44033</c:v>
                      </c:pt>
                      <c:pt idx="5141">
                        <c:v>44034</c:v>
                      </c:pt>
                      <c:pt idx="5142">
                        <c:v>44035</c:v>
                      </c:pt>
                      <c:pt idx="5143">
                        <c:v>44036</c:v>
                      </c:pt>
                      <c:pt idx="5144">
                        <c:v>44039</c:v>
                      </c:pt>
                      <c:pt idx="5145">
                        <c:v>44040</c:v>
                      </c:pt>
                      <c:pt idx="5146">
                        <c:v>44041</c:v>
                      </c:pt>
                      <c:pt idx="5147">
                        <c:v>44042</c:v>
                      </c:pt>
                      <c:pt idx="5148">
                        <c:v>44043</c:v>
                      </c:pt>
                      <c:pt idx="5149">
                        <c:v>44046</c:v>
                      </c:pt>
                      <c:pt idx="5150">
                        <c:v>44047</c:v>
                      </c:pt>
                      <c:pt idx="5151">
                        <c:v>44048</c:v>
                      </c:pt>
                      <c:pt idx="5152">
                        <c:v>44049</c:v>
                      </c:pt>
                      <c:pt idx="5153">
                        <c:v>44050</c:v>
                      </c:pt>
                      <c:pt idx="5154">
                        <c:v>44053</c:v>
                      </c:pt>
                      <c:pt idx="5155">
                        <c:v>44054</c:v>
                      </c:pt>
                      <c:pt idx="5156">
                        <c:v>44055</c:v>
                      </c:pt>
                      <c:pt idx="5157">
                        <c:v>44056</c:v>
                      </c:pt>
                      <c:pt idx="5158">
                        <c:v>44057</c:v>
                      </c:pt>
                      <c:pt idx="5159">
                        <c:v>44060</c:v>
                      </c:pt>
                      <c:pt idx="5160">
                        <c:v>44061</c:v>
                      </c:pt>
                      <c:pt idx="5161">
                        <c:v>44062</c:v>
                      </c:pt>
                      <c:pt idx="5162">
                        <c:v>44063</c:v>
                      </c:pt>
                      <c:pt idx="5163">
                        <c:v>44064</c:v>
                      </c:pt>
                      <c:pt idx="5164">
                        <c:v>44067</c:v>
                      </c:pt>
                      <c:pt idx="5165">
                        <c:v>44068</c:v>
                      </c:pt>
                      <c:pt idx="5166">
                        <c:v>44069</c:v>
                      </c:pt>
                      <c:pt idx="5167">
                        <c:v>44070</c:v>
                      </c:pt>
                      <c:pt idx="5168">
                        <c:v>44071</c:v>
                      </c:pt>
                      <c:pt idx="5169">
                        <c:v>44074</c:v>
                      </c:pt>
                      <c:pt idx="5170">
                        <c:v>44075</c:v>
                      </c:pt>
                      <c:pt idx="5171">
                        <c:v>44076</c:v>
                      </c:pt>
                      <c:pt idx="5172">
                        <c:v>44077</c:v>
                      </c:pt>
                      <c:pt idx="5173">
                        <c:v>44078</c:v>
                      </c:pt>
                      <c:pt idx="5174">
                        <c:v>44082</c:v>
                      </c:pt>
                      <c:pt idx="5175">
                        <c:v>44083</c:v>
                      </c:pt>
                      <c:pt idx="5176">
                        <c:v>44084</c:v>
                      </c:pt>
                      <c:pt idx="5177">
                        <c:v>44085</c:v>
                      </c:pt>
                      <c:pt idx="5178">
                        <c:v>44088</c:v>
                      </c:pt>
                      <c:pt idx="5179">
                        <c:v>44089</c:v>
                      </c:pt>
                      <c:pt idx="5180">
                        <c:v>44090</c:v>
                      </c:pt>
                      <c:pt idx="5181">
                        <c:v>44091</c:v>
                      </c:pt>
                      <c:pt idx="5182">
                        <c:v>44092</c:v>
                      </c:pt>
                      <c:pt idx="5183">
                        <c:v>44095</c:v>
                      </c:pt>
                      <c:pt idx="5184">
                        <c:v>44096</c:v>
                      </c:pt>
                      <c:pt idx="5185">
                        <c:v>44097</c:v>
                      </c:pt>
                      <c:pt idx="5186">
                        <c:v>44098</c:v>
                      </c:pt>
                      <c:pt idx="5187">
                        <c:v>44099</c:v>
                      </c:pt>
                      <c:pt idx="5188">
                        <c:v>44102</c:v>
                      </c:pt>
                      <c:pt idx="5189">
                        <c:v>44103</c:v>
                      </c:pt>
                      <c:pt idx="5190">
                        <c:v>44104</c:v>
                      </c:pt>
                      <c:pt idx="5191">
                        <c:v>44105</c:v>
                      </c:pt>
                      <c:pt idx="5192">
                        <c:v>44106</c:v>
                      </c:pt>
                      <c:pt idx="5193">
                        <c:v>44109</c:v>
                      </c:pt>
                      <c:pt idx="5194">
                        <c:v>44110</c:v>
                      </c:pt>
                      <c:pt idx="5195">
                        <c:v>44111</c:v>
                      </c:pt>
                      <c:pt idx="5196">
                        <c:v>44112</c:v>
                      </c:pt>
                      <c:pt idx="5197">
                        <c:v>44113</c:v>
                      </c:pt>
                      <c:pt idx="5198">
                        <c:v>44117</c:v>
                      </c:pt>
                      <c:pt idx="5199">
                        <c:v>44118</c:v>
                      </c:pt>
                      <c:pt idx="5200">
                        <c:v>44119</c:v>
                      </c:pt>
                      <c:pt idx="5201">
                        <c:v>44120</c:v>
                      </c:pt>
                      <c:pt idx="5202">
                        <c:v>44123</c:v>
                      </c:pt>
                      <c:pt idx="5203">
                        <c:v>44124</c:v>
                      </c:pt>
                      <c:pt idx="5204">
                        <c:v>44125</c:v>
                      </c:pt>
                      <c:pt idx="5205">
                        <c:v>44126</c:v>
                      </c:pt>
                      <c:pt idx="5206">
                        <c:v>44127</c:v>
                      </c:pt>
                      <c:pt idx="5207">
                        <c:v>44130</c:v>
                      </c:pt>
                      <c:pt idx="5208">
                        <c:v>44131</c:v>
                      </c:pt>
                      <c:pt idx="5209">
                        <c:v>44132</c:v>
                      </c:pt>
                      <c:pt idx="5210">
                        <c:v>44133</c:v>
                      </c:pt>
                      <c:pt idx="5211">
                        <c:v>44134</c:v>
                      </c:pt>
                      <c:pt idx="5212">
                        <c:v>44137</c:v>
                      </c:pt>
                      <c:pt idx="5213">
                        <c:v>44138</c:v>
                      </c:pt>
                      <c:pt idx="5214">
                        <c:v>44139</c:v>
                      </c:pt>
                      <c:pt idx="5215">
                        <c:v>44140</c:v>
                      </c:pt>
                      <c:pt idx="5216">
                        <c:v>44141</c:v>
                      </c:pt>
                      <c:pt idx="5217">
                        <c:v>44144</c:v>
                      </c:pt>
                      <c:pt idx="5218">
                        <c:v>44145</c:v>
                      </c:pt>
                      <c:pt idx="5219">
                        <c:v>44147</c:v>
                      </c:pt>
                      <c:pt idx="5220">
                        <c:v>44148</c:v>
                      </c:pt>
                      <c:pt idx="5221">
                        <c:v>44151</c:v>
                      </c:pt>
                      <c:pt idx="5222">
                        <c:v>44152</c:v>
                      </c:pt>
                      <c:pt idx="5223">
                        <c:v>44153</c:v>
                      </c:pt>
                      <c:pt idx="5224">
                        <c:v>44154</c:v>
                      </c:pt>
                      <c:pt idx="5225">
                        <c:v>44155</c:v>
                      </c:pt>
                      <c:pt idx="5226">
                        <c:v>44158</c:v>
                      </c:pt>
                      <c:pt idx="5227">
                        <c:v>44159</c:v>
                      </c:pt>
                      <c:pt idx="5228">
                        <c:v>44160</c:v>
                      </c:pt>
                      <c:pt idx="5229">
                        <c:v>44162</c:v>
                      </c:pt>
                      <c:pt idx="5230">
                        <c:v>44165</c:v>
                      </c:pt>
                      <c:pt idx="5231">
                        <c:v>44166</c:v>
                      </c:pt>
                      <c:pt idx="5232">
                        <c:v>44167</c:v>
                      </c:pt>
                      <c:pt idx="5233">
                        <c:v>44168</c:v>
                      </c:pt>
                      <c:pt idx="5234">
                        <c:v>44169</c:v>
                      </c:pt>
                      <c:pt idx="5235">
                        <c:v>44172</c:v>
                      </c:pt>
                      <c:pt idx="5236">
                        <c:v>44173</c:v>
                      </c:pt>
                      <c:pt idx="5237">
                        <c:v>44174</c:v>
                      </c:pt>
                      <c:pt idx="5238">
                        <c:v>44175</c:v>
                      </c:pt>
                      <c:pt idx="5239">
                        <c:v>44176</c:v>
                      </c:pt>
                      <c:pt idx="5240">
                        <c:v>44179</c:v>
                      </c:pt>
                      <c:pt idx="5241">
                        <c:v>44180</c:v>
                      </c:pt>
                      <c:pt idx="5242">
                        <c:v>44181</c:v>
                      </c:pt>
                      <c:pt idx="5243">
                        <c:v>44182</c:v>
                      </c:pt>
                      <c:pt idx="5244">
                        <c:v>44183</c:v>
                      </c:pt>
                      <c:pt idx="5245">
                        <c:v>44186</c:v>
                      </c:pt>
                      <c:pt idx="5246">
                        <c:v>44187</c:v>
                      </c:pt>
                      <c:pt idx="5247">
                        <c:v>44188</c:v>
                      </c:pt>
                      <c:pt idx="5248">
                        <c:v>44189</c:v>
                      </c:pt>
                      <c:pt idx="5249">
                        <c:v>44193</c:v>
                      </c:pt>
                      <c:pt idx="5250">
                        <c:v>44194</c:v>
                      </c:pt>
                      <c:pt idx="5251">
                        <c:v>44195</c:v>
                      </c:pt>
                      <c:pt idx="5252">
                        <c:v>44196</c:v>
                      </c:pt>
                      <c:pt idx="5253">
                        <c:v>44200</c:v>
                      </c:pt>
                      <c:pt idx="5254">
                        <c:v>44201</c:v>
                      </c:pt>
                      <c:pt idx="5255">
                        <c:v>44202</c:v>
                      </c:pt>
                      <c:pt idx="5256">
                        <c:v>44203</c:v>
                      </c:pt>
                      <c:pt idx="5257">
                        <c:v>44204</c:v>
                      </c:pt>
                      <c:pt idx="5258">
                        <c:v>44207</c:v>
                      </c:pt>
                      <c:pt idx="5259">
                        <c:v>44208</c:v>
                      </c:pt>
                      <c:pt idx="5260">
                        <c:v>44209</c:v>
                      </c:pt>
                      <c:pt idx="5261">
                        <c:v>44210</c:v>
                      </c:pt>
                      <c:pt idx="5262">
                        <c:v>44211</c:v>
                      </c:pt>
                      <c:pt idx="5263">
                        <c:v>44215</c:v>
                      </c:pt>
                      <c:pt idx="5264">
                        <c:v>44216</c:v>
                      </c:pt>
                      <c:pt idx="5265">
                        <c:v>44217</c:v>
                      </c:pt>
                      <c:pt idx="5266">
                        <c:v>44218</c:v>
                      </c:pt>
                      <c:pt idx="5267">
                        <c:v>44221</c:v>
                      </c:pt>
                      <c:pt idx="5268">
                        <c:v>44222</c:v>
                      </c:pt>
                      <c:pt idx="5269">
                        <c:v>44223</c:v>
                      </c:pt>
                      <c:pt idx="5270">
                        <c:v>44224</c:v>
                      </c:pt>
                      <c:pt idx="5271">
                        <c:v>44225</c:v>
                      </c:pt>
                      <c:pt idx="5272">
                        <c:v>44228</c:v>
                      </c:pt>
                      <c:pt idx="5273">
                        <c:v>44229</c:v>
                      </c:pt>
                      <c:pt idx="5274">
                        <c:v>44230</c:v>
                      </c:pt>
                      <c:pt idx="5275">
                        <c:v>44231</c:v>
                      </c:pt>
                      <c:pt idx="5276">
                        <c:v>44232</c:v>
                      </c:pt>
                      <c:pt idx="5277">
                        <c:v>44235</c:v>
                      </c:pt>
                      <c:pt idx="5278">
                        <c:v>44236</c:v>
                      </c:pt>
                      <c:pt idx="5279">
                        <c:v>44237</c:v>
                      </c:pt>
                      <c:pt idx="5280">
                        <c:v>44238</c:v>
                      </c:pt>
                      <c:pt idx="5281">
                        <c:v>44239</c:v>
                      </c:pt>
                      <c:pt idx="5282">
                        <c:v>44243</c:v>
                      </c:pt>
                      <c:pt idx="5283">
                        <c:v>44244</c:v>
                      </c:pt>
                      <c:pt idx="5284">
                        <c:v>44245</c:v>
                      </c:pt>
                      <c:pt idx="5285">
                        <c:v>44246</c:v>
                      </c:pt>
                      <c:pt idx="5286">
                        <c:v>44249</c:v>
                      </c:pt>
                      <c:pt idx="5287">
                        <c:v>44250</c:v>
                      </c:pt>
                      <c:pt idx="5288">
                        <c:v>44251</c:v>
                      </c:pt>
                      <c:pt idx="5289">
                        <c:v>44252</c:v>
                      </c:pt>
                      <c:pt idx="5290">
                        <c:v>44253</c:v>
                      </c:pt>
                      <c:pt idx="5291">
                        <c:v>44256</c:v>
                      </c:pt>
                      <c:pt idx="5292">
                        <c:v>44257</c:v>
                      </c:pt>
                      <c:pt idx="5293">
                        <c:v>44258</c:v>
                      </c:pt>
                      <c:pt idx="5294">
                        <c:v>44259</c:v>
                      </c:pt>
                      <c:pt idx="5295">
                        <c:v>44260</c:v>
                      </c:pt>
                      <c:pt idx="5296">
                        <c:v>44263</c:v>
                      </c:pt>
                      <c:pt idx="5297">
                        <c:v>44264</c:v>
                      </c:pt>
                      <c:pt idx="5298">
                        <c:v>44265</c:v>
                      </c:pt>
                      <c:pt idx="5299">
                        <c:v>44266</c:v>
                      </c:pt>
                      <c:pt idx="5300">
                        <c:v>44267</c:v>
                      </c:pt>
                      <c:pt idx="5301">
                        <c:v>44270</c:v>
                      </c:pt>
                      <c:pt idx="5302">
                        <c:v>44271</c:v>
                      </c:pt>
                      <c:pt idx="5303">
                        <c:v>44272</c:v>
                      </c:pt>
                      <c:pt idx="5304">
                        <c:v>44273</c:v>
                      </c:pt>
                      <c:pt idx="5305">
                        <c:v>44274</c:v>
                      </c:pt>
                      <c:pt idx="5306">
                        <c:v>44277</c:v>
                      </c:pt>
                      <c:pt idx="5307">
                        <c:v>44278</c:v>
                      </c:pt>
                      <c:pt idx="5308">
                        <c:v>44279</c:v>
                      </c:pt>
                      <c:pt idx="5309">
                        <c:v>44280</c:v>
                      </c:pt>
                      <c:pt idx="5310">
                        <c:v>44281</c:v>
                      </c:pt>
                      <c:pt idx="5311">
                        <c:v>44284</c:v>
                      </c:pt>
                      <c:pt idx="5312">
                        <c:v>44285</c:v>
                      </c:pt>
                      <c:pt idx="5313">
                        <c:v>44286</c:v>
                      </c:pt>
                      <c:pt idx="5314">
                        <c:v>44287</c:v>
                      </c:pt>
                      <c:pt idx="5315">
                        <c:v>44288</c:v>
                      </c:pt>
                      <c:pt idx="5316">
                        <c:v>44291</c:v>
                      </c:pt>
                      <c:pt idx="5317">
                        <c:v>44292</c:v>
                      </c:pt>
                      <c:pt idx="5318">
                        <c:v>44293</c:v>
                      </c:pt>
                      <c:pt idx="5319">
                        <c:v>44294</c:v>
                      </c:pt>
                      <c:pt idx="5320">
                        <c:v>44295</c:v>
                      </c:pt>
                      <c:pt idx="5321">
                        <c:v>44298</c:v>
                      </c:pt>
                      <c:pt idx="5322">
                        <c:v>44299</c:v>
                      </c:pt>
                      <c:pt idx="5323">
                        <c:v>44300</c:v>
                      </c:pt>
                      <c:pt idx="5324">
                        <c:v>44301</c:v>
                      </c:pt>
                      <c:pt idx="5325">
                        <c:v>44302</c:v>
                      </c:pt>
                      <c:pt idx="5326">
                        <c:v>44305</c:v>
                      </c:pt>
                      <c:pt idx="5327">
                        <c:v>44306</c:v>
                      </c:pt>
                      <c:pt idx="5328">
                        <c:v>44307</c:v>
                      </c:pt>
                      <c:pt idx="5329">
                        <c:v>44308</c:v>
                      </c:pt>
                      <c:pt idx="5330">
                        <c:v>44309</c:v>
                      </c:pt>
                      <c:pt idx="5331">
                        <c:v>44312</c:v>
                      </c:pt>
                      <c:pt idx="5332">
                        <c:v>44313</c:v>
                      </c:pt>
                      <c:pt idx="5333">
                        <c:v>44314</c:v>
                      </c:pt>
                      <c:pt idx="5334">
                        <c:v>44315</c:v>
                      </c:pt>
                      <c:pt idx="5335">
                        <c:v>44316</c:v>
                      </c:pt>
                      <c:pt idx="5336">
                        <c:v>44319</c:v>
                      </c:pt>
                      <c:pt idx="5337">
                        <c:v>44320</c:v>
                      </c:pt>
                      <c:pt idx="5338">
                        <c:v>44321</c:v>
                      </c:pt>
                      <c:pt idx="5339">
                        <c:v>44322</c:v>
                      </c:pt>
                      <c:pt idx="5340">
                        <c:v>44323</c:v>
                      </c:pt>
                      <c:pt idx="5341">
                        <c:v>44326</c:v>
                      </c:pt>
                      <c:pt idx="5342">
                        <c:v>44327</c:v>
                      </c:pt>
                      <c:pt idx="5343">
                        <c:v>44328</c:v>
                      </c:pt>
                      <c:pt idx="5344">
                        <c:v>44329</c:v>
                      </c:pt>
                      <c:pt idx="5345">
                        <c:v>44330</c:v>
                      </c:pt>
                      <c:pt idx="5346">
                        <c:v>44333</c:v>
                      </c:pt>
                      <c:pt idx="5347">
                        <c:v>44334</c:v>
                      </c:pt>
                      <c:pt idx="5348">
                        <c:v>44335</c:v>
                      </c:pt>
                      <c:pt idx="5349">
                        <c:v>44336</c:v>
                      </c:pt>
                      <c:pt idx="5350">
                        <c:v>44337</c:v>
                      </c:pt>
                      <c:pt idx="5351">
                        <c:v>44340</c:v>
                      </c:pt>
                      <c:pt idx="5352">
                        <c:v>44341</c:v>
                      </c:pt>
                      <c:pt idx="5353">
                        <c:v>44342</c:v>
                      </c:pt>
                      <c:pt idx="5354">
                        <c:v>44343</c:v>
                      </c:pt>
                      <c:pt idx="5355">
                        <c:v>44344</c:v>
                      </c:pt>
                      <c:pt idx="5356">
                        <c:v>44348</c:v>
                      </c:pt>
                      <c:pt idx="5357">
                        <c:v>44349</c:v>
                      </c:pt>
                      <c:pt idx="5358">
                        <c:v>44350</c:v>
                      </c:pt>
                      <c:pt idx="5359">
                        <c:v>44351</c:v>
                      </c:pt>
                      <c:pt idx="5360">
                        <c:v>44354</c:v>
                      </c:pt>
                      <c:pt idx="5361">
                        <c:v>44355</c:v>
                      </c:pt>
                      <c:pt idx="5362">
                        <c:v>44356</c:v>
                      </c:pt>
                      <c:pt idx="5363">
                        <c:v>44357</c:v>
                      </c:pt>
                      <c:pt idx="5364">
                        <c:v>44358</c:v>
                      </c:pt>
                      <c:pt idx="5365">
                        <c:v>44361</c:v>
                      </c:pt>
                      <c:pt idx="5366">
                        <c:v>44362</c:v>
                      </c:pt>
                      <c:pt idx="5367">
                        <c:v>44363</c:v>
                      </c:pt>
                      <c:pt idx="5368">
                        <c:v>44364</c:v>
                      </c:pt>
                      <c:pt idx="5369">
                        <c:v>44365</c:v>
                      </c:pt>
                      <c:pt idx="5370">
                        <c:v>44368</c:v>
                      </c:pt>
                      <c:pt idx="5371">
                        <c:v>44369</c:v>
                      </c:pt>
                      <c:pt idx="5372">
                        <c:v>44370</c:v>
                      </c:pt>
                      <c:pt idx="5373">
                        <c:v>44371</c:v>
                      </c:pt>
                      <c:pt idx="5374">
                        <c:v>44372</c:v>
                      </c:pt>
                      <c:pt idx="5375">
                        <c:v>44375</c:v>
                      </c:pt>
                      <c:pt idx="5376">
                        <c:v>44376</c:v>
                      </c:pt>
                      <c:pt idx="5377">
                        <c:v>44377</c:v>
                      </c:pt>
                      <c:pt idx="5378">
                        <c:v>44378</c:v>
                      </c:pt>
                      <c:pt idx="5379">
                        <c:v>44379</c:v>
                      </c:pt>
                      <c:pt idx="5380">
                        <c:v>44383</c:v>
                      </c:pt>
                      <c:pt idx="5381">
                        <c:v>44384</c:v>
                      </c:pt>
                      <c:pt idx="5382">
                        <c:v>44385</c:v>
                      </c:pt>
                      <c:pt idx="5383">
                        <c:v>44386</c:v>
                      </c:pt>
                      <c:pt idx="5384">
                        <c:v>44389</c:v>
                      </c:pt>
                      <c:pt idx="5385">
                        <c:v>44390</c:v>
                      </c:pt>
                      <c:pt idx="5386">
                        <c:v>44391</c:v>
                      </c:pt>
                      <c:pt idx="5387">
                        <c:v>44392</c:v>
                      </c:pt>
                      <c:pt idx="5388">
                        <c:v>44393</c:v>
                      </c:pt>
                      <c:pt idx="5389">
                        <c:v>44396</c:v>
                      </c:pt>
                      <c:pt idx="5390">
                        <c:v>44397</c:v>
                      </c:pt>
                      <c:pt idx="5391">
                        <c:v>44398</c:v>
                      </c:pt>
                      <c:pt idx="5392">
                        <c:v>44399</c:v>
                      </c:pt>
                      <c:pt idx="5393">
                        <c:v>44400</c:v>
                      </c:pt>
                      <c:pt idx="5394">
                        <c:v>44403</c:v>
                      </c:pt>
                      <c:pt idx="5395">
                        <c:v>44404</c:v>
                      </c:pt>
                      <c:pt idx="5396">
                        <c:v>44405</c:v>
                      </c:pt>
                      <c:pt idx="5397">
                        <c:v>44406</c:v>
                      </c:pt>
                      <c:pt idx="5398">
                        <c:v>44407</c:v>
                      </c:pt>
                      <c:pt idx="5399">
                        <c:v>44410</c:v>
                      </c:pt>
                      <c:pt idx="5400">
                        <c:v>44411</c:v>
                      </c:pt>
                      <c:pt idx="5401">
                        <c:v>44412</c:v>
                      </c:pt>
                      <c:pt idx="5402">
                        <c:v>44413</c:v>
                      </c:pt>
                      <c:pt idx="5403">
                        <c:v>44414</c:v>
                      </c:pt>
                      <c:pt idx="5404">
                        <c:v>44417</c:v>
                      </c:pt>
                      <c:pt idx="5405">
                        <c:v>44418</c:v>
                      </c:pt>
                      <c:pt idx="5406">
                        <c:v>44419</c:v>
                      </c:pt>
                      <c:pt idx="5407">
                        <c:v>44420</c:v>
                      </c:pt>
                      <c:pt idx="5408">
                        <c:v>44421</c:v>
                      </c:pt>
                      <c:pt idx="5409">
                        <c:v>44424</c:v>
                      </c:pt>
                      <c:pt idx="5410">
                        <c:v>44425</c:v>
                      </c:pt>
                      <c:pt idx="5411">
                        <c:v>44426</c:v>
                      </c:pt>
                      <c:pt idx="5412">
                        <c:v>44427</c:v>
                      </c:pt>
                      <c:pt idx="5413">
                        <c:v>44428</c:v>
                      </c:pt>
                      <c:pt idx="5414">
                        <c:v>44431</c:v>
                      </c:pt>
                      <c:pt idx="5415">
                        <c:v>44432</c:v>
                      </c:pt>
                      <c:pt idx="5416">
                        <c:v>44433</c:v>
                      </c:pt>
                      <c:pt idx="5417">
                        <c:v>44434</c:v>
                      </c:pt>
                      <c:pt idx="5418">
                        <c:v>44435</c:v>
                      </c:pt>
                      <c:pt idx="5419">
                        <c:v>44438</c:v>
                      </c:pt>
                      <c:pt idx="5420">
                        <c:v>44439</c:v>
                      </c:pt>
                      <c:pt idx="5421">
                        <c:v>44440</c:v>
                      </c:pt>
                      <c:pt idx="5422">
                        <c:v>44441</c:v>
                      </c:pt>
                      <c:pt idx="5423">
                        <c:v>44442</c:v>
                      </c:pt>
                      <c:pt idx="5424">
                        <c:v>44446</c:v>
                      </c:pt>
                      <c:pt idx="5425">
                        <c:v>44447</c:v>
                      </c:pt>
                      <c:pt idx="5426">
                        <c:v>44448</c:v>
                      </c:pt>
                      <c:pt idx="5427">
                        <c:v>44449</c:v>
                      </c:pt>
                      <c:pt idx="5428">
                        <c:v>44452</c:v>
                      </c:pt>
                      <c:pt idx="5429">
                        <c:v>44453</c:v>
                      </c:pt>
                      <c:pt idx="5430">
                        <c:v>44454</c:v>
                      </c:pt>
                      <c:pt idx="5431">
                        <c:v>44455</c:v>
                      </c:pt>
                      <c:pt idx="5432">
                        <c:v>44456</c:v>
                      </c:pt>
                      <c:pt idx="5433">
                        <c:v>44459</c:v>
                      </c:pt>
                      <c:pt idx="5434">
                        <c:v>44460</c:v>
                      </c:pt>
                      <c:pt idx="5435">
                        <c:v>44461</c:v>
                      </c:pt>
                      <c:pt idx="5436">
                        <c:v>44462</c:v>
                      </c:pt>
                      <c:pt idx="5437">
                        <c:v>44463</c:v>
                      </c:pt>
                      <c:pt idx="5438">
                        <c:v>44466</c:v>
                      </c:pt>
                      <c:pt idx="5439">
                        <c:v>44467</c:v>
                      </c:pt>
                      <c:pt idx="5440">
                        <c:v>44468</c:v>
                      </c:pt>
                      <c:pt idx="5441">
                        <c:v>44469</c:v>
                      </c:pt>
                      <c:pt idx="5442">
                        <c:v>44470</c:v>
                      </c:pt>
                      <c:pt idx="5443">
                        <c:v>44473</c:v>
                      </c:pt>
                      <c:pt idx="5444">
                        <c:v>44474</c:v>
                      </c:pt>
                      <c:pt idx="5445">
                        <c:v>44475</c:v>
                      </c:pt>
                      <c:pt idx="5446">
                        <c:v>44476</c:v>
                      </c:pt>
                      <c:pt idx="5447">
                        <c:v>44477</c:v>
                      </c:pt>
                      <c:pt idx="5448">
                        <c:v>44481</c:v>
                      </c:pt>
                      <c:pt idx="5449">
                        <c:v>44482</c:v>
                      </c:pt>
                      <c:pt idx="5450">
                        <c:v>44483</c:v>
                      </c:pt>
                      <c:pt idx="5451">
                        <c:v>44484</c:v>
                      </c:pt>
                      <c:pt idx="5452">
                        <c:v>44487</c:v>
                      </c:pt>
                      <c:pt idx="5453">
                        <c:v>44488</c:v>
                      </c:pt>
                      <c:pt idx="5454">
                        <c:v>44489</c:v>
                      </c:pt>
                      <c:pt idx="5455">
                        <c:v>44490</c:v>
                      </c:pt>
                      <c:pt idx="5456">
                        <c:v>44491</c:v>
                      </c:pt>
                      <c:pt idx="5457">
                        <c:v>44494</c:v>
                      </c:pt>
                      <c:pt idx="5458">
                        <c:v>44495</c:v>
                      </c:pt>
                      <c:pt idx="5459">
                        <c:v>44496</c:v>
                      </c:pt>
                      <c:pt idx="5460">
                        <c:v>44497</c:v>
                      </c:pt>
                      <c:pt idx="5461">
                        <c:v>44498</c:v>
                      </c:pt>
                      <c:pt idx="5462">
                        <c:v>44501</c:v>
                      </c:pt>
                      <c:pt idx="5463">
                        <c:v>44502</c:v>
                      </c:pt>
                      <c:pt idx="5464">
                        <c:v>44503</c:v>
                      </c:pt>
                      <c:pt idx="5465">
                        <c:v>44504</c:v>
                      </c:pt>
                      <c:pt idx="5466">
                        <c:v>44505</c:v>
                      </c:pt>
                      <c:pt idx="5467">
                        <c:v>44508</c:v>
                      </c:pt>
                      <c:pt idx="5468">
                        <c:v>44509</c:v>
                      </c:pt>
                      <c:pt idx="5469">
                        <c:v>44510</c:v>
                      </c:pt>
                      <c:pt idx="5470">
                        <c:v>44512</c:v>
                      </c:pt>
                      <c:pt idx="5471">
                        <c:v>44515</c:v>
                      </c:pt>
                      <c:pt idx="5472">
                        <c:v>44516</c:v>
                      </c:pt>
                      <c:pt idx="5473">
                        <c:v>44517</c:v>
                      </c:pt>
                      <c:pt idx="5474">
                        <c:v>44518</c:v>
                      </c:pt>
                      <c:pt idx="5475">
                        <c:v>44519</c:v>
                      </c:pt>
                      <c:pt idx="5476">
                        <c:v>44522</c:v>
                      </c:pt>
                      <c:pt idx="5477">
                        <c:v>44523</c:v>
                      </c:pt>
                      <c:pt idx="5478">
                        <c:v>44524</c:v>
                      </c:pt>
                      <c:pt idx="5479">
                        <c:v>44526</c:v>
                      </c:pt>
                      <c:pt idx="5480">
                        <c:v>44529</c:v>
                      </c:pt>
                      <c:pt idx="5481">
                        <c:v>44530</c:v>
                      </c:pt>
                      <c:pt idx="5482">
                        <c:v>44531</c:v>
                      </c:pt>
                      <c:pt idx="5483">
                        <c:v>44532</c:v>
                      </c:pt>
                      <c:pt idx="5484">
                        <c:v>44533</c:v>
                      </c:pt>
                      <c:pt idx="5485">
                        <c:v>44536</c:v>
                      </c:pt>
                      <c:pt idx="5486">
                        <c:v>44537</c:v>
                      </c:pt>
                      <c:pt idx="5487">
                        <c:v>44538</c:v>
                      </c:pt>
                      <c:pt idx="5488">
                        <c:v>44539</c:v>
                      </c:pt>
                      <c:pt idx="5489">
                        <c:v>44540</c:v>
                      </c:pt>
                      <c:pt idx="5490">
                        <c:v>44543</c:v>
                      </c:pt>
                      <c:pt idx="5491">
                        <c:v>44544</c:v>
                      </c:pt>
                      <c:pt idx="5492">
                        <c:v>44545</c:v>
                      </c:pt>
                      <c:pt idx="5493">
                        <c:v>44546</c:v>
                      </c:pt>
                      <c:pt idx="5494">
                        <c:v>44547</c:v>
                      </c:pt>
                      <c:pt idx="5495">
                        <c:v>44550</c:v>
                      </c:pt>
                      <c:pt idx="5496">
                        <c:v>44551</c:v>
                      </c:pt>
                      <c:pt idx="5497">
                        <c:v>44552</c:v>
                      </c:pt>
                      <c:pt idx="5498">
                        <c:v>44553</c:v>
                      </c:pt>
                      <c:pt idx="5499">
                        <c:v>44557</c:v>
                      </c:pt>
                      <c:pt idx="5500">
                        <c:v>44558</c:v>
                      </c:pt>
                      <c:pt idx="5501">
                        <c:v>44559</c:v>
                      </c:pt>
                      <c:pt idx="5502">
                        <c:v>44560</c:v>
                      </c:pt>
                      <c:pt idx="5503">
                        <c:v>44561</c:v>
                      </c:pt>
                      <c:pt idx="5504">
                        <c:v>44564</c:v>
                      </c:pt>
                      <c:pt idx="5505">
                        <c:v>44565</c:v>
                      </c:pt>
                      <c:pt idx="5506">
                        <c:v>44566</c:v>
                      </c:pt>
                      <c:pt idx="5507">
                        <c:v>44567</c:v>
                      </c:pt>
                      <c:pt idx="5508">
                        <c:v>44568</c:v>
                      </c:pt>
                      <c:pt idx="5509">
                        <c:v>44571</c:v>
                      </c:pt>
                      <c:pt idx="5510">
                        <c:v>44572</c:v>
                      </c:pt>
                      <c:pt idx="5511">
                        <c:v>44573</c:v>
                      </c:pt>
                      <c:pt idx="5512">
                        <c:v>44574</c:v>
                      </c:pt>
                      <c:pt idx="5513">
                        <c:v>44575</c:v>
                      </c:pt>
                      <c:pt idx="5514">
                        <c:v>44579</c:v>
                      </c:pt>
                      <c:pt idx="5515">
                        <c:v>44580</c:v>
                      </c:pt>
                      <c:pt idx="5516">
                        <c:v>44581</c:v>
                      </c:pt>
                      <c:pt idx="5517">
                        <c:v>44582</c:v>
                      </c:pt>
                      <c:pt idx="5518">
                        <c:v>44585</c:v>
                      </c:pt>
                      <c:pt idx="5519">
                        <c:v>44586</c:v>
                      </c:pt>
                      <c:pt idx="5520">
                        <c:v>44587</c:v>
                      </c:pt>
                      <c:pt idx="5521">
                        <c:v>44588</c:v>
                      </c:pt>
                      <c:pt idx="5522">
                        <c:v>44589</c:v>
                      </c:pt>
                      <c:pt idx="5523">
                        <c:v>44592</c:v>
                      </c:pt>
                      <c:pt idx="5524">
                        <c:v>44593</c:v>
                      </c:pt>
                      <c:pt idx="5525">
                        <c:v>44594</c:v>
                      </c:pt>
                      <c:pt idx="5526">
                        <c:v>44595</c:v>
                      </c:pt>
                      <c:pt idx="5527">
                        <c:v>44596</c:v>
                      </c:pt>
                      <c:pt idx="5528">
                        <c:v>44599</c:v>
                      </c:pt>
                      <c:pt idx="5529">
                        <c:v>44600</c:v>
                      </c:pt>
                      <c:pt idx="5530">
                        <c:v>44601</c:v>
                      </c:pt>
                      <c:pt idx="5531">
                        <c:v>44602</c:v>
                      </c:pt>
                      <c:pt idx="5532">
                        <c:v>44603</c:v>
                      </c:pt>
                      <c:pt idx="5533">
                        <c:v>44606</c:v>
                      </c:pt>
                      <c:pt idx="5534">
                        <c:v>44607</c:v>
                      </c:pt>
                      <c:pt idx="5535">
                        <c:v>44608</c:v>
                      </c:pt>
                      <c:pt idx="5536">
                        <c:v>44609</c:v>
                      </c:pt>
                      <c:pt idx="5537">
                        <c:v>44610</c:v>
                      </c:pt>
                      <c:pt idx="5538">
                        <c:v>44614</c:v>
                      </c:pt>
                      <c:pt idx="5539">
                        <c:v>44615</c:v>
                      </c:pt>
                      <c:pt idx="5540">
                        <c:v>44616</c:v>
                      </c:pt>
                      <c:pt idx="5541">
                        <c:v>44617</c:v>
                      </c:pt>
                      <c:pt idx="5542">
                        <c:v>44620</c:v>
                      </c:pt>
                      <c:pt idx="5543">
                        <c:v>44621</c:v>
                      </c:pt>
                      <c:pt idx="5544">
                        <c:v>44622</c:v>
                      </c:pt>
                      <c:pt idx="5545">
                        <c:v>44623</c:v>
                      </c:pt>
                      <c:pt idx="5546">
                        <c:v>44624</c:v>
                      </c:pt>
                      <c:pt idx="5547">
                        <c:v>44627</c:v>
                      </c:pt>
                      <c:pt idx="5548">
                        <c:v>44628</c:v>
                      </c:pt>
                      <c:pt idx="5549">
                        <c:v>44629</c:v>
                      </c:pt>
                      <c:pt idx="5550">
                        <c:v>44630</c:v>
                      </c:pt>
                      <c:pt idx="5551">
                        <c:v>44631</c:v>
                      </c:pt>
                      <c:pt idx="5552">
                        <c:v>44634</c:v>
                      </c:pt>
                      <c:pt idx="5553">
                        <c:v>44635</c:v>
                      </c:pt>
                      <c:pt idx="5554">
                        <c:v>44636</c:v>
                      </c:pt>
                      <c:pt idx="5555">
                        <c:v>44637</c:v>
                      </c:pt>
                      <c:pt idx="5556">
                        <c:v>44638</c:v>
                      </c:pt>
                      <c:pt idx="5557">
                        <c:v>44641</c:v>
                      </c:pt>
                      <c:pt idx="5558">
                        <c:v>44642</c:v>
                      </c:pt>
                      <c:pt idx="5559">
                        <c:v>44643</c:v>
                      </c:pt>
                      <c:pt idx="5560">
                        <c:v>44644</c:v>
                      </c:pt>
                      <c:pt idx="5561">
                        <c:v>44645</c:v>
                      </c:pt>
                      <c:pt idx="5562">
                        <c:v>44648</c:v>
                      </c:pt>
                      <c:pt idx="5563">
                        <c:v>44649</c:v>
                      </c:pt>
                      <c:pt idx="5564">
                        <c:v>44650</c:v>
                      </c:pt>
                      <c:pt idx="5565">
                        <c:v>44651</c:v>
                      </c:pt>
                      <c:pt idx="5566">
                        <c:v>44652</c:v>
                      </c:pt>
                    </c:numCache>
                  </c:numRef>
                </c:cat>
                <c:val>
                  <c:numRef>
                    <c:extLst>
                      <c:ext uri="{02D57815-91ED-43cb-92C2-25804820EDAC}">
                        <c15:formulaRef>
                          <c15:sqref>Sheet1!$D$4692:$D$9944</c15:sqref>
                        </c15:formulaRef>
                      </c:ext>
                    </c:extLst>
                    <c:numCache>
                      <c:formatCode>0.00%</c:formatCode>
                      <c:ptCount val="5253"/>
                      <c:pt idx="0">
                        <c:v>5.9900000000000002E-2</c:v>
                      </c:pt>
                      <c:pt idx="1">
                        <c:v>5.9800000000000006E-2</c:v>
                      </c:pt>
                      <c:pt idx="2">
                        <c:v>0.06</c:v>
                      </c:pt>
                      <c:pt idx="3">
                        <c:v>5.9900000000000002E-2</c:v>
                      </c:pt>
                      <c:pt idx="4">
                        <c:v>5.9800000000000006E-2</c:v>
                      </c:pt>
                      <c:pt idx="5">
                        <c:v>5.9800000000000006E-2</c:v>
                      </c:pt>
                      <c:pt idx="6">
                        <c:v>6.0299999999999999E-2</c:v>
                      </c:pt>
                      <c:pt idx="7">
                        <c:v>6.0299999999999999E-2</c:v>
                      </c:pt>
                      <c:pt idx="8">
                        <c:v>6.0199999999999997E-2</c:v>
                      </c:pt>
                      <c:pt idx="9">
                        <c:v>6.0199999999999997E-2</c:v>
                      </c:pt>
                      <c:pt idx="10">
                        <c:v>6.0499999999999998E-2</c:v>
                      </c:pt>
                      <c:pt idx="11">
                        <c:v>6.0499999999999998E-2</c:v>
                      </c:pt>
                      <c:pt idx="12">
                        <c:v>6.0499999999999998E-2</c:v>
                      </c:pt>
                      <c:pt idx="13">
                        <c:v>6.0499999999999998E-2</c:v>
                      </c:pt>
                      <c:pt idx="14">
                        <c:v>6.0499999999999998E-2</c:v>
                      </c:pt>
                      <c:pt idx="15">
                        <c:v>6.0499999999999998E-2</c:v>
                      </c:pt>
                      <c:pt idx="16">
                        <c:v>6.0499999999999998E-2</c:v>
                      </c:pt>
                      <c:pt idx="17">
                        <c:v>6.0400000000000002E-2</c:v>
                      </c:pt>
                      <c:pt idx="18">
                        <c:v>6.0400000000000002E-2</c:v>
                      </c:pt>
                      <c:pt idx="19">
                        <c:v>6.0400000000000002E-2</c:v>
                      </c:pt>
                      <c:pt idx="20">
                        <c:v>6.0299999999999999E-2</c:v>
                      </c:pt>
                      <c:pt idx="21">
                        <c:v>6.0199999999999997E-2</c:v>
                      </c:pt>
                      <c:pt idx="22">
                        <c:v>5.9699999999999996E-2</c:v>
                      </c:pt>
                      <c:pt idx="23">
                        <c:v>5.9699999999999996E-2</c:v>
                      </c:pt>
                      <c:pt idx="24">
                        <c:v>5.9900000000000002E-2</c:v>
                      </c:pt>
                      <c:pt idx="25">
                        <c:v>5.9800000000000006E-2</c:v>
                      </c:pt>
                      <c:pt idx="26">
                        <c:v>5.9800000000000006E-2</c:v>
                      </c:pt>
                      <c:pt idx="27">
                        <c:v>5.9900000000000002E-2</c:v>
                      </c:pt>
                      <c:pt idx="28">
                        <c:v>5.9800000000000006E-2</c:v>
                      </c:pt>
                      <c:pt idx="29">
                        <c:v>5.9699999999999996E-2</c:v>
                      </c:pt>
                      <c:pt idx="30">
                        <c:v>5.9699999999999996E-2</c:v>
                      </c:pt>
                      <c:pt idx="31">
                        <c:v>5.96E-2</c:v>
                      </c:pt>
                      <c:pt idx="32">
                        <c:v>5.9500000000000004E-2</c:v>
                      </c:pt>
                      <c:pt idx="33">
                        <c:v>5.9400000000000001E-2</c:v>
                      </c:pt>
                      <c:pt idx="34">
                        <c:v>5.9200000000000003E-2</c:v>
                      </c:pt>
                      <c:pt idx="35">
                        <c:v>5.91E-2</c:v>
                      </c:pt>
                      <c:pt idx="36">
                        <c:v>5.9000000000000004E-2</c:v>
                      </c:pt>
                      <c:pt idx="37">
                        <c:v>5.9000000000000004E-2</c:v>
                      </c:pt>
                      <c:pt idx="38">
                        <c:v>5.8899999999999994E-2</c:v>
                      </c:pt>
                      <c:pt idx="39">
                        <c:v>5.9000000000000004E-2</c:v>
                      </c:pt>
                      <c:pt idx="40">
                        <c:v>5.8899999999999994E-2</c:v>
                      </c:pt>
                      <c:pt idx="41">
                        <c:v>5.8799999999999998E-2</c:v>
                      </c:pt>
                      <c:pt idx="42">
                        <c:v>5.8700000000000002E-2</c:v>
                      </c:pt>
                      <c:pt idx="43">
                        <c:v>5.8700000000000002E-2</c:v>
                      </c:pt>
                      <c:pt idx="44">
                        <c:v>5.8700000000000002E-2</c:v>
                      </c:pt>
                      <c:pt idx="45">
                        <c:v>5.8600000000000006E-2</c:v>
                      </c:pt>
                      <c:pt idx="46">
                        <c:v>5.8299999999999998E-2</c:v>
                      </c:pt>
                      <c:pt idx="47">
                        <c:v>5.8299999999999998E-2</c:v>
                      </c:pt>
                      <c:pt idx="48">
                        <c:v>5.8099999999999999E-2</c:v>
                      </c:pt>
                      <c:pt idx="49">
                        <c:v>5.8099999999999999E-2</c:v>
                      </c:pt>
                      <c:pt idx="50">
                        <c:v>5.7999999999999996E-2</c:v>
                      </c:pt>
                      <c:pt idx="51">
                        <c:v>5.7999999999999996E-2</c:v>
                      </c:pt>
                      <c:pt idx="52">
                        <c:v>5.7800000000000004E-2</c:v>
                      </c:pt>
                      <c:pt idx="53">
                        <c:v>5.7800000000000004E-2</c:v>
                      </c:pt>
                      <c:pt idx="54">
                        <c:v>5.7599999999999998E-2</c:v>
                      </c:pt>
                      <c:pt idx="55">
                        <c:v>5.7300000000000004E-2</c:v>
                      </c:pt>
                      <c:pt idx="56">
                        <c:v>5.6900000000000006E-2</c:v>
                      </c:pt>
                      <c:pt idx="57">
                        <c:v>5.7099999999999998E-2</c:v>
                      </c:pt>
                      <c:pt idx="58">
                        <c:v>5.7300000000000004E-2</c:v>
                      </c:pt>
                      <c:pt idx="59">
                        <c:v>5.7200000000000001E-2</c:v>
                      </c:pt>
                      <c:pt idx="60">
                        <c:v>5.7200000000000001E-2</c:v>
                      </c:pt>
                      <c:pt idx="61">
                        <c:v>5.7000000000000002E-2</c:v>
                      </c:pt>
                      <c:pt idx="62">
                        <c:v>5.6799999999999996E-2</c:v>
                      </c:pt>
                      <c:pt idx="63">
                        <c:v>5.6799999999999996E-2</c:v>
                      </c:pt>
                      <c:pt idx="64">
                        <c:v>5.6500000000000002E-2</c:v>
                      </c:pt>
                      <c:pt idx="65">
                        <c:v>5.6399999999999999E-2</c:v>
                      </c:pt>
                      <c:pt idx="66">
                        <c:v>5.6399999999999999E-2</c:v>
                      </c:pt>
                      <c:pt idx="67">
                        <c:v>5.6299999999999996E-2</c:v>
                      </c:pt>
                      <c:pt idx="68">
                        <c:v>5.6299999999999996E-2</c:v>
                      </c:pt>
                      <c:pt idx="69">
                        <c:v>5.6299999999999996E-2</c:v>
                      </c:pt>
                      <c:pt idx="70">
                        <c:v>5.6600000000000004E-2</c:v>
                      </c:pt>
                      <c:pt idx="71">
                        <c:v>5.6600000000000004E-2</c:v>
                      </c:pt>
                      <c:pt idx="72">
                        <c:v>5.6600000000000004E-2</c:v>
                      </c:pt>
                      <c:pt idx="73">
                        <c:v>5.6900000000000006E-2</c:v>
                      </c:pt>
                      <c:pt idx="74">
                        <c:v>5.7099999999999998E-2</c:v>
                      </c:pt>
                      <c:pt idx="75">
                        <c:v>5.7099999999999998E-2</c:v>
                      </c:pt>
                      <c:pt idx="76">
                        <c:v>5.7099999999999998E-2</c:v>
                      </c:pt>
                      <c:pt idx="77">
                        <c:v>5.7099999999999998E-2</c:v>
                      </c:pt>
                      <c:pt idx="78">
                        <c:v>5.74E-2</c:v>
                      </c:pt>
                      <c:pt idx="79">
                        <c:v>5.7599999999999998E-2</c:v>
                      </c:pt>
                      <c:pt idx="80">
                        <c:v>5.7999999999999996E-2</c:v>
                      </c:pt>
                      <c:pt idx="81">
                        <c:v>5.7999999999999996E-2</c:v>
                      </c:pt>
                      <c:pt idx="82">
                        <c:v>5.7999999999999996E-2</c:v>
                      </c:pt>
                      <c:pt idx="83">
                        <c:v>5.8299999999999998E-2</c:v>
                      </c:pt>
                      <c:pt idx="84">
                        <c:v>5.8700000000000002E-2</c:v>
                      </c:pt>
                      <c:pt idx="85">
                        <c:v>5.91E-2</c:v>
                      </c:pt>
                      <c:pt idx="86">
                        <c:v>5.96E-2</c:v>
                      </c:pt>
                      <c:pt idx="87">
                        <c:v>5.9800000000000006E-2</c:v>
                      </c:pt>
                      <c:pt idx="88">
                        <c:v>5.9900000000000002E-2</c:v>
                      </c:pt>
                      <c:pt idx="89">
                        <c:v>0.06</c:v>
                      </c:pt>
                      <c:pt idx="90">
                        <c:v>0.06</c:v>
                      </c:pt>
                      <c:pt idx="91">
                        <c:v>6.0100000000000001E-2</c:v>
                      </c:pt>
                      <c:pt idx="92">
                        <c:v>6.0100000000000001E-2</c:v>
                      </c:pt>
                      <c:pt idx="93">
                        <c:v>0.06</c:v>
                      </c:pt>
                      <c:pt idx="94">
                        <c:v>0.06</c:v>
                      </c:pt>
                      <c:pt idx="95">
                        <c:v>6.0299999999999999E-2</c:v>
                      </c:pt>
                      <c:pt idx="96">
                        <c:v>6.0299999999999999E-2</c:v>
                      </c:pt>
                      <c:pt idx="97">
                        <c:v>6.0199999999999997E-2</c:v>
                      </c:pt>
                      <c:pt idx="98">
                        <c:v>6.0199999999999997E-2</c:v>
                      </c:pt>
                      <c:pt idx="99">
                        <c:v>6.0199999999999997E-2</c:v>
                      </c:pt>
                      <c:pt idx="100">
                        <c:v>0.06</c:v>
                      </c:pt>
                      <c:pt idx="101">
                        <c:v>5.96E-2</c:v>
                      </c:pt>
                      <c:pt idx="102">
                        <c:v>5.9500000000000004E-2</c:v>
                      </c:pt>
                      <c:pt idx="103">
                        <c:v>5.91E-2</c:v>
                      </c:pt>
                      <c:pt idx="104">
                        <c:v>5.8700000000000002E-2</c:v>
                      </c:pt>
                      <c:pt idx="105">
                        <c:v>5.8400000000000001E-2</c:v>
                      </c:pt>
                      <c:pt idx="106">
                        <c:v>5.8400000000000001E-2</c:v>
                      </c:pt>
                      <c:pt idx="107">
                        <c:v>5.8299999999999998E-2</c:v>
                      </c:pt>
                      <c:pt idx="108">
                        <c:v>5.7999999999999996E-2</c:v>
                      </c:pt>
                      <c:pt idx="109">
                        <c:v>5.7999999999999996E-2</c:v>
                      </c:pt>
                      <c:pt idx="110">
                        <c:v>5.79E-2</c:v>
                      </c:pt>
                      <c:pt idx="111">
                        <c:v>5.7800000000000004E-2</c:v>
                      </c:pt>
                      <c:pt idx="112">
                        <c:v>5.7699999999999994E-2</c:v>
                      </c:pt>
                      <c:pt idx="113">
                        <c:v>5.74E-2</c:v>
                      </c:pt>
                      <c:pt idx="114">
                        <c:v>5.74E-2</c:v>
                      </c:pt>
                      <c:pt idx="115">
                        <c:v>5.7099999999999998E-2</c:v>
                      </c:pt>
                      <c:pt idx="116">
                        <c:v>5.7099999999999998E-2</c:v>
                      </c:pt>
                      <c:pt idx="117">
                        <c:v>5.6900000000000006E-2</c:v>
                      </c:pt>
                      <c:pt idx="118">
                        <c:v>5.7000000000000002E-2</c:v>
                      </c:pt>
                      <c:pt idx="119">
                        <c:v>5.7099999999999998E-2</c:v>
                      </c:pt>
                      <c:pt idx="120">
                        <c:v>5.74E-2</c:v>
                      </c:pt>
                      <c:pt idx="121">
                        <c:v>5.74E-2</c:v>
                      </c:pt>
                      <c:pt idx="122">
                        <c:v>5.74E-2</c:v>
                      </c:pt>
                      <c:pt idx="123">
                        <c:v>5.74E-2</c:v>
                      </c:pt>
                      <c:pt idx="124">
                        <c:v>5.7200000000000001E-2</c:v>
                      </c:pt>
                      <c:pt idx="125">
                        <c:v>5.7200000000000001E-2</c:v>
                      </c:pt>
                      <c:pt idx="126">
                        <c:v>5.7000000000000002E-2</c:v>
                      </c:pt>
                      <c:pt idx="127">
                        <c:v>5.6799999999999996E-2</c:v>
                      </c:pt>
                      <c:pt idx="128">
                        <c:v>5.6799999999999996E-2</c:v>
                      </c:pt>
                      <c:pt idx="129">
                        <c:v>5.6399999999999999E-2</c:v>
                      </c:pt>
                      <c:pt idx="130">
                        <c:v>5.6399999999999999E-2</c:v>
                      </c:pt>
                      <c:pt idx="131">
                        <c:v>5.62E-2</c:v>
                      </c:pt>
                      <c:pt idx="132">
                        <c:v>5.6100000000000004E-2</c:v>
                      </c:pt>
                      <c:pt idx="133">
                        <c:v>5.5999999999999994E-2</c:v>
                      </c:pt>
                      <c:pt idx="134">
                        <c:v>5.6100000000000004E-2</c:v>
                      </c:pt>
                      <c:pt idx="135">
                        <c:v>5.6299999999999996E-2</c:v>
                      </c:pt>
                      <c:pt idx="136">
                        <c:v>5.6299999999999996E-2</c:v>
                      </c:pt>
                      <c:pt idx="137">
                        <c:v>5.6500000000000002E-2</c:v>
                      </c:pt>
                      <c:pt idx="138">
                        <c:v>5.6299999999999996E-2</c:v>
                      </c:pt>
                      <c:pt idx="139">
                        <c:v>5.62E-2</c:v>
                      </c:pt>
                      <c:pt idx="140">
                        <c:v>5.62E-2</c:v>
                      </c:pt>
                      <c:pt idx="141">
                        <c:v>5.6100000000000004E-2</c:v>
                      </c:pt>
                      <c:pt idx="142">
                        <c:v>5.6100000000000004E-2</c:v>
                      </c:pt>
                      <c:pt idx="143">
                        <c:v>5.6100000000000004E-2</c:v>
                      </c:pt>
                      <c:pt idx="144">
                        <c:v>5.6100000000000004E-2</c:v>
                      </c:pt>
                      <c:pt idx="145">
                        <c:v>5.6100000000000004E-2</c:v>
                      </c:pt>
                      <c:pt idx="146">
                        <c:v>5.6100000000000004E-2</c:v>
                      </c:pt>
                      <c:pt idx="147">
                        <c:v>5.5999999999999994E-2</c:v>
                      </c:pt>
                      <c:pt idx="148">
                        <c:v>5.5800000000000002E-2</c:v>
                      </c:pt>
                      <c:pt idx="149">
                        <c:v>5.5599999999999997E-2</c:v>
                      </c:pt>
                      <c:pt idx="150">
                        <c:v>5.5599999999999997E-2</c:v>
                      </c:pt>
                      <c:pt idx="151">
                        <c:v>5.5500000000000001E-2</c:v>
                      </c:pt>
                      <c:pt idx="152">
                        <c:v>5.5500000000000001E-2</c:v>
                      </c:pt>
                      <c:pt idx="153">
                        <c:v>5.5300000000000002E-2</c:v>
                      </c:pt>
                      <c:pt idx="154">
                        <c:v>5.5300000000000002E-2</c:v>
                      </c:pt>
                      <c:pt idx="155">
                        <c:v>5.5300000000000002E-2</c:v>
                      </c:pt>
                      <c:pt idx="156">
                        <c:v>5.5300000000000002E-2</c:v>
                      </c:pt>
                      <c:pt idx="157">
                        <c:v>5.5300000000000002E-2</c:v>
                      </c:pt>
                      <c:pt idx="158">
                        <c:v>5.5300000000000002E-2</c:v>
                      </c:pt>
                      <c:pt idx="159">
                        <c:v>5.5099999999999996E-2</c:v>
                      </c:pt>
                      <c:pt idx="160">
                        <c:v>5.5099999999999996E-2</c:v>
                      </c:pt>
                      <c:pt idx="161">
                        <c:v>5.5E-2</c:v>
                      </c:pt>
                      <c:pt idx="162">
                        <c:v>5.4800000000000001E-2</c:v>
                      </c:pt>
                      <c:pt idx="163">
                        <c:v>5.4800000000000001E-2</c:v>
                      </c:pt>
                      <c:pt idx="164">
                        <c:v>5.4800000000000001E-2</c:v>
                      </c:pt>
                      <c:pt idx="165">
                        <c:v>5.4900000000000004E-2</c:v>
                      </c:pt>
                      <c:pt idx="166">
                        <c:v>5.5099999999999996E-2</c:v>
                      </c:pt>
                      <c:pt idx="167">
                        <c:v>5.5099999999999996E-2</c:v>
                      </c:pt>
                      <c:pt idx="168">
                        <c:v>5.4900000000000004E-2</c:v>
                      </c:pt>
                      <c:pt idx="169">
                        <c:v>5.4699999999999999E-2</c:v>
                      </c:pt>
                      <c:pt idx="170">
                        <c:v>5.4699999999999999E-2</c:v>
                      </c:pt>
                      <c:pt idx="171">
                        <c:v>5.4699999999999999E-2</c:v>
                      </c:pt>
                      <c:pt idx="172">
                        <c:v>5.4699999999999999E-2</c:v>
                      </c:pt>
                      <c:pt idx="173">
                        <c:v>5.4699999999999999E-2</c:v>
                      </c:pt>
                      <c:pt idx="174">
                        <c:v>5.4699999999999999E-2</c:v>
                      </c:pt>
                      <c:pt idx="175">
                        <c:v>5.4800000000000001E-2</c:v>
                      </c:pt>
                      <c:pt idx="176">
                        <c:v>5.4699999999999999E-2</c:v>
                      </c:pt>
                      <c:pt idx="177">
                        <c:v>5.4900000000000004E-2</c:v>
                      </c:pt>
                      <c:pt idx="178">
                        <c:v>5.5300000000000002E-2</c:v>
                      </c:pt>
                      <c:pt idx="179">
                        <c:v>5.5599999999999997E-2</c:v>
                      </c:pt>
                      <c:pt idx="180">
                        <c:v>5.57E-2</c:v>
                      </c:pt>
                      <c:pt idx="181">
                        <c:v>5.5800000000000002E-2</c:v>
                      </c:pt>
                      <c:pt idx="182">
                        <c:v>5.5999999999999994E-2</c:v>
                      </c:pt>
                      <c:pt idx="183">
                        <c:v>5.5999999999999994E-2</c:v>
                      </c:pt>
                      <c:pt idx="184">
                        <c:v>5.5999999999999994E-2</c:v>
                      </c:pt>
                      <c:pt idx="185">
                        <c:v>5.5999999999999994E-2</c:v>
                      </c:pt>
                      <c:pt idx="186">
                        <c:v>5.62E-2</c:v>
                      </c:pt>
                      <c:pt idx="187">
                        <c:v>5.62E-2</c:v>
                      </c:pt>
                      <c:pt idx="188">
                        <c:v>5.62E-2</c:v>
                      </c:pt>
                      <c:pt idx="189">
                        <c:v>5.6299999999999996E-2</c:v>
                      </c:pt>
                      <c:pt idx="190">
                        <c:v>5.6299999999999996E-2</c:v>
                      </c:pt>
                      <c:pt idx="191">
                        <c:v>5.6299999999999996E-2</c:v>
                      </c:pt>
                      <c:pt idx="192">
                        <c:v>5.6299999999999996E-2</c:v>
                      </c:pt>
                      <c:pt idx="193">
                        <c:v>5.6299999999999996E-2</c:v>
                      </c:pt>
                      <c:pt idx="194">
                        <c:v>5.6299999999999996E-2</c:v>
                      </c:pt>
                      <c:pt idx="195">
                        <c:v>5.6100000000000004E-2</c:v>
                      </c:pt>
                      <c:pt idx="196">
                        <c:v>5.5899999999999998E-2</c:v>
                      </c:pt>
                      <c:pt idx="197">
                        <c:v>5.5899999999999998E-2</c:v>
                      </c:pt>
                      <c:pt idx="198">
                        <c:v>5.5899999999999998E-2</c:v>
                      </c:pt>
                      <c:pt idx="199">
                        <c:v>5.57E-2</c:v>
                      </c:pt>
                      <c:pt idx="200">
                        <c:v>5.5500000000000001E-2</c:v>
                      </c:pt>
                      <c:pt idx="201">
                        <c:v>5.5500000000000001E-2</c:v>
                      </c:pt>
                      <c:pt idx="202">
                        <c:v>5.5399999999999998E-2</c:v>
                      </c:pt>
                      <c:pt idx="203">
                        <c:v>5.5399999999999998E-2</c:v>
                      </c:pt>
                      <c:pt idx="204">
                        <c:v>5.5199999999999999E-2</c:v>
                      </c:pt>
                      <c:pt idx="205">
                        <c:v>5.5199999999999999E-2</c:v>
                      </c:pt>
                      <c:pt idx="206">
                        <c:v>5.5099999999999996E-2</c:v>
                      </c:pt>
                      <c:pt idx="207">
                        <c:v>5.5099999999999996E-2</c:v>
                      </c:pt>
                      <c:pt idx="208">
                        <c:v>5.5099999999999996E-2</c:v>
                      </c:pt>
                      <c:pt idx="209">
                        <c:v>5.5199999999999999E-2</c:v>
                      </c:pt>
                      <c:pt idx="210">
                        <c:v>5.5199999999999999E-2</c:v>
                      </c:pt>
                      <c:pt idx="211">
                        <c:v>5.5199999999999999E-2</c:v>
                      </c:pt>
                      <c:pt idx="212">
                        <c:v>5.5300000000000002E-2</c:v>
                      </c:pt>
                      <c:pt idx="213">
                        <c:v>5.5599999999999997E-2</c:v>
                      </c:pt>
                      <c:pt idx="214">
                        <c:v>5.5800000000000002E-2</c:v>
                      </c:pt>
                      <c:pt idx="215">
                        <c:v>5.5800000000000002E-2</c:v>
                      </c:pt>
                      <c:pt idx="216">
                        <c:v>5.57E-2</c:v>
                      </c:pt>
                      <c:pt idx="217">
                        <c:v>5.57E-2</c:v>
                      </c:pt>
                      <c:pt idx="218">
                        <c:v>5.5599999999999997E-2</c:v>
                      </c:pt>
                      <c:pt idx="219">
                        <c:v>5.5599999999999997E-2</c:v>
                      </c:pt>
                      <c:pt idx="220">
                        <c:v>5.5399999999999998E-2</c:v>
                      </c:pt>
                      <c:pt idx="221">
                        <c:v>5.5199999999999999E-2</c:v>
                      </c:pt>
                      <c:pt idx="222">
                        <c:v>5.5300000000000002E-2</c:v>
                      </c:pt>
                      <c:pt idx="223">
                        <c:v>5.5300000000000002E-2</c:v>
                      </c:pt>
                      <c:pt idx="224">
                        <c:v>5.5300000000000002E-2</c:v>
                      </c:pt>
                      <c:pt idx="225">
                        <c:v>5.5E-2</c:v>
                      </c:pt>
                      <c:pt idx="226">
                        <c:v>5.5E-2</c:v>
                      </c:pt>
                      <c:pt idx="227">
                        <c:v>5.5E-2</c:v>
                      </c:pt>
                      <c:pt idx="228">
                        <c:v>5.4900000000000004E-2</c:v>
                      </c:pt>
                      <c:pt idx="229">
                        <c:v>5.4699999999999999E-2</c:v>
                      </c:pt>
                      <c:pt idx="230">
                        <c:v>5.4299999999999994E-2</c:v>
                      </c:pt>
                      <c:pt idx="231">
                        <c:v>5.4299999999999994E-2</c:v>
                      </c:pt>
                      <c:pt idx="232">
                        <c:v>5.4199999999999998E-2</c:v>
                      </c:pt>
                      <c:pt idx="233">
                        <c:v>5.3699999999999998E-2</c:v>
                      </c:pt>
                      <c:pt idx="234">
                        <c:v>5.33E-2</c:v>
                      </c:pt>
                      <c:pt idx="235">
                        <c:v>5.3200000000000004E-2</c:v>
                      </c:pt>
                      <c:pt idx="236">
                        <c:v>5.3099999999999994E-2</c:v>
                      </c:pt>
                      <c:pt idx="237">
                        <c:v>5.2999999999999999E-2</c:v>
                      </c:pt>
                      <c:pt idx="238">
                        <c:v>5.2999999999999999E-2</c:v>
                      </c:pt>
                      <c:pt idx="239">
                        <c:v>5.2699999999999997E-2</c:v>
                      </c:pt>
                      <c:pt idx="240">
                        <c:v>5.21E-2</c:v>
                      </c:pt>
                      <c:pt idx="241">
                        <c:v>5.1799999999999999E-2</c:v>
                      </c:pt>
                      <c:pt idx="242">
                        <c:v>5.1699999999999996E-2</c:v>
                      </c:pt>
                      <c:pt idx="243">
                        <c:v>5.1699999999999996E-2</c:v>
                      </c:pt>
                      <c:pt idx="244">
                        <c:v>5.1399999999999994E-2</c:v>
                      </c:pt>
                      <c:pt idx="245">
                        <c:v>5.1399999999999994E-2</c:v>
                      </c:pt>
                      <c:pt idx="246">
                        <c:v>5.1399999999999994E-2</c:v>
                      </c:pt>
                      <c:pt idx="247">
                        <c:v>5.1399999999999994E-2</c:v>
                      </c:pt>
                      <c:pt idx="248">
                        <c:v>5.1399999999999994E-2</c:v>
                      </c:pt>
                      <c:pt idx="249">
                        <c:v>5.1399999999999994E-2</c:v>
                      </c:pt>
                      <c:pt idx="250">
                        <c:v>5.1399999999999994E-2</c:v>
                      </c:pt>
                      <c:pt idx="251">
                        <c:v>5.1299999999999998E-2</c:v>
                      </c:pt>
                      <c:pt idx="252">
                        <c:v>5.0999999999999997E-2</c:v>
                      </c:pt>
                      <c:pt idx="253">
                        <c:v>5.0700000000000002E-2</c:v>
                      </c:pt>
                      <c:pt idx="254">
                        <c:v>5.0300000000000004E-2</c:v>
                      </c:pt>
                      <c:pt idx="255">
                        <c:v>4.99E-2</c:v>
                      </c:pt>
                      <c:pt idx="256">
                        <c:v>4.99E-2</c:v>
                      </c:pt>
                      <c:pt idx="257">
                        <c:v>5.0099999999999999E-2</c:v>
                      </c:pt>
                      <c:pt idx="258">
                        <c:v>5.0499999999999996E-2</c:v>
                      </c:pt>
                      <c:pt idx="259">
                        <c:v>5.1100000000000007E-2</c:v>
                      </c:pt>
                      <c:pt idx="260">
                        <c:v>5.1100000000000007E-2</c:v>
                      </c:pt>
                      <c:pt idx="261">
                        <c:v>5.0999999999999997E-2</c:v>
                      </c:pt>
                      <c:pt idx="262">
                        <c:v>5.0799999999999998E-2</c:v>
                      </c:pt>
                      <c:pt idx="263">
                        <c:v>5.0799999999999998E-2</c:v>
                      </c:pt>
                      <c:pt idx="264">
                        <c:v>5.1100000000000007E-2</c:v>
                      </c:pt>
                      <c:pt idx="265">
                        <c:v>5.1500000000000004E-2</c:v>
                      </c:pt>
                      <c:pt idx="266">
                        <c:v>5.1900000000000002E-2</c:v>
                      </c:pt>
                      <c:pt idx="267">
                        <c:v>5.2199999999999996E-2</c:v>
                      </c:pt>
                      <c:pt idx="268">
                        <c:v>5.2199999999999996E-2</c:v>
                      </c:pt>
                      <c:pt idx="269">
                        <c:v>5.2199999999999996E-2</c:v>
                      </c:pt>
                      <c:pt idx="270">
                        <c:v>5.2000000000000005E-2</c:v>
                      </c:pt>
                      <c:pt idx="271">
                        <c:v>5.1799999999999999E-2</c:v>
                      </c:pt>
                      <c:pt idx="272">
                        <c:v>5.1299999999999998E-2</c:v>
                      </c:pt>
                      <c:pt idx="273">
                        <c:v>5.1299999999999998E-2</c:v>
                      </c:pt>
                      <c:pt idx="274">
                        <c:v>5.1299999999999998E-2</c:v>
                      </c:pt>
                      <c:pt idx="275">
                        <c:v>5.1500000000000004E-2</c:v>
                      </c:pt>
                      <c:pt idx="276">
                        <c:v>5.1500000000000004E-2</c:v>
                      </c:pt>
                      <c:pt idx="277">
                        <c:v>5.1500000000000004E-2</c:v>
                      </c:pt>
                      <c:pt idx="278">
                        <c:v>5.1500000000000004E-2</c:v>
                      </c:pt>
                      <c:pt idx="279">
                        <c:v>5.1500000000000004E-2</c:v>
                      </c:pt>
                      <c:pt idx="280">
                        <c:v>5.16E-2</c:v>
                      </c:pt>
                      <c:pt idx="281">
                        <c:v>5.1699999999999996E-2</c:v>
                      </c:pt>
                      <c:pt idx="282">
                        <c:v>5.2000000000000005E-2</c:v>
                      </c:pt>
                      <c:pt idx="283">
                        <c:v>5.1900000000000002E-2</c:v>
                      </c:pt>
                      <c:pt idx="284">
                        <c:v>5.1900000000000002E-2</c:v>
                      </c:pt>
                      <c:pt idx="285">
                        <c:v>5.21E-2</c:v>
                      </c:pt>
                      <c:pt idx="286">
                        <c:v>5.2199999999999996E-2</c:v>
                      </c:pt>
                      <c:pt idx="287">
                        <c:v>5.2199999999999996E-2</c:v>
                      </c:pt>
                      <c:pt idx="288">
                        <c:v>5.2199999999999996E-2</c:v>
                      </c:pt>
                      <c:pt idx="289">
                        <c:v>5.2000000000000005E-2</c:v>
                      </c:pt>
                      <c:pt idx="290">
                        <c:v>5.1900000000000002E-2</c:v>
                      </c:pt>
                      <c:pt idx="291">
                        <c:v>5.16E-2</c:v>
                      </c:pt>
                      <c:pt idx="292">
                        <c:v>5.16E-2</c:v>
                      </c:pt>
                      <c:pt idx="293">
                        <c:v>5.16E-2</c:v>
                      </c:pt>
                      <c:pt idx="294">
                        <c:v>5.16E-2</c:v>
                      </c:pt>
                      <c:pt idx="295">
                        <c:v>5.1500000000000004E-2</c:v>
                      </c:pt>
                      <c:pt idx="296">
                        <c:v>5.1299999999999998E-2</c:v>
                      </c:pt>
                      <c:pt idx="297">
                        <c:v>5.1299999999999998E-2</c:v>
                      </c:pt>
                      <c:pt idx="298">
                        <c:v>5.1299999999999998E-2</c:v>
                      </c:pt>
                      <c:pt idx="299">
                        <c:v>5.1299999999999998E-2</c:v>
                      </c:pt>
                      <c:pt idx="300">
                        <c:v>5.1100000000000007E-2</c:v>
                      </c:pt>
                      <c:pt idx="301">
                        <c:v>5.0900000000000001E-2</c:v>
                      </c:pt>
                      <c:pt idx="302">
                        <c:v>5.0700000000000002E-2</c:v>
                      </c:pt>
                      <c:pt idx="303">
                        <c:v>5.0700000000000002E-2</c:v>
                      </c:pt>
                      <c:pt idx="304">
                        <c:v>5.0700000000000002E-2</c:v>
                      </c:pt>
                      <c:pt idx="305">
                        <c:v>5.0700000000000002E-2</c:v>
                      </c:pt>
                      <c:pt idx="306">
                        <c:v>5.0499999999999996E-2</c:v>
                      </c:pt>
                      <c:pt idx="307">
                        <c:v>5.0499999999999996E-2</c:v>
                      </c:pt>
                      <c:pt idx="308">
                        <c:v>5.0799999999999998E-2</c:v>
                      </c:pt>
                      <c:pt idx="309">
                        <c:v>5.1399999999999994E-2</c:v>
                      </c:pt>
                      <c:pt idx="310">
                        <c:v>5.1399999999999994E-2</c:v>
                      </c:pt>
                      <c:pt idx="311">
                        <c:v>5.1399999999999994E-2</c:v>
                      </c:pt>
                      <c:pt idx="312">
                        <c:v>5.1399999999999994E-2</c:v>
                      </c:pt>
                      <c:pt idx="313">
                        <c:v>5.1500000000000004E-2</c:v>
                      </c:pt>
                      <c:pt idx="314">
                        <c:v>5.16E-2</c:v>
                      </c:pt>
                      <c:pt idx="315">
                        <c:v>5.1699999999999996E-2</c:v>
                      </c:pt>
                      <c:pt idx="316">
                        <c:v>5.1699999999999996E-2</c:v>
                      </c:pt>
                      <c:pt idx="317">
                        <c:v>5.16E-2</c:v>
                      </c:pt>
                      <c:pt idx="318">
                        <c:v>5.16E-2</c:v>
                      </c:pt>
                      <c:pt idx="319">
                        <c:v>5.21E-2</c:v>
                      </c:pt>
                      <c:pt idx="320">
                        <c:v>5.2499999999999998E-2</c:v>
                      </c:pt>
                      <c:pt idx="321">
                        <c:v>5.2499999999999998E-2</c:v>
                      </c:pt>
                      <c:pt idx="322">
                        <c:v>5.2999999999999999E-2</c:v>
                      </c:pt>
                      <c:pt idx="323">
                        <c:v>5.3200000000000004E-2</c:v>
                      </c:pt>
                      <c:pt idx="324">
                        <c:v>5.33E-2</c:v>
                      </c:pt>
                      <c:pt idx="325">
                        <c:v>5.3499999999999999E-2</c:v>
                      </c:pt>
                      <c:pt idx="326">
                        <c:v>5.3600000000000002E-2</c:v>
                      </c:pt>
                      <c:pt idx="327">
                        <c:v>5.3499999999999999E-2</c:v>
                      </c:pt>
                      <c:pt idx="328">
                        <c:v>5.3499999999999999E-2</c:v>
                      </c:pt>
                      <c:pt idx="329">
                        <c:v>5.3499999999999999E-2</c:v>
                      </c:pt>
                      <c:pt idx="330">
                        <c:v>5.3399999999999996E-2</c:v>
                      </c:pt>
                      <c:pt idx="331">
                        <c:v>5.3600000000000002E-2</c:v>
                      </c:pt>
                      <c:pt idx="332">
                        <c:v>5.3600000000000002E-2</c:v>
                      </c:pt>
                      <c:pt idx="333">
                        <c:v>5.3499999999999999E-2</c:v>
                      </c:pt>
                      <c:pt idx="334">
                        <c:v>5.3399999999999996E-2</c:v>
                      </c:pt>
                      <c:pt idx="335">
                        <c:v>5.2900000000000003E-2</c:v>
                      </c:pt>
                      <c:pt idx="336">
                        <c:v>5.28E-2</c:v>
                      </c:pt>
                      <c:pt idx="337">
                        <c:v>5.28E-2</c:v>
                      </c:pt>
                      <c:pt idx="338">
                        <c:v>5.28E-2</c:v>
                      </c:pt>
                      <c:pt idx="339">
                        <c:v>5.2499999999999998E-2</c:v>
                      </c:pt>
                      <c:pt idx="340">
                        <c:v>5.2400000000000002E-2</c:v>
                      </c:pt>
                      <c:pt idx="341">
                        <c:v>5.2999999999999999E-2</c:v>
                      </c:pt>
                      <c:pt idx="342">
                        <c:v>5.2999999999999999E-2</c:v>
                      </c:pt>
                      <c:pt idx="343">
                        <c:v>5.3099999999999994E-2</c:v>
                      </c:pt>
                      <c:pt idx="344">
                        <c:v>5.3099999999999994E-2</c:v>
                      </c:pt>
                      <c:pt idx="345">
                        <c:v>5.2900000000000003E-2</c:v>
                      </c:pt>
                      <c:pt idx="346">
                        <c:v>5.2600000000000001E-2</c:v>
                      </c:pt>
                      <c:pt idx="347">
                        <c:v>5.2600000000000001E-2</c:v>
                      </c:pt>
                      <c:pt idx="348">
                        <c:v>5.2600000000000001E-2</c:v>
                      </c:pt>
                      <c:pt idx="349">
                        <c:v>5.2600000000000001E-2</c:v>
                      </c:pt>
                      <c:pt idx="350">
                        <c:v>5.2600000000000001E-2</c:v>
                      </c:pt>
                      <c:pt idx="351">
                        <c:v>5.2699999999999997E-2</c:v>
                      </c:pt>
                      <c:pt idx="352">
                        <c:v>5.2699999999999997E-2</c:v>
                      </c:pt>
                      <c:pt idx="353">
                        <c:v>5.2699999999999997E-2</c:v>
                      </c:pt>
                      <c:pt idx="354">
                        <c:v>5.2499999999999998E-2</c:v>
                      </c:pt>
                      <c:pt idx="355">
                        <c:v>5.2300000000000006E-2</c:v>
                      </c:pt>
                      <c:pt idx="356">
                        <c:v>5.21E-2</c:v>
                      </c:pt>
                      <c:pt idx="357">
                        <c:v>5.1900000000000002E-2</c:v>
                      </c:pt>
                      <c:pt idx="358">
                        <c:v>5.1699999999999996E-2</c:v>
                      </c:pt>
                      <c:pt idx="359">
                        <c:v>5.1699999999999996E-2</c:v>
                      </c:pt>
                      <c:pt idx="360">
                        <c:v>5.1799999999999999E-2</c:v>
                      </c:pt>
                      <c:pt idx="361">
                        <c:v>5.1799999999999999E-2</c:v>
                      </c:pt>
                      <c:pt idx="362">
                        <c:v>5.1699999999999996E-2</c:v>
                      </c:pt>
                      <c:pt idx="363">
                        <c:v>5.1699999999999996E-2</c:v>
                      </c:pt>
                      <c:pt idx="364">
                        <c:v>5.16E-2</c:v>
                      </c:pt>
                      <c:pt idx="365">
                        <c:v>5.16E-2</c:v>
                      </c:pt>
                      <c:pt idx="366">
                        <c:v>5.16E-2</c:v>
                      </c:pt>
                      <c:pt idx="367">
                        <c:v>5.16E-2</c:v>
                      </c:pt>
                      <c:pt idx="368">
                        <c:v>5.16E-2</c:v>
                      </c:pt>
                      <c:pt idx="369">
                        <c:v>5.1500000000000004E-2</c:v>
                      </c:pt>
                      <c:pt idx="370">
                        <c:v>5.1399999999999994E-2</c:v>
                      </c:pt>
                      <c:pt idx="371">
                        <c:v>5.1399999999999994E-2</c:v>
                      </c:pt>
                      <c:pt idx="372">
                        <c:v>5.16E-2</c:v>
                      </c:pt>
                      <c:pt idx="373">
                        <c:v>5.16E-2</c:v>
                      </c:pt>
                      <c:pt idx="374">
                        <c:v>5.1799999999999999E-2</c:v>
                      </c:pt>
                      <c:pt idx="375">
                        <c:v>5.2000000000000005E-2</c:v>
                      </c:pt>
                      <c:pt idx="376">
                        <c:v>5.2000000000000005E-2</c:v>
                      </c:pt>
                      <c:pt idx="377">
                        <c:v>5.2000000000000005E-2</c:v>
                      </c:pt>
                      <c:pt idx="378">
                        <c:v>5.2000000000000005E-2</c:v>
                      </c:pt>
                      <c:pt idx="379">
                        <c:v>5.2000000000000005E-2</c:v>
                      </c:pt>
                      <c:pt idx="380">
                        <c:v>5.2000000000000005E-2</c:v>
                      </c:pt>
                      <c:pt idx="381">
                        <c:v>5.1799999999999999E-2</c:v>
                      </c:pt>
                      <c:pt idx="382">
                        <c:v>5.1799999999999999E-2</c:v>
                      </c:pt>
                      <c:pt idx="383">
                        <c:v>5.1799999999999999E-2</c:v>
                      </c:pt>
                      <c:pt idx="384">
                        <c:v>5.1799999999999999E-2</c:v>
                      </c:pt>
                      <c:pt idx="385">
                        <c:v>5.16E-2</c:v>
                      </c:pt>
                      <c:pt idx="386">
                        <c:v>5.16E-2</c:v>
                      </c:pt>
                      <c:pt idx="387">
                        <c:v>5.1299999999999998E-2</c:v>
                      </c:pt>
                      <c:pt idx="388">
                        <c:v>5.1200000000000002E-2</c:v>
                      </c:pt>
                      <c:pt idx="389">
                        <c:v>5.1200000000000002E-2</c:v>
                      </c:pt>
                      <c:pt idx="390">
                        <c:v>5.1200000000000002E-2</c:v>
                      </c:pt>
                      <c:pt idx="391">
                        <c:v>5.0999999999999997E-2</c:v>
                      </c:pt>
                      <c:pt idx="392">
                        <c:v>5.0999999999999997E-2</c:v>
                      </c:pt>
                      <c:pt idx="393">
                        <c:v>5.0999999999999997E-2</c:v>
                      </c:pt>
                      <c:pt idx="394">
                        <c:v>5.0799999999999998E-2</c:v>
                      </c:pt>
                      <c:pt idx="395">
                        <c:v>5.0599999999999999E-2</c:v>
                      </c:pt>
                      <c:pt idx="396">
                        <c:v>5.04E-2</c:v>
                      </c:pt>
                      <c:pt idx="397">
                        <c:v>5.0499999999999996E-2</c:v>
                      </c:pt>
                      <c:pt idx="398">
                        <c:v>5.0599999999999999E-2</c:v>
                      </c:pt>
                      <c:pt idx="399">
                        <c:v>5.0700000000000002E-2</c:v>
                      </c:pt>
                      <c:pt idx="400">
                        <c:v>5.0700000000000002E-2</c:v>
                      </c:pt>
                      <c:pt idx="401">
                        <c:v>5.0700000000000002E-2</c:v>
                      </c:pt>
                      <c:pt idx="402">
                        <c:v>5.0499999999999996E-2</c:v>
                      </c:pt>
                      <c:pt idx="403">
                        <c:v>5.0300000000000004E-2</c:v>
                      </c:pt>
                      <c:pt idx="404">
                        <c:v>5.0199999999999995E-2</c:v>
                      </c:pt>
                      <c:pt idx="405">
                        <c:v>5.0099999999999999E-2</c:v>
                      </c:pt>
                      <c:pt idx="406">
                        <c:v>5.0099999999999999E-2</c:v>
                      </c:pt>
                      <c:pt idx="407">
                        <c:v>5.0099999999999999E-2</c:v>
                      </c:pt>
                      <c:pt idx="408">
                        <c:v>0.05</c:v>
                      </c:pt>
                      <c:pt idx="409">
                        <c:v>4.9800000000000004E-2</c:v>
                      </c:pt>
                      <c:pt idx="410">
                        <c:v>4.9800000000000004E-2</c:v>
                      </c:pt>
                      <c:pt idx="411">
                        <c:v>4.9800000000000004E-2</c:v>
                      </c:pt>
                      <c:pt idx="412">
                        <c:v>4.9800000000000004E-2</c:v>
                      </c:pt>
                      <c:pt idx="413">
                        <c:v>4.9599999999999998E-2</c:v>
                      </c:pt>
                      <c:pt idx="414">
                        <c:v>4.9800000000000004E-2</c:v>
                      </c:pt>
                      <c:pt idx="415">
                        <c:v>4.9800000000000004E-2</c:v>
                      </c:pt>
                      <c:pt idx="416">
                        <c:v>4.9599999999999998E-2</c:v>
                      </c:pt>
                      <c:pt idx="417">
                        <c:v>4.9500000000000002E-2</c:v>
                      </c:pt>
                      <c:pt idx="418">
                        <c:v>4.9400000000000006E-2</c:v>
                      </c:pt>
                      <c:pt idx="419">
                        <c:v>4.9400000000000006E-2</c:v>
                      </c:pt>
                      <c:pt idx="420">
                        <c:v>4.99E-2</c:v>
                      </c:pt>
                      <c:pt idx="421">
                        <c:v>4.99E-2</c:v>
                      </c:pt>
                      <c:pt idx="422">
                        <c:v>4.99E-2</c:v>
                      </c:pt>
                      <c:pt idx="423">
                        <c:v>4.9699999999999994E-2</c:v>
                      </c:pt>
                      <c:pt idx="424">
                        <c:v>4.9800000000000004E-2</c:v>
                      </c:pt>
                      <c:pt idx="425">
                        <c:v>4.9800000000000004E-2</c:v>
                      </c:pt>
                      <c:pt idx="426">
                        <c:v>4.9800000000000004E-2</c:v>
                      </c:pt>
                      <c:pt idx="427">
                        <c:v>4.9800000000000004E-2</c:v>
                      </c:pt>
                      <c:pt idx="428">
                        <c:v>4.9500000000000002E-2</c:v>
                      </c:pt>
                      <c:pt idx="429">
                        <c:v>4.9500000000000002E-2</c:v>
                      </c:pt>
                      <c:pt idx="430">
                        <c:v>0.05</c:v>
                      </c:pt>
                      <c:pt idx="431">
                        <c:v>5.0599999999999999E-2</c:v>
                      </c:pt>
                      <c:pt idx="432">
                        <c:v>5.0799999999999998E-2</c:v>
                      </c:pt>
                      <c:pt idx="433">
                        <c:v>5.0900000000000001E-2</c:v>
                      </c:pt>
                      <c:pt idx="434">
                        <c:v>5.1100000000000007E-2</c:v>
                      </c:pt>
                      <c:pt idx="435">
                        <c:v>5.1299999999999998E-2</c:v>
                      </c:pt>
                      <c:pt idx="436">
                        <c:v>5.1299999999999998E-2</c:v>
                      </c:pt>
                      <c:pt idx="437">
                        <c:v>5.1200000000000002E-2</c:v>
                      </c:pt>
                      <c:pt idx="438">
                        <c:v>5.0999999999999997E-2</c:v>
                      </c:pt>
                      <c:pt idx="439">
                        <c:v>5.0900000000000001E-2</c:v>
                      </c:pt>
                      <c:pt idx="440">
                        <c:v>5.0599999999999999E-2</c:v>
                      </c:pt>
                      <c:pt idx="441">
                        <c:v>5.0199999999999995E-2</c:v>
                      </c:pt>
                      <c:pt idx="442">
                        <c:v>4.99E-2</c:v>
                      </c:pt>
                      <c:pt idx="443">
                        <c:v>4.99E-2</c:v>
                      </c:pt>
                      <c:pt idx="444">
                        <c:v>4.99E-2</c:v>
                      </c:pt>
                      <c:pt idx="445">
                        <c:v>0.05</c:v>
                      </c:pt>
                      <c:pt idx="446">
                        <c:v>5.0300000000000004E-2</c:v>
                      </c:pt>
                      <c:pt idx="447">
                        <c:v>5.0300000000000004E-2</c:v>
                      </c:pt>
                      <c:pt idx="448">
                        <c:v>5.0300000000000004E-2</c:v>
                      </c:pt>
                      <c:pt idx="449">
                        <c:v>5.0199999999999995E-2</c:v>
                      </c:pt>
                      <c:pt idx="450">
                        <c:v>5.0099999999999999E-2</c:v>
                      </c:pt>
                      <c:pt idx="451">
                        <c:v>5.0099999999999999E-2</c:v>
                      </c:pt>
                      <c:pt idx="452">
                        <c:v>5.0099999999999999E-2</c:v>
                      </c:pt>
                      <c:pt idx="453">
                        <c:v>5.0199999999999995E-2</c:v>
                      </c:pt>
                      <c:pt idx="454">
                        <c:v>5.04E-2</c:v>
                      </c:pt>
                      <c:pt idx="455">
                        <c:v>5.04E-2</c:v>
                      </c:pt>
                      <c:pt idx="456">
                        <c:v>5.0300000000000004E-2</c:v>
                      </c:pt>
                      <c:pt idx="457">
                        <c:v>5.04E-2</c:v>
                      </c:pt>
                      <c:pt idx="458">
                        <c:v>5.04E-2</c:v>
                      </c:pt>
                      <c:pt idx="459">
                        <c:v>5.0300000000000004E-2</c:v>
                      </c:pt>
                      <c:pt idx="460">
                        <c:v>4.9599999999999998E-2</c:v>
                      </c:pt>
                      <c:pt idx="461">
                        <c:v>4.9000000000000002E-2</c:v>
                      </c:pt>
                      <c:pt idx="462">
                        <c:v>4.9200000000000001E-2</c:v>
                      </c:pt>
                      <c:pt idx="463">
                        <c:v>4.9200000000000001E-2</c:v>
                      </c:pt>
                      <c:pt idx="464">
                        <c:v>4.9000000000000002E-2</c:v>
                      </c:pt>
                      <c:pt idx="465">
                        <c:v>4.8600000000000004E-2</c:v>
                      </c:pt>
                      <c:pt idx="466">
                        <c:v>4.8600000000000004E-2</c:v>
                      </c:pt>
                      <c:pt idx="467">
                        <c:v>4.8600000000000004E-2</c:v>
                      </c:pt>
                      <c:pt idx="468">
                        <c:v>4.8799999999999996E-2</c:v>
                      </c:pt>
                      <c:pt idx="469">
                        <c:v>4.9100000000000005E-2</c:v>
                      </c:pt>
                      <c:pt idx="470">
                        <c:v>4.9699999999999994E-2</c:v>
                      </c:pt>
                      <c:pt idx="471">
                        <c:v>5.04E-2</c:v>
                      </c:pt>
                      <c:pt idx="472">
                        <c:v>5.0499999999999996E-2</c:v>
                      </c:pt>
                      <c:pt idx="473">
                        <c:v>5.0700000000000002E-2</c:v>
                      </c:pt>
                      <c:pt idx="474">
                        <c:v>5.1200000000000002E-2</c:v>
                      </c:pt>
                      <c:pt idx="475">
                        <c:v>5.1299999999999998E-2</c:v>
                      </c:pt>
                      <c:pt idx="476">
                        <c:v>5.1299999999999998E-2</c:v>
                      </c:pt>
                      <c:pt idx="477">
                        <c:v>5.1299999999999998E-2</c:v>
                      </c:pt>
                      <c:pt idx="478">
                        <c:v>5.1200000000000002E-2</c:v>
                      </c:pt>
                      <c:pt idx="479">
                        <c:v>5.0900000000000001E-2</c:v>
                      </c:pt>
                      <c:pt idx="480">
                        <c:v>5.0799999999999998E-2</c:v>
                      </c:pt>
                      <c:pt idx="481">
                        <c:v>5.0799999999999998E-2</c:v>
                      </c:pt>
                      <c:pt idx="482">
                        <c:v>5.0700000000000002E-2</c:v>
                      </c:pt>
                      <c:pt idx="483">
                        <c:v>5.1200000000000002E-2</c:v>
                      </c:pt>
                      <c:pt idx="484">
                        <c:v>5.1699999999999996E-2</c:v>
                      </c:pt>
                      <c:pt idx="485">
                        <c:v>5.2600000000000001E-2</c:v>
                      </c:pt>
                      <c:pt idx="486">
                        <c:v>5.2600000000000001E-2</c:v>
                      </c:pt>
                      <c:pt idx="487">
                        <c:v>5.2499999999999998E-2</c:v>
                      </c:pt>
                      <c:pt idx="488">
                        <c:v>5.2300000000000006E-2</c:v>
                      </c:pt>
                      <c:pt idx="489">
                        <c:v>5.2400000000000002E-2</c:v>
                      </c:pt>
                      <c:pt idx="490">
                        <c:v>5.2400000000000002E-2</c:v>
                      </c:pt>
                      <c:pt idx="491">
                        <c:v>5.33E-2</c:v>
                      </c:pt>
                      <c:pt idx="492">
                        <c:v>5.2900000000000003E-2</c:v>
                      </c:pt>
                      <c:pt idx="493">
                        <c:v>5.2400000000000002E-2</c:v>
                      </c:pt>
                      <c:pt idx="494">
                        <c:v>5.2300000000000006E-2</c:v>
                      </c:pt>
                      <c:pt idx="495">
                        <c:v>5.2300000000000006E-2</c:v>
                      </c:pt>
                      <c:pt idx="496">
                        <c:v>5.2300000000000006E-2</c:v>
                      </c:pt>
                      <c:pt idx="497">
                        <c:v>5.2400000000000002E-2</c:v>
                      </c:pt>
                      <c:pt idx="498">
                        <c:v>5.2300000000000006E-2</c:v>
                      </c:pt>
                      <c:pt idx="499">
                        <c:v>5.2300000000000006E-2</c:v>
                      </c:pt>
                      <c:pt idx="500">
                        <c:v>5.2300000000000006E-2</c:v>
                      </c:pt>
                      <c:pt idx="501">
                        <c:v>5.2499999999999998E-2</c:v>
                      </c:pt>
                      <c:pt idx="502">
                        <c:v>5.2300000000000006E-2</c:v>
                      </c:pt>
                      <c:pt idx="503">
                        <c:v>5.2300000000000006E-2</c:v>
                      </c:pt>
                      <c:pt idx="504">
                        <c:v>5.1900000000000002E-2</c:v>
                      </c:pt>
                      <c:pt idx="505">
                        <c:v>5.16E-2</c:v>
                      </c:pt>
                      <c:pt idx="506">
                        <c:v>5.16E-2</c:v>
                      </c:pt>
                      <c:pt idx="507">
                        <c:v>5.1200000000000002E-2</c:v>
                      </c:pt>
                      <c:pt idx="508">
                        <c:v>5.0799999999999998E-2</c:v>
                      </c:pt>
                      <c:pt idx="509">
                        <c:v>5.0599999999999999E-2</c:v>
                      </c:pt>
                      <c:pt idx="510">
                        <c:v>5.0499999999999996E-2</c:v>
                      </c:pt>
                      <c:pt idx="511">
                        <c:v>5.0300000000000004E-2</c:v>
                      </c:pt>
                      <c:pt idx="512">
                        <c:v>5.0599999999999999E-2</c:v>
                      </c:pt>
                      <c:pt idx="513">
                        <c:v>5.0799999999999998E-2</c:v>
                      </c:pt>
                      <c:pt idx="514">
                        <c:v>5.0900000000000001E-2</c:v>
                      </c:pt>
                      <c:pt idx="515">
                        <c:v>5.1100000000000007E-2</c:v>
                      </c:pt>
                      <c:pt idx="516">
                        <c:v>5.1200000000000002E-2</c:v>
                      </c:pt>
                      <c:pt idx="517">
                        <c:v>5.1500000000000004E-2</c:v>
                      </c:pt>
                      <c:pt idx="518">
                        <c:v>5.1500000000000004E-2</c:v>
                      </c:pt>
                      <c:pt idx="519">
                        <c:v>5.1399999999999994E-2</c:v>
                      </c:pt>
                      <c:pt idx="520">
                        <c:v>5.1200000000000002E-2</c:v>
                      </c:pt>
                      <c:pt idx="521">
                        <c:v>5.1200000000000002E-2</c:v>
                      </c:pt>
                      <c:pt idx="522">
                        <c:v>5.1100000000000007E-2</c:v>
                      </c:pt>
                      <c:pt idx="523">
                        <c:v>5.0900000000000001E-2</c:v>
                      </c:pt>
                      <c:pt idx="524">
                        <c:v>5.0799999999999998E-2</c:v>
                      </c:pt>
                      <c:pt idx="525">
                        <c:v>5.0799999999999998E-2</c:v>
                      </c:pt>
                      <c:pt idx="526">
                        <c:v>5.0900000000000001E-2</c:v>
                      </c:pt>
                      <c:pt idx="527">
                        <c:v>5.0799999999999998E-2</c:v>
                      </c:pt>
                      <c:pt idx="528">
                        <c:v>5.0900000000000001E-2</c:v>
                      </c:pt>
                      <c:pt idx="529">
                        <c:v>5.0999999999999997E-2</c:v>
                      </c:pt>
                      <c:pt idx="530">
                        <c:v>5.1200000000000002E-2</c:v>
                      </c:pt>
                      <c:pt idx="531">
                        <c:v>5.1100000000000007E-2</c:v>
                      </c:pt>
                      <c:pt idx="532">
                        <c:v>5.0799999999999998E-2</c:v>
                      </c:pt>
                      <c:pt idx="533">
                        <c:v>5.0799999999999998E-2</c:v>
                      </c:pt>
                      <c:pt idx="534">
                        <c:v>5.0700000000000002E-2</c:v>
                      </c:pt>
                      <c:pt idx="535">
                        <c:v>5.0499999999999996E-2</c:v>
                      </c:pt>
                      <c:pt idx="536">
                        <c:v>5.0199999999999995E-2</c:v>
                      </c:pt>
                      <c:pt idx="537">
                        <c:v>5.0199999999999995E-2</c:v>
                      </c:pt>
                      <c:pt idx="538">
                        <c:v>5.0300000000000004E-2</c:v>
                      </c:pt>
                      <c:pt idx="539">
                        <c:v>5.0099999999999999E-2</c:v>
                      </c:pt>
                      <c:pt idx="540">
                        <c:v>5.0099999999999999E-2</c:v>
                      </c:pt>
                      <c:pt idx="541">
                        <c:v>5.04E-2</c:v>
                      </c:pt>
                      <c:pt idx="542">
                        <c:v>5.0700000000000002E-2</c:v>
                      </c:pt>
                      <c:pt idx="543">
                        <c:v>5.0799999999999998E-2</c:v>
                      </c:pt>
                      <c:pt idx="544">
                        <c:v>5.0799999999999998E-2</c:v>
                      </c:pt>
                      <c:pt idx="545">
                        <c:v>5.16E-2</c:v>
                      </c:pt>
                      <c:pt idx="546">
                        <c:v>5.21E-2</c:v>
                      </c:pt>
                      <c:pt idx="547">
                        <c:v>5.21E-2</c:v>
                      </c:pt>
                      <c:pt idx="548">
                        <c:v>5.21E-2</c:v>
                      </c:pt>
                      <c:pt idx="549">
                        <c:v>5.21E-2</c:v>
                      </c:pt>
                      <c:pt idx="550">
                        <c:v>5.2499999999999998E-2</c:v>
                      </c:pt>
                      <c:pt idx="551">
                        <c:v>5.2499999999999998E-2</c:v>
                      </c:pt>
                      <c:pt idx="552">
                        <c:v>5.2499999999999998E-2</c:v>
                      </c:pt>
                      <c:pt idx="553">
                        <c:v>5.2499999999999998E-2</c:v>
                      </c:pt>
                      <c:pt idx="554">
                        <c:v>5.28E-2</c:v>
                      </c:pt>
                      <c:pt idx="555">
                        <c:v>5.2900000000000003E-2</c:v>
                      </c:pt>
                      <c:pt idx="556">
                        <c:v>5.2900000000000003E-2</c:v>
                      </c:pt>
                      <c:pt idx="557">
                        <c:v>5.2999999999999999E-2</c:v>
                      </c:pt>
                      <c:pt idx="558">
                        <c:v>5.28E-2</c:v>
                      </c:pt>
                      <c:pt idx="559">
                        <c:v>5.2699999999999997E-2</c:v>
                      </c:pt>
                      <c:pt idx="560">
                        <c:v>5.2900000000000003E-2</c:v>
                      </c:pt>
                      <c:pt idx="561">
                        <c:v>5.2999999999999999E-2</c:v>
                      </c:pt>
                      <c:pt idx="562">
                        <c:v>5.2900000000000003E-2</c:v>
                      </c:pt>
                      <c:pt idx="563">
                        <c:v>5.2699999999999997E-2</c:v>
                      </c:pt>
                      <c:pt idx="564">
                        <c:v>5.2499999999999998E-2</c:v>
                      </c:pt>
                      <c:pt idx="565">
                        <c:v>5.2199999999999996E-2</c:v>
                      </c:pt>
                      <c:pt idx="566">
                        <c:v>5.2199999999999996E-2</c:v>
                      </c:pt>
                      <c:pt idx="567">
                        <c:v>5.2199999999999996E-2</c:v>
                      </c:pt>
                      <c:pt idx="568">
                        <c:v>5.2000000000000005E-2</c:v>
                      </c:pt>
                      <c:pt idx="569">
                        <c:v>5.1799999999999999E-2</c:v>
                      </c:pt>
                      <c:pt idx="570">
                        <c:v>5.16E-2</c:v>
                      </c:pt>
                      <c:pt idx="571">
                        <c:v>5.1500000000000004E-2</c:v>
                      </c:pt>
                      <c:pt idx="572">
                        <c:v>5.1699999999999996E-2</c:v>
                      </c:pt>
                      <c:pt idx="573">
                        <c:v>5.1900000000000002E-2</c:v>
                      </c:pt>
                      <c:pt idx="574">
                        <c:v>5.1900000000000002E-2</c:v>
                      </c:pt>
                      <c:pt idx="575">
                        <c:v>5.1900000000000002E-2</c:v>
                      </c:pt>
                      <c:pt idx="576">
                        <c:v>5.1900000000000002E-2</c:v>
                      </c:pt>
                      <c:pt idx="577">
                        <c:v>5.1699999999999996E-2</c:v>
                      </c:pt>
                      <c:pt idx="578">
                        <c:v>5.1399999999999994E-2</c:v>
                      </c:pt>
                      <c:pt idx="579">
                        <c:v>5.1399999999999994E-2</c:v>
                      </c:pt>
                      <c:pt idx="580">
                        <c:v>5.1399999999999994E-2</c:v>
                      </c:pt>
                      <c:pt idx="581">
                        <c:v>5.1500000000000004E-2</c:v>
                      </c:pt>
                      <c:pt idx="582">
                        <c:v>5.1500000000000004E-2</c:v>
                      </c:pt>
                      <c:pt idx="583">
                        <c:v>5.1399999999999994E-2</c:v>
                      </c:pt>
                      <c:pt idx="584">
                        <c:v>5.1500000000000004E-2</c:v>
                      </c:pt>
                      <c:pt idx="585">
                        <c:v>5.1200000000000002E-2</c:v>
                      </c:pt>
                      <c:pt idx="586">
                        <c:v>5.1200000000000002E-2</c:v>
                      </c:pt>
                      <c:pt idx="587">
                        <c:v>5.1200000000000002E-2</c:v>
                      </c:pt>
                      <c:pt idx="588">
                        <c:v>5.1500000000000004E-2</c:v>
                      </c:pt>
                      <c:pt idx="589">
                        <c:v>5.16E-2</c:v>
                      </c:pt>
                      <c:pt idx="590">
                        <c:v>5.16E-2</c:v>
                      </c:pt>
                      <c:pt idx="591">
                        <c:v>5.1799999999999999E-2</c:v>
                      </c:pt>
                      <c:pt idx="592">
                        <c:v>5.2300000000000006E-2</c:v>
                      </c:pt>
                      <c:pt idx="593">
                        <c:v>5.2199999999999996E-2</c:v>
                      </c:pt>
                      <c:pt idx="594">
                        <c:v>5.2000000000000005E-2</c:v>
                      </c:pt>
                      <c:pt idx="595">
                        <c:v>5.21E-2</c:v>
                      </c:pt>
                      <c:pt idx="596">
                        <c:v>5.21E-2</c:v>
                      </c:pt>
                      <c:pt idx="597">
                        <c:v>5.1900000000000002E-2</c:v>
                      </c:pt>
                      <c:pt idx="598">
                        <c:v>5.16E-2</c:v>
                      </c:pt>
                      <c:pt idx="599">
                        <c:v>5.1500000000000004E-2</c:v>
                      </c:pt>
                      <c:pt idx="600">
                        <c:v>5.1500000000000004E-2</c:v>
                      </c:pt>
                      <c:pt idx="601">
                        <c:v>5.1500000000000004E-2</c:v>
                      </c:pt>
                      <c:pt idx="602">
                        <c:v>5.1299999999999998E-2</c:v>
                      </c:pt>
                      <c:pt idx="603">
                        <c:v>5.1100000000000007E-2</c:v>
                      </c:pt>
                      <c:pt idx="604">
                        <c:v>5.1100000000000007E-2</c:v>
                      </c:pt>
                      <c:pt idx="605">
                        <c:v>5.1100000000000007E-2</c:v>
                      </c:pt>
                      <c:pt idx="606">
                        <c:v>5.0999999999999997E-2</c:v>
                      </c:pt>
                      <c:pt idx="607">
                        <c:v>5.0999999999999997E-2</c:v>
                      </c:pt>
                      <c:pt idx="608">
                        <c:v>5.0900000000000001E-2</c:v>
                      </c:pt>
                      <c:pt idx="609">
                        <c:v>5.0999999999999997E-2</c:v>
                      </c:pt>
                      <c:pt idx="610">
                        <c:v>5.0999999999999997E-2</c:v>
                      </c:pt>
                      <c:pt idx="611">
                        <c:v>5.0900000000000001E-2</c:v>
                      </c:pt>
                      <c:pt idx="612">
                        <c:v>5.0700000000000002E-2</c:v>
                      </c:pt>
                      <c:pt idx="613">
                        <c:v>5.0599999999999999E-2</c:v>
                      </c:pt>
                      <c:pt idx="614">
                        <c:v>5.0199999999999995E-2</c:v>
                      </c:pt>
                      <c:pt idx="615">
                        <c:v>5.04E-2</c:v>
                      </c:pt>
                      <c:pt idx="616">
                        <c:v>5.04E-2</c:v>
                      </c:pt>
                      <c:pt idx="617">
                        <c:v>5.0300000000000004E-2</c:v>
                      </c:pt>
                      <c:pt idx="618">
                        <c:v>5.04E-2</c:v>
                      </c:pt>
                      <c:pt idx="619">
                        <c:v>5.04E-2</c:v>
                      </c:pt>
                      <c:pt idx="620">
                        <c:v>5.04E-2</c:v>
                      </c:pt>
                      <c:pt idx="621">
                        <c:v>5.0599999999999999E-2</c:v>
                      </c:pt>
                      <c:pt idx="622">
                        <c:v>5.0199999999999995E-2</c:v>
                      </c:pt>
                      <c:pt idx="623">
                        <c:v>5.0599999999999999E-2</c:v>
                      </c:pt>
                      <c:pt idx="624">
                        <c:v>5.0700000000000002E-2</c:v>
                      </c:pt>
                      <c:pt idx="625">
                        <c:v>5.0799999999999998E-2</c:v>
                      </c:pt>
                      <c:pt idx="626">
                        <c:v>5.0599999999999999E-2</c:v>
                      </c:pt>
                      <c:pt idx="627">
                        <c:v>5.0499999999999996E-2</c:v>
                      </c:pt>
                      <c:pt idx="628">
                        <c:v>5.0599999999999999E-2</c:v>
                      </c:pt>
                      <c:pt idx="629">
                        <c:v>5.0700000000000002E-2</c:v>
                      </c:pt>
                      <c:pt idx="630">
                        <c:v>5.0599999999999999E-2</c:v>
                      </c:pt>
                      <c:pt idx="631">
                        <c:v>5.0199999999999995E-2</c:v>
                      </c:pt>
                      <c:pt idx="632">
                        <c:v>4.99E-2</c:v>
                      </c:pt>
                      <c:pt idx="633">
                        <c:v>4.9800000000000004E-2</c:v>
                      </c:pt>
                      <c:pt idx="634">
                        <c:v>4.9500000000000002E-2</c:v>
                      </c:pt>
                      <c:pt idx="635">
                        <c:v>4.9699999999999994E-2</c:v>
                      </c:pt>
                      <c:pt idx="636">
                        <c:v>4.9699999999999994E-2</c:v>
                      </c:pt>
                      <c:pt idx="637">
                        <c:v>4.9599999999999998E-2</c:v>
                      </c:pt>
                      <c:pt idx="638">
                        <c:v>4.9400000000000006E-2</c:v>
                      </c:pt>
                      <c:pt idx="639">
                        <c:v>4.9200000000000001E-2</c:v>
                      </c:pt>
                      <c:pt idx="640">
                        <c:v>4.9200000000000001E-2</c:v>
                      </c:pt>
                      <c:pt idx="641">
                        <c:v>4.9000000000000002E-2</c:v>
                      </c:pt>
                      <c:pt idx="642">
                        <c:v>4.9100000000000005E-2</c:v>
                      </c:pt>
                      <c:pt idx="643">
                        <c:v>4.9100000000000005E-2</c:v>
                      </c:pt>
                      <c:pt idx="644">
                        <c:v>4.9800000000000004E-2</c:v>
                      </c:pt>
                      <c:pt idx="645">
                        <c:v>4.99E-2</c:v>
                      </c:pt>
                      <c:pt idx="646">
                        <c:v>4.9599999999999998E-2</c:v>
                      </c:pt>
                      <c:pt idx="647">
                        <c:v>4.9500000000000002E-2</c:v>
                      </c:pt>
                      <c:pt idx="648">
                        <c:v>4.9299999999999997E-2</c:v>
                      </c:pt>
                      <c:pt idx="649">
                        <c:v>4.9100000000000005E-2</c:v>
                      </c:pt>
                      <c:pt idx="650">
                        <c:v>4.9299999999999997E-2</c:v>
                      </c:pt>
                      <c:pt idx="651">
                        <c:v>4.9299999999999997E-2</c:v>
                      </c:pt>
                      <c:pt idx="652">
                        <c:v>4.9400000000000006E-2</c:v>
                      </c:pt>
                      <c:pt idx="653">
                        <c:v>4.9000000000000002E-2</c:v>
                      </c:pt>
                      <c:pt idx="654">
                        <c:v>4.8799999999999996E-2</c:v>
                      </c:pt>
                      <c:pt idx="655">
                        <c:v>4.8499999999999995E-2</c:v>
                      </c:pt>
                      <c:pt idx="656">
                        <c:v>4.8000000000000001E-2</c:v>
                      </c:pt>
                      <c:pt idx="657">
                        <c:v>4.8300000000000003E-2</c:v>
                      </c:pt>
                      <c:pt idx="658">
                        <c:v>4.9000000000000002E-2</c:v>
                      </c:pt>
                      <c:pt idx="659">
                        <c:v>4.9000000000000002E-2</c:v>
                      </c:pt>
                      <c:pt idx="660">
                        <c:v>4.8899999999999999E-2</c:v>
                      </c:pt>
                      <c:pt idx="661">
                        <c:v>4.8899999999999999E-2</c:v>
                      </c:pt>
                      <c:pt idx="662">
                        <c:v>4.9000000000000002E-2</c:v>
                      </c:pt>
                      <c:pt idx="663">
                        <c:v>4.8899999999999999E-2</c:v>
                      </c:pt>
                      <c:pt idx="664">
                        <c:v>4.8799999999999996E-2</c:v>
                      </c:pt>
                      <c:pt idx="665">
                        <c:v>4.8899999999999999E-2</c:v>
                      </c:pt>
                      <c:pt idx="666">
                        <c:v>4.87E-2</c:v>
                      </c:pt>
                      <c:pt idx="667">
                        <c:v>4.8399999999999999E-2</c:v>
                      </c:pt>
                      <c:pt idx="668">
                        <c:v>4.8399999999999999E-2</c:v>
                      </c:pt>
                      <c:pt idx="669">
                        <c:v>4.7599999999999996E-2</c:v>
                      </c:pt>
                      <c:pt idx="670">
                        <c:v>4.7400000000000005E-2</c:v>
                      </c:pt>
                      <c:pt idx="671">
                        <c:v>4.7100000000000003E-2</c:v>
                      </c:pt>
                      <c:pt idx="672">
                        <c:v>4.7199999999999999E-2</c:v>
                      </c:pt>
                      <c:pt idx="673">
                        <c:v>4.7199999999999999E-2</c:v>
                      </c:pt>
                      <c:pt idx="674">
                        <c:v>4.7199999999999999E-2</c:v>
                      </c:pt>
                      <c:pt idx="675">
                        <c:v>4.7500000000000001E-2</c:v>
                      </c:pt>
                      <c:pt idx="676">
                        <c:v>4.7100000000000003E-2</c:v>
                      </c:pt>
                      <c:pt idx="677">
                        <c:v>4.6799999999999994E-2</c:v>
                      </c:pt>
                      <c:pt idx="678">
                        <c:v>4.6600000000000003E-2</c:v>
                      </c:pt>
                      <c:pt idx="679">
                        <c:v>4.6600000000000003E-2</c:v>
                      </c:pt>
                      <c:pt idx="680">
                        <c:v>4.6399999999999997E-2</c:v>
                      </c:pt>
                      <c:pt idx="681">
                        <c:v>4.6199999999999998E-2</c:v>
                      </c:pt>
                      <c:pt idx="682">
                        <c:v>4.6199999999999998E-2</c:v>
                      </c:pt>
                      <c:pt idx="683">
                        <c:v>4.5899999999999996E-2</c:v>
                      </c:pt>
                      <c:pt idx="684">
                        <c:v>4.5700000000000005E-2</c:v>
                      </c:pt>
                      <c:pt idx="685">
                        <c:v>4.58E-2</c:v>
                      </c:pt>
                      <c:pt idx="686">
                        <c:v>4.6100000000000002E-2</c:v>
                      </c:pt>
                      <c:pt idx="687">
                        <c:v>4.5999999999999999E-2</c:v>
                      </c:pt>
                      <c:pt idx="688">
                        <c:v>4.58E-2</c:v>
                      </c:pt>
                      <c:pt idx="689">
                        <c:v>4.5899999999999996E-2</c:v>
                      </c:pt>
                      <c:pt idx="690">
                        <c:v>4.5999999999999999E-2</c:v>
                      </c:pt>
                      <c:pt idx="691">
                        <c:v>4.5999999999999999E-2</c:v>
                      </c:pt>
                      <c:pt idx="692">
                        <c:v>4.5999999999999999E-2</c:v>
                      </c:pt>
                      <c:pt idx="693">
                        <c:v>4.5999999999999999E-2</c:v>
                      </c:pt>
                      <c:pt idx="694">
                        <c:v>4.5999999999999999E-2</c:v>
                      </c:pt>
                      <c:pt idx="695">
                        <c:v>4.5999999999999999E-2</c:v>
                      </c:pt>
                      <c:pt idx="696">
                        <c:v>4.6199999999999998E-2</c:v>
                      </c:pt>
                      <c:pt idx="697">
                        <c:v>4.6600000000000003E-2</c:v>
                      </c:pt>
                      <c:pt idx="698">
                        <c:v>4.7599999999999996E-2</c:v>
                      </c:pt>
                      <c:pt idx="699">
                        <c:v>4.8600000000000004E-2</c:v>
                      </c:pt>
                      <c:pt idx="700">
                        <c:v>4.9599999999999998E-2</c:v>
                      </c:pt>
                      <c:pt idx="701">
                        <c:v>5.0099999999999999E-2</c:v>
                      </c:pt>
                      <c:pt idx="702">
                        <c:v>5.0599999999999999E-2</c:v>
                      </c:pt>
                      <c:pt idx="703">
                        <c:v>5.0900000000000001E-2</c:v>
                      </c:pt>
                      <c:pt idx="704">
                        <c:v>5.0799999999999998E-2</c:v>
                      </c:pt>
                      <c:pt idx="705">
                        <c:v>5.0599999999999999E-2</c:v>
                      </c:pt>
                      <c:pt idx="706">
                        <c:v>5.0300000000000004E-2</c:v>
                      </c:pt>
                      <c:pt idx="707">
                        <c:v>5.0099999999999999E-2</c:v>
                      </c:pt>
                      <c:pt idx="708">
                        <c:v>4.9299999999999997E-2</c:v>
                      </c:pt>
                      <c:pt idx="709">
                        <c:v>4.9100000000000005E-2</c:v>
                      </c:pt>
                      <c:pt idx="710">
                        <c:v>4.8899999999999999E-2</c:v>
                      </c:pt>
                      <c:pt idx="711">
                        <c:v>4.9100000000000005E-2</c:v>
                      </c:pt>
                      <c:pt idx="712">
                        <c:v>4.9400000000000006E-2</c:v>
                      </c:pt>
                      <c:pt idx="713">
                        <c:v>4.9400000000000006E-2</c:v>
                      </c:pt>
                      <c:pt idx="714">
                        <c:v>4.9400000000000006E-2</c:v>
                      </c:pt>
                      <c:pt idx="715">
                        <c:v>4.8399999999999999E-2</c:v>
                      </c:pt>
                      <c:pt idx="716">
                        <c:v>4.8099999999999997E-2</c:v>
                      </c:pt>
                      <c:pt idx="717">
                        <c:v>4.7899999999999998E-2</c:v>
                      </c:pt>
                      <c:pt idx="718">
                        <c:v>4.8000000000000001E-2</c:v>
                      </c:pt>
                      <c:pt idx="719">
                        <c:v>4.87E-2</c:v>
                      </c:pt>
                      <c:pt idx="720">
                        <c:v>4.8899999999999999E-2</c:v>
                      </c:pt>
                      <c:pt idx="721">
                        <c:v>4.8899999999999999E-2</c:v>
                      </c:pt>
                      <c:pt idx="722">
                        <c:v>4.87E-2</c:v>
                      </c:pt>
                      <c:pt idx="723">
                        <c:v>4.8799999999999996E-2</c:v>
                      </c:pt>
                      <c:pt idx="724">
                        <c:v>4.9400000000000006E-2</c:v>
                      </c:pt>
                      <c:pt idx="725">
                        <c:v>4.9500000000000002E-2</c:v>
                      </c:pt>
                      <c:pt idx="726">
                        <c:v>4.9500000000000002E-2</c:v>
                      </c:pt>
                      <c:pt idx="727">
                        <c:v>4.9299999999999997E-2</c:v>
                      </c:pt>
                      <c:pt idx="728">
                        <c:v>4.9699999999999994E-2</c:v>
                      </c:pt>
                      <c:pt idx="729">
                        <c:v>4.9699999999999994E-2</c:v>
                      </c:pt>
                      <c:pt idx="730">
                        <c:v>4.9699999999999994E-2</c:v>
                      </c:pt>
                      <c:pt idx="731">
                        <c:v>4.9699999999999994E-2</c:v>
                      </c:pt>
                      <c:pt idx="732">
                        <c:v>4.9299999999999997E-2</c:v>
                      </c:pt>
                      <c:pt idx="733">
                        <c:v>4.8799999999999996E-2</c:v>
                      </c:pt>
                      <c:pt idx="734">
                        <c:v>4.8499999999999995E-2</c:v>
                      </c:pt>
                      <c:pt idx="735">
                        <c:v>4.8300000000000003E-2</c:v>
                      </c:pt>
                      <c:pt idx="736">
                        <c:v>4.8300000000000003E-2</c:v>
                      </c:pt>
                      <c:pt idx="737">
                        <c:v>4.8000000000000001E-2</c:v>
                      </c:pt>
                      <c:pt idx="738">
                        <c:v>4.8000000000000001E-2</c:v>
                      </c:pt>
                      <c:pt idx="739">
                        <c:v>4.82E-2</c:v>
                      </c:pt>
                      <c:pt idx="740">
                        <c:v>4.8499999999999995E-2</c:v>
                      </c:pt>
                      <c:pt idx="741">
                        <c:v>4.8399999999999999E-2</c:v>
                      </c:pt>
                      <c:pt idx="742">
                        <c:v>4.82E-2</c:v>
                      </c:pt>
                      <c:pt idx="743">
                        <c:v>4.7699999999999992E-2</c:v>
                      </c:pt>
                      <c:pt idx="744">
                        <c:v>4.7599999999999996E-2</c:v>
                      </c:pt>
                      <c:pt idx="745">
                        <c:v>4.7599999999999996E-2</c:v>
                      </c:pt>
                      <c:pt idx="746">
                        <c:v>4.7400000000000005E-2</c:v>
                      </c:pt>
                      <c:pt idx="747">
                        <c:v>4.7400000000000005E-2</c:v>
                      </c:pt>
                      <c:pt idx="748">
                        <c:v>4.7199999999999999E-2</c:v>
                      </c:pt>
                      <c:pt idx="749">
                        <c:v>4.7100000000000003E-2</c:v>
                      </c:pt>
                      <c:pt idx="750">
                        <c:v>4.6900000000000004E-2</c:v>
                      </c:pt>
                      <c:pt idx="751">
                        <c:v>4.8099999999999997E-2</c:v>
                      </c:pt>
                      <c:pt idx="752">
                        <c:v>4.8300000000000003E-2</c:v>
                      </c:pt>
                      <c:pt idx="753">
                        <c:v>4.8600000000000004E-2</c:v>
                      </c:pt>
                      <c:pt idx="754">
                        <c:v>4.8499999999999995E-2</c:v>
                      </c:pt>
                      <c:pt idx="755">
                        <c:v>4.82E-2</c:v>
                      </c:pt>
                      <c:pt idx="756">
                        <c:v>4.87E-2</c:v>
                      </c:pt>
                      <c:pt idx="757">
                        <c:v>4.87E-2</c:v>
                      </c:pt>
                      <c:pt idx="758">
                        <c:v>4.87E-2</c:v>
                      </c:pt>
                      <c:pt idx="759">
                        <c:v>4.8600000000000004E-2</c:v>
                      </c:pt>
                      <c:pt idx="760">
                        <c:v>4.8499999999999995E-2</c:v>
                      </c:pt>
                      <c:pt idx="761">
                        <c:v>4.8499999999999995E-2</c:v>
                      </c:pt>
                      <c:pt idx="762">
                        <c:v>4.8300000000000003E-2</c:v>
                      </c:pt>
                      <c:pt idx="763">
                        <c:v>4.82E-2</c:v>
                      </c:pt>
                      <c:pt idx="764">
                        <c:v>4.7899999999999998E-2</c:v>
                      </c:pt>
                      <c:pt idx="765">
                        <c:v>4.8000000000000001E-2</c:v>
                      </c:pt>
                      <c:pt idx="766">
                        <c:v>4.7800000000000002E-2</c:v>
                      </c:pt>
                      <c:pt idx="767">
                        <c:v>4.8000000000000001E-2</c:v>
                      </c:pt>
                      <c:pt idx="768">
                        <c:v>4.8099999999999997E-2</c:v>
                      </c:pt>
                      <c:pt idx="769">
                        <c:v>4.82E-2</c:v>
                      </c:pt>
                      <c:pt idx="770">
                        <c:v>4.82E-2</c:v>
                      </c:pt>
                      <c:pt idx="771">
                        <c:v>4.8099999999999997E-2</c:v>
                      </c:pt>
                      <c:pt idx="772">
                        <c:v>4.8099999999999997E-2</c:v>
                      </c:pt>
                      <c:pt idx="773">
                        <c:v>4.7899999999999998E-2</c:v>
                      </c:pt>
                      <c:pt idx="774">
                        <c:v>4.8000000000000001E-2</c:v>
                      </c:pt>
                      <c:pt idx="775">
                        <c:v>4.7800000000000002E-2</c:v>
                      </c:pt>
                      <c:pt idx="776">
                        <c:v>4.7800000000000002E-2</c:v>
                      </c:pt>
                      <c:pt idx="777">
                        <c:v>4.7800000000000002E-2</c:v>
                      </c:pt>
                      <c:pt idx="778">
                        <c:v>4.7800000000000002E-2</c:v>
                      </c:pt>
                      <c:pt idx="779">
                        <c:v>4.7699999999999992E-2</c:v>
                      </c:pt>
                      <c:pt idx="780">
                        <c:v>4.7400000000000005E-2</c:v>
                      </c:pt>
                      <c:pt idx="781">
                        <c:v>4.7500000000000001E-2</c:v>
                      </c:pt>
                      <c:pt idx="782">
                        <c:v>4.7500000000000001E-2</c:v>
                      </c:pt>
                      <c:pt idx="783">
                        <c:v>4.7300000000000002E-2</c:v>
                      </c:pt>
                      <c:pt idx="784">
                        <c:v>4.7199999999999999E-2</c:v>
                      </c:pt>
                      <c:pt idx="785">
                        <c:v>4.7199999999999999E-2</c:v>
                      </c:pt>
                      <c:pt idx="786">
                        <c:v>4.7100000000000003E-2</c:v>
                      </c:pt>
                      <c:pt idx="787">
                        <c:v>4.6799999999999994E-2</c:v>
                      </c:pt>
                      <c:pt idx="788">
                        <c:v>4.6699999999999998E-2</c:v>
                      </c:pt>
                      <c:pt idx="789">
                        <c:v>4.6699999999999998E-2</c:v>
                      </c:pt>
                      <c:pt idx="790">
                        <c:v>4.6500000000000007E-2</c:v>
                      </c:pt>
                      <c:pt idx="791">
                        <c:v>4.6500000000000007E-2</c:v>
                      </c:pt>
                      <c:pt idx="792">
                        <c:v>4.6399999999999997E-2</c:v>
                      </c:pt>
                      <c:pt idx="793">
                        <c:v>4.6199999999999998E-2</c:v>
                      </c:pt>
                      <c:pt idx="794">
                        <c:v>4.6199999999999998E-2</c:v>
                      </c:pt>
                      <c:pt idx="795">
                        <c:v>4.6100000000000002E-2</c:v>
                      </c:pt>
                      <c:pt idx="796">
                        <c:v>4.5899999999999996E-2</c:v>
                      </c:pt>
                      <c:pt idx="797">
                        <c:v>4.58E-2</c:v>
                      </c:pt>
                      <c:pt idx="798">
                        <c:v>4.5599999999999995E-2</c:v>
                      </c:pt>
                      <c:pt idx="799">
                        <c:v>4.5999999999999999E-2</c:v>
                      </c:pt>
                      <c:pt idx="800">
                        <c:v>4.5999999999999999E-2</c:v>
                      </c:pt>
                      <c:pt idx="801">
                        <c:v>4.6300000000000001E-2</c:v>
                      </c:pt>
                      <c:pt idx="802">
                        <c:v>4.6799999999999994E-2</c:v>
                      </c:pt>
                      <c:pt idx="803">
                        <c:v>4.7300000000000002E-2</c:v>
                      </c:pt>
                      <c:pt idx="804">
                        <c:v>4.7599999999999996E-2</c:v>
                      </c:pt>
                      <c:pt idx="805">
                        <c:v>4.8399999999999999E-2</c:v>
                      </c:pt>
                      <c:pt idx="806">
                        <c:v>4.8000000000000001E-2</c:v>
                      </c:pt>
                      <c:pt idx="807">
                        <c:v>4.7899999999999998E-2</c:v>
                      </c:pt>
                      <c:pt idx="808">
                        <c:v>4.7599999999999996E-2</c:v>
                      </c:pt>
                      <c:pt idx="809">
                        <c:v>4.7400000000000005E-2</c:v>
                      </c:pt>
                      <c:pt idx="810">
                        <c:v>4.7100000000000003E-2</c:v>
                      </c:pt>
                      <c:pt idx="811">
                        <c:v>4.6600000000000003E-2</c:v>
                      </c:pt>
                      <c:pt idx="812">
                        <c:v>4.6600000000000003E-2</c:v>
                      </c:pt>
                      <c:pt idx="813">
                        <c:v>4.7100000000000003E-2</c:v>
                      </c:pt>
                      <c:pt idx="814">
                        <c:v>4.7100000000000003E-2</c:v>
                      </c:pt>
                      <c:pt idx="815">
                        <c:v>4.7100000000000003E-2</c:v>
                      </c:pt>
                      <c:pt idx="816">
                        <c:v>4.7599999999999996E-2</c:v>
                      </c:pt>
                      <c:pt idx="817">
                        <c:v>4.7300000000000002E-2</c:v>
                      </c:pt>
                      <c:pt idx="818">
                        <c:v>4.6900000000000004E-2</c:v>
                      </c:pt>
                      <c:pt idx="819">
                        <c:v>4.6799999999999994E-2</c:v>
                      </c:pt>
                      <c:pt idx="820">
                        <c:v>4.6900000000000004E-2</c:v>
                      </c:pt>
                      <c:pt idx="821">
                        <c:v>4.7100000000000003E-2</c:v>
                      </c:pt>
                      <c:pt idx="822">
                        <c:v>4.6699999999999998E-2</c:v>
                      </c:pt>
                      <c:pt idx="823">
                        <c:v>4.6399999999999997E-2</c:v>
                      </c:pt>
                      <c:pt idx="824">
                        <c:v>4.6100000000000002E-2</c:v>
                      </c:pt>
                      <c:pt idx="825">
                        <c:v>4.6300000000000001E-2</c:v>
                      </c:pt>
                      <c:pt idx="826">
                        <c:v>4.5999999999999999E-2</c:v>
                      </c:pt>
                      <c:pt idx="827">
                        <c:v>4.58E-2</c:v>
                      </c:pt>
                      <c:pt idx="828">
                        <c:v>4.53E-2</c:v>
                      </c:pt>
                      <c:pt idx="829">
                        <c:v>4.5199999999999997E-2</c:v>
                      </c:pt>
                      <c:pt idx="830">
                        <c:v>4.5199999999999997E-2</c:v>
                      </c:pt>
                      <c:pt idx="831">
                        <c:v>4.5400000000000003E-2</c:v>
                      </c:pt>
                      <c:pt idx="832">
                        <c:v>4.5199999999999997E-2</c:v>
                      </c:pt>
                      <c:pt idx="833">
                        <c:v>4.4999999999999998E-2</c:v>
                      </c:pt>
                      <c:pt idx="834">
                        <c:v>4.5199999999999997E-2</c:v>
                      </c:pt>
                      <c:pt idx="835">
                        <c:v>4.5199999999999997E-2</c:v>
                      </c:pt>
                      <c:pt idx="836">
                        <c:v>4.5100000000000001E-2</c:v>
                      </c:pt>
                      <c:pt idx="837">
                        <c:v>4.4400000000000002E-2</c:v>
                      </c:pt>
                      <c:pt idx="838">
                        <c:v>4.41E-2</c:v>
                      </c:pt>
                      <c:pt idx="839">
                        <c:v>4.41E-2</c:v>
                      </c:pt>
                      <c:pt idx="840">
                        <c:v>4.3700000000000003E-2</c:v>
                      </c:pt>
                      <c:pt idx="841">
                        <c:v>4.3400000000000001E-2</c:v>
                      </c:pt>
                      <c:pt idx="842">
                        <c:v>4.2699999999999995E-2</c:v>
                      </c:pt>
                      <c:pt idx="843">
                        <c:v>4.2599999999999999E-2</c:v>
                      </c:pt>
                      <c:pt idx="844">
                        <c:v>4.24E-2</c:v>
                      </c:pt>
                      <c:pt idx="845">
                        <c:v>4.24E-2</c:v>
                      </c:pt>
                      <c:pt idx="846">
                        <c:v>4.2199999999999994E-2</c:v>
                      </c:pt>
                      <c:pt idx="847">
                        <c:v>4.2199999999999994E-2</c:v>
                      </c:pt>
                      <c:pt idx="848">
                        <c:v>4.2000000000000003E-2</c:v>
                      </c:pt>
                      <c:pt idx="849">
                        <c:v>4.1900000000000007E-2</c:v>
                      </c:pt>
                      <c:pt idx="850">
                        <c:v>4.2300000000000004E-2</c:v>
                      </c:pt>
                      <c:pt idx="851">
                        <c:v>4.2599999999999999E-2</c:v>
                      </c:pt>
                      <c:pt idx="852">
                        <c:v>4.2300000000000004E-2</c:v>
                      </c:pt>
                      <c:pt idx="853">
                        <c:v>4.2300000000000004E-2</c:v>
                      </c:pt>
                      <c:pt idx="854">
                        <c:v>4.2599999999999999E-2</c:v>
                      </c:pt>
                      <c:pt idx="855">
                        <c:v>4.2300000000000004E-2</c:v>
                      </c:pt>
                      <c:pt idx="856">
                        <c:v>4.2099999999999999E-2</c:v>
                      </c:pt>
                      <c:pt idx="857">
                        <c:v>4.2000000000000003E-2</c:v>
                      </c:pt>
                      <c:pt idx="858">
                        <c:v>4.2199999999999994E-2</c:v>
                      </c:pt>
                      <c:pt idx="859">
                        <c:v>4.2000000000000003E-2</c:v>
                      </c:pt>
                      <c:pt idx="860">
                        <c:v>4.1700000000000001E-2</c:v>
                      </c:pt>
                      <c:pt idx="861">
                        <c:v>4.1599999999999998E-2</c:v>
                      </c:pt>
                      <c:pt idx="862">
                        <c:v>4.1500000000000002E-2</c:v>
                      </c:pt>
                      <c:pt idx="863">
                        <c:v>4.1200000000000001E-2</c:v>
                      </c:pt>
                      <c:pt idx="864">
                        <c:v>4.1399999999999999E-2</c:v>
                      </c:pt>
                      <c:pt idx="865">
                        <c:v>4.2099999999999999E-2</c:v>
                      </c:pt>
                      <c:pt idx="866">
                        <c:v>4.2699999999999995E-2</c:v>
                      </c:pt>
                      <c:pt idx="867">
                        <c:v>4.2999999999999997E-2</c:v>
                      </c:pt>
                      <c:pt idx="868">
                        <c:v>4.3299999999999998E-2</c:v>
                      </c:pt>
                      <c:pt idx="869">
                        <c:v>4.3299999999999998E-2</c:v>
                      </c:pt>
                      <c:pt idx="870">
                        <c:v>4.2999999999999997E-2</c:v>
                      </c:pt>
                      <c:pt idx="871">
                        <c:v>4.3299999999999998E-2</c:v>
                      </c:pt>
                      <c:pt idx="872">
                        <c:v>4.4000000000000004E-2</c:v>
                      </c:pt>
                      <c:pt idx="873">
                        <c:v>4.4199999999999996E-2</c:v>
                      </c:pt>
                      <c:pt idx="874">
                        <c:v>4.41E-2</c:v>
                      </c:pt>
                      <c:pt idx="875">
                        <c:v>4.41E-2</c:v>
                      </c:pt>
                      <c:pt idx="876">
                        <c:v>4.4000000000000004E-2</c:v>
                      </c:pt>
                      <c:pt idx="877">
                        <c:v>4.4500000000000005E-2</c:v>
                      </c:pt>
                      <c:pt idx="878">
                        <c:v>4.4800000000000006E-2</c:v>
                      </c:pt>
                      <c:pt idx="879">
                        <c:v>4.4900000000000002E-2</c:v>
                      </c:pt>
                      <c:pt idx="880">
                        <c:v>4.4900000000000002E-2</c:v>
                      </c:pt>
                      <c:pt idx="881">
                        <c:v>4.4600000000000001E-2</c:v>
                      </c:pt>
                      <c:pt idx="882">
                        <c:v>4.4600000000000001E-2</c:v>
                      </c:pt>
                      <c:pt idx="883">
                        <c:v>4.4600000000000001E-2</c:v>
                      </c:pt>
                      <c:pt idx="884">
                        <c:v>4.58E-2</c:v>
                      </c:pt>
                      <c:pt idx="885">
                        <c:v>4.6199999999999998E-2</c:v>
                      </c:pt>
                      <c:pt idx="886">
                        <c:v>4.6199999999999998E-2</c:v>
                      </c:pt>
                      <c:pt idx="887">
                        <c:v>4.6199999999999998E-2</c:v>
                      </c:pt>
                      <c:pt idx="888">
                        <c:v>4.7E-2</c:v>
                      </c:pt>
                      <c:pt idx="889">
                        <c:v>4.7400000000000005E-2</c:v>
                      </c:pt>
                      <c:pt idx="890">
                        <c:v>4.7100000000000003E-2</c:v>
                      </c:pt>
                      <c:pt idx="891">
                        <c:v>4.7300000000000002E-2</c:v>
                      </c:pt>
                      <c:pt idx="892">
                        <c:v>4.7300000000000002E-2</c:v>
                      </c:pt>
                      <c:pt idx="893">
                        <c:v>4.8099999999999997E-2</c:v>
                      </c:pt>
                      <c:pt idx="894">
                        <c:v>4.9299999999999997E-2</c:v>
                      </c:pt>
                      <c:pt idx="895">
                        <c:v>4.9100000000000005E-2</c:v>
                      </c:pt>
                      <c:pt idx="896">
                        <c:v>5.0199999999999995E-2</c:v>
                      </c:pt>
                      <c:pt idx="897">
                        <c:v>5.0199999999999995E-2</c:v>
                      </c:pt>
                      <c:pt idx="898">
                        <c:v>0.05</c:v>
                      </c:pt>
                      <c:pt idx="899">
                        <c:v>5.04E-2</c:v>
                      </c:pt>
                      <c:pt idx="900">
                        <c:v>4.9699999999999994E-2</c:v>
                      </c:pt>
                      <c:pt idx="901">
                        <c:v>4.9299999999999997E-2</c:v>
                      </c:pt>
                      <c:pt idx="902">
                        <c:v>4.8899999999999999E-2</c:v>
                      </c:pt>
                      <c:pt idx="903">
                        <c:v>4.9400000000000006E-2</c:v>
                      </c:pt>
                      <c:pt idx="904">
                        <c:v>4.9400000000000006E-2</c:v>
                      </c:pt>
                      <c:pt idx="905">
                        <c:v>5.0499999999999996E-2</c:v>
                      </c:pt>
                      <c:pt idx="906">
                        <c:v>5.0599999999999999E-2</c:v>
                      </c:pt>
                      <c:pt idx="907">
                        <c:v>5.0300000000000004E-2</c:v>
                      </c:pt>
                      <c:pt idx="908">
                        <c:v>5.0099999999999999E-2</c:v>
                      </c:pt>
                      <c:pt idx="909">
                        <c:v>4.9500000000000002E-2</c:v>
                      </c:pt>
                      <c:pt idx="910">
                        <c:v>4.9599999999999998E-2</c:v>
                      </c:pt>
                      <c:pt idx="911">
                        <c:v>4.99E-2</c:v>
                      </c:pt>
                      <c:pt idx="912">
                        <c:v>4.9699999999999994E-2</c:v>
                      </c:pt>
                      <c:pt idx="913">
                        <c:v>4.99E-2</c:v>
                      </c:pt>
                      <c:pt idx="914">
                        <c:v>4.9800000000000004E-2</c:v>
                      </c:pt>
                      <c:pt idx="915">
                        <c:v>4.99E-2</c:v>
                      </c:pt>
                      <c:pt idx="916">
                        <c:v>4.9500000000000002E-2</c:v>
                      </c:pt>
                      <c:pt idx="917">
                        <c:v>4.9500000000000002E-2</c:v>
                      </c:pt>
                      <c:pt idx="918">
                        <c:v>5.0099999999999999E-2</c:v>
                      </c:pt>
                      <c:pt idx="919">
                        <c:v>5.0099999999999999E-2</c:v>
                      </c:pt>
                      <c:pt idx="920">
                        <c:v>4.9800000000000004E-2</c:v>
                      </c:pt>
                      <c:pt idx="921">
                        <c:v>4.9000000000000002E-2</c:v>
                      </c:pt>
                      <c:pt idx="922">
                        <c:v>4.8799999999999996E-2</c:v>
                      </c:pt>
                      <c:pt idx="923">
                        <c:v>4.8799999999999996E-2</c:v>
                      </c:pt>
                      <c:pt idx="924">
                        <c:v>4.8499999999999995E-2</c:v>
                      </c:pt>
                      <c:pt idx="925">
                        <c:v>4.8600000000000004E-2</c:v>
                      </c:pt>
                      <c:pt idx="926">
                        <c:v>4.7899999999999998E-2</c:v>
                      </c:pt>
                      <c:pt idx="927">
                        <c:v>4.7899999999999998E-2</c:v>
                      </c:pt>
                      <c:pt idx="928">
                        <c:v>4.8000000000000001E-2</c:v>
                      </c:pt>
                      <c:pt idx="929">
                        <c:v>4.7400000000000005E-2</c:v>
                      </c:pt>
                      <c:pt idx="930">
                        <c:v>4.7400000000000005E-2</c:v>
                      </c:pt>
                      <c:pt idx="931">
                        <c:v>4.7199999999999999E-2</c:v>
                      </c:pt>
                      <c:pt idx="932">
                        <c:v>4.7699999999999992E-2</c:v>
                      </c:pt>
                      <c:pt idx="933">
                        <c:v>4.7699999999999992E-2</c:v>
                      </c:pt>
                      <c:pt idx="934">
                        <c:v>4.7400000000000005E-2</c:v>
                      </c:pt>
                      <c:pt idx="935">
                        <c:v>4.7199999999999999E-2</c:v>
                      </c:pt>
                      <c:pt idx="936">
                        <c:v>4.6799999999999994E-2</c:v>
                      </c:pt>
                      <c:pt idx="937">
                        <c:v>4.6900000000000004E-2</c:v>
                      </c:pt>
                      <c:pt idx="938">
                        <c:v>4.6199999999999998E-2</c:v>
                      </c:pt>
                      <c:pt idx="939">
                        <c:v>4.6199999999999998E-2</c:v>
                      </c:pt>
                      <c:pt idx="940">
                        <c:v>4.6500000000000007E-2</c:v>
                      </c:pt>
                      <c:pt idx="941">
                        <c:v>4.7699999999999992E-2</c:v>
                      </c:pt>
                      <c:pt idx="942">
                        <c:v>4.7699999999999992E-2</c:v>
                      </c:pt>
                      <c:pt idx="943">
                        <c:v>4.8000000000000001E-2</c:v>
                      </c:pt>
                      <c:pt idx="944">
                        <c:v>4.8000000000000001E-2</c:v>
                      </c:pt>
                      <c:pt idx="945">
                        <c:v>4.8499999999999995E-2</c:v>
                      </c:pt>
                      <c:pt idx="946">
                        <c:v>4.8300000000000003E-2</c:v>
                      </c:pt>
                      <c:pt idx="947">
                        <c:v>4.8600000000000004E-2</c:v>
                      </c:pt>
                      <c:pt idx="948">
                        <c:v>4.8899999999999999E-2</c:v>
                      </c:pt>
                      <c:pt idx="949">
                        <c:v>4.8899999999999999E-2</c:v>
                      </c:pt>
                      <c:pt idx="950">
                        <c:v>4.8799999999999996E-2</c:v>
                      </c:pt>
                      <c:pt idx="951">
                        <c:v>4.8499999999999995E-2</c:v>
                      </c:pt>
                      <c:pt idx="952">
                        <c:v>4.8300000000000003E-2</c:v>
                      </c:pt>
                      <c:pt idx="953">
                        <c:v>4.7599999999999996E-2</c:v>
                      </c:pt>
                      <c:pt idx="954">
                        <c:v>4.7800000000000002E-2</c:v>
                      </c:pt>
                      <c:pt idx="955">
                        <c:v>4.7300000000000002E-2</c:v>
                      </c:pt>
                      <c:pt idx="956">
                        <c:v>4.7300000000000002E-2</c:v>
                      </c:pt>
                      <c:pt idx="957">
                        <c:v>4.7100000000000003E-2</c:v>
                      </c:pt>
                      <c:pt idx="958">
                        <c:v>4.7300000000000002E-2</c:v>
                      </c:pt>
                      <c:pt idx="959">
                        <c:v>4.7599999999999996E-2</c:v>
                      </c:pt>
                      <c:pt idx="960">
                        <c:v>4.7300000000000002E-2</c:v>
                      </c:pt>
                      <c:pt idx="961">
                        <c:v>4.7599999999999996E-2</c:v>
                      </c:pt>
                      <c:pt idx="962">
                        <c:v>4.7199999999999999E-2</c:v>
                      </c:pt>
                      <c:pt idx="963">
                        <c:v>4.7E-2</c:v>
                      </c:pt>
                      <c:pt idx="964">
                        <c:v>4.7500000000000001E-2</c:v>
                      </c:pt>
                      <c:pt idx="965">
                        <c:v>4.7699999999999992E-2</c:v>
                      </c:pt>
                      <c:pt idx="966">
                        <c:v>4.7699999999999992E-2</c:v>
                      </c:pt>
                      <c:pt idx="967">
                        <c:v>4.7400000000000005E-2</c:v>
                      </c:pt>
                      <c:pt idx="968">
                        <c:v>4.6699999999999998E-2</c:v>
                      </c:pt>
                      <c:pt idx="969">
                        <c:v>4.6300000000000001E-2</c:v>
                      </c:pt>
                      <c:pt idx="970">
                        <c:v>4.5999999999999999E-2</c:v>
                      </c:pt>
                      <c:pt idx="971">
                        <c:v>4.5999999999999999E-2</c:v>
                      </c:pt>
                      <c:pt idx="972">
                        <c:v>4.6100000000000002E-2</c:v>
                      </c:pt>
                      <c:pt idx="973">
                        <c:v>4.5899999999999996E-2</c:v>
                      </c:pt>
                      <c:pt idx="974">
                        <c:v>4.5700000000000005E-2</c:v>
                      </c:pt>
                      <c:pt idx="975">
                        <c:v>4.5999999999999999E-2</c:v>
                      </c:pt>
                      <c:pt idx="976">
                        <c:v>4.5899999999999996E-2</c:v>
                      </c:pt>
                      <c:pt idx="977">
                        <c:v>4.5999999999999999E-2</c:v>
                      </c:pt>
                      <c:pt idx="978">
                        <c:v>4.6199999999999998E-2</c:v>
                      </c:pt>
                      <c:pt idx="979">
                        <c:v>4.6799999999999994E-2</c:v>
                      </c:pt>
                      <c:pt idx="980">
                        <c:v>4.6799999999999994E-2</c:v>
                      </c:pt>
                      <c:pt idx="981">
                        <c:v>4.6799999999999994E-2</c:v>
                      </c:pt>
                      <c:pt idx="982">
                        <c:v>4.6799999999999994E-2</c:v>
                      </c:pt>
                      <c:pt idx="983">
                        <c:v>4.6199999999999998E-2</c:v>
                      </c:pt>
                      <c:pt idx="984">
                        <c:v>4.6300000000000001E-2</c:v>
                      </c:pt>
                      <c:pt idx="985">
                        <c:v>4.6500000000000007E-2</c:v>
                      </c:pt>
                      <c:pt idx="986">
                        <c:v>4.6399999999999997E-2</c:v>
                      </c:pt>
                      <c:pt idx="987">
                        <c:v>4.6199999999999998E-2</c:v>
                      </c:pt>
                      <c:pt idx="988">
                        <c:v>4.5899999999999996E-2</c:v>
                      </c:pt>
                      <c:pt idx="989">
                        <c:v>4.5899999999999996E-2</c:v>
                      </c:pt>
                      <c:pt idx="990">
                        <c:v>4.5700000000000005E-2</c:v>
                      </c:pt>
                      <c:pt idx="991">
                        <c:v>4.5100000000000001E-2</c:v>
                      </c:pt>
                      <c:pt idx="992">
                        <c:v>4.4699999999999997E-2</c:v>
                      </c:pt>
                      <c:pt idx="993">
                        <c:v>4.4699999999999997E-2</c:v>
                      </c:pt>
                      <c:pt idx="994">
                        <c:v>4.4699999999999997E-2</c:v>
                      </c:pt>
                      <c:pt idx="995">
                        <c:v>4.4999999999999998E-2</c:v>
                      </c:pt>
                      <c:pt idx="996">
                        <c:v>4.4800000000000006E-2</c:v>
                      </c:pt>
                      <c:pt idx="997">
                        <c:v>4.4699999999999997E-2</c:v>
                      </c:pt>
                      <c:pt idx="998">
                        <c:v>4.4800000000000006E-2</c:v>
                      </c:pt>
                      <c:pt idx="999">
                        <c:v>4.4999999999999998E-2</c:v>
                      </c:pt>
                      <c:pt idx="1000">
                        <c:v>4.4999999999999998E-2</c:v>
                      </c:pt>
                      <c:pt idx="1001">
                        <c:v>4.6199999999999998E-2</c:v>
                      </c:pt>
                      <c:pt idx="1002">
                        <c:v>4.6300000000000001E-2</c:v>
                      </c:pt>
                      <c:pt idx="1003">
                        <c:v>4.58E-2</c:v>
                      </c:pt>
                      <c:pt idx="1004">
                        <c:v>4.5400000000000003E-2</c:v>
                      </c:pt>
                      <c:pt idx="1005">
                        <c:v>4.53E-2</c:v>
                      </c:pt>
                      <c:pt idx="1006">
                        <c:v>4.4400000000000002E-2</c:v>
                      </c:pt>
                      <c:pt idx="1007">
                        <c:v>4.4299999999999999E-2</c:v>
                      </c:pt>
                      <c:pt idx="1008">
                        <c:v>4.4299999999999999E-2</c:v>
                      </c:pt>
                      <c:pt idx="1009">
                        <c:v>4.41E-2</c:v>
                      </c:pt>
                      <c:pt idx="1010">
                        <c:v>4.41E-2</c:v>
                      </c:pt>
                      <c:pt idx="1011">
                        <c:v>4.41E-2</c:v>
                      </c:pt>
                      <c:pt idx="1012">
                        <c:v>4.4500000000000005E-2</c:v>
                      </c:pt>
                      <c:pt idx="1013">
                        <c:v>4.4699999999999997E-2</c:v>
                      </c:pt>
                      <c:pt idx="1014">
                        <c:v>4.4500000000000005E-2</c:v>
                      </c:pt>
                      <c:pt idx="1015">
                        <c:v>4.4999999999999998E-2</c:v>
                      </c:pt>
                      <c:pt idx="1016">
                        <c:v>4.5599999999999995E-2</c:v>
                      </c:pt>
                      <c:pt idx="1017">
                        <c:v>4.5499999999999999E-2</c:v>
                      </c:pt>
                      <c:pt idx="1018">
                        <c:v>4.5999999999999999E-2</c:v>
                      </c:pt>
                      <c:pt idx="1019">
                        <c:v>4.6100000000000002E-2</c:v>
                      </c:pt>
                      <c:pt idx="1020">
                        <c:v>4.58E-2</c:v>
                      </c:pt>
                      <c:pt idx="1021">
                        <c:v>4.58E-2</c:v>
                      </c:pt>
                      <c:pt idx="1022">
                        <c:v>4.5499999999999999E-2</c:v>
                      </c:pt>
                      <c:pt idx="1023">
                        <c:v>4.5499999999999999E-2</c:v>
                      </c:pt>
                      <c:pt idx="1024">
                        <c:v>4.5599999999999995E-2</c:v>
                      </c:pt>
                      <c:pt idx="1025">
                        <c:v>4.5100000000000001E-2</c:v>
                      </c:pt>
                      <c:pt idx="1026">
                        <c:v>4.4900000000000002E-2</c:v>
                      </c:pt>
                      <c:pt idx="1027">
                        <c:v>4.4900000000000002E-2</c:v>
                      </c:pt>
                      <c:pt idx="1028">
                        <c:v>4.4299999999999999E-2</c:v>
                      </c:pt>
                      <c:pt idx="1029">
                        <c:v>4.4299999999999999E-2</c:v>
                      </c:pt>
                      <c:pt idx="1030">
                        <c:v>4.4199999999999996E-2</c:v>
                      </c:pt>
                      <c:pt idx="1031">
                        <c:v>4.4199999999999996E-2</c:v>
                      </c:pt>
                      <c:pt idx="1032">
                        <c:v>4.4199999999999996E-2</c:v>
                      </c:pt>
                      <c:pt idx="1033">
                        <c:v>4.4199999999999996E-2</c:v>
                      </c:pt>
                      <c:pt idx="1034">
                        <c:v>4.4400000000000002E-2</c:v>
                      </c:pt>
                      <c:pt idx="1035">
                        <c:v>4.4299999999999999E-2</c:v>
                      </c:pt>
                      <c:pt idx="1036">
                        <c:v>4.4199999999999996E-2</c:v>
                      </c:pt>
                      <c:pt idx="1037">
                        <c:v>4.3899999999999995E-2</c:v>
                      </c:pt>
                      <c:pt idx="1038">
                        <c:v>4.4000000000000004E-2</c:v>
                      </c:pt>
                      <c:pt idx="1039">
                        <c:v>4.3899999999999995E-2</c:v>
                      </c:pt>
                      <c:pt idx="1040">
                        <c:v>4.3899999999999995E-2</c:v>
                      </c:pt>
                      <c:pt idx="1041">
                        <c:v>4.4199999999999996E-2</c:v>
                      </c:pt>
                      <c:pt idx="1042">
                        <c:v>4.4400000000000002E-2</c:v>
                      </c:pt>
                      <c:pt idx="1043">
                        <c:v>4.4199999999999996E-2</c:v>
                      </c:pt>
                      <c:pt idx="1044">
                        <c:v>4.3099999999999999E-2</c:v>
                      </c:pt>
                      <c:pt idx="1045">
                        <c:v>4.2800000000000005E-2</c:v>
                      </c:pt>
                      <c:pt idx="1046">
                        <c:v>4.2500000000000003E-2</c:v>
                      </c:pt>
                      <c:pt idx="1047">
                        <c:v>4.2500000000000003E-2</c:v>
                      </c:pt>
                      <c:pt idx="1048">
                        <c:v>4.2599999999999999E-2</c:v>
                      </c:pt>
                      <c:pt idx="1049">
                        <c:v>4.2599999999999999E-2</c:v>
                      </c:pt>
                      <c:pt idx="1050">
                        <c:v>4.2599999999999999E-2</c:v>
                      </c:pt>
                      <c:pt idx="1051">
                        <c:v>4.2599999999999999E-2</c:v>
                      </c:pt>
                      <c:pt idx="1052">
                        <c:v>4.2599999999999999E-2</c:v>
                      </c:pt>
                      <c:pt idx="1053">
                        <c:v>4.2900000000000001E-2</c:v>
                      </c:pt>
                      <c:pt idx="1054">
                        <c:v>4.3299999999999998E-2</c:v>
                      </c:pt>
                      <c:pt idx="1055">
                        <c:v>4.3200000000000002E-2</c:v>
                      </c:pt>
                      <c:pt idx="1056">
                        <c:v>4.3200000000000002E-2</c:v>
                      </c:pt>
                      <c:pt idx="1057">
                        <c:v>4.3400000000000001E-2</c:v>
                      </c:pt>
                      <c:pt idx="1058">
                        <c:v>4.3400000000000001E-2</c:v>
                      </c:pt>
                      <c:pt idx="1059">
                        <c:v>4.4400000000000002E-2</c:v>
                      </c:pt>
                      <c:pt idx="1060">
                        <c:v>4.5199999999999997E-2</c:v>
                      </c:pt>
                      <c:pt idx="1061">
                        <c:v>4.5199999999999997E-2</c:v>
                      </c:pt>
                      <c:pt idx="1062">
                        <c:v>4.4999999999999998E-2</c:v>
                      </c:pt>
                      <c:pt idx="1063">
                        <c:v>4.5199999999999997E-2</c:v>
                      </c:pt>
                      <c:pt idx="1064">
                        <c:v>4.7100000000000003E-2</c:v>
                      </c:pt>
                      <c:pt idx="1065">
                        <c:v>4.7400000000000005E-2</c:v>
                      </c:pt>
                      <c:pt idx="1066">
                        <c:v>4.7100000000000003E-2</c:v>
                      </c:pt>
                      <c:pt idx="1067">
                        <c:v>4.6900000000000004E-2</c:v>
                      </c:pt>
                      <c:pt idx="1068">
                        <c:v>4.6900000000000004E-2</c:v>
                      </c:pt>
                      <c:pt idx="1069">
                        <c:v>4.7100000000000003E-2</c:v>
                      </c:pt>
                      <c:pt idx="1070">
                        <c:v>4.7899999999999998E-2</c:v>
                      </c:pt>
                      <c:pt idx="1071">
                        <c:v>4.8300000000000003E-2</c:v>
                      </c:pt>
                      <c:pt idx="1072">
                        <c:v>4.8300000000000003E-2</c:v>
                      </c:pt>
                      <c:pt idx="1073">
                        <c:v>4.7899999999999998E-2</c:v>
                      </c:pt>
                      <c:pt idx="1074">
                        <c:v>4.7899999999999998E-2</c:v>
                      </c:pt>
                      <c:pt idx="1075">
                        <c:v>4.8099999999999997E-2</c:v>
                      </c:pt>
                      <c:pt idx="1076">
                        <c:v>4.8399999999999999E-2</c:v>
                      </c:pt>
                      <c:pt idx="1077">
                        <c:v>4.8099999999999997E-2</c:v>
                      </c:pt>
                      <c:pt idx="1078">
                        <c:v>4.8399999999999999E-2</c:v>
                      </c:pt>
                      <c:pt idx="1079">
                        <c:v>4.8399999999999999E-2</c:v>
                      </c:pt>
                      <c:pt idx="1080">
                        <c:v>4.8300000000000003E-2</c:v>
                      </c:pt>
                      <c:pt idx="1081">
                        <c:v>4.8600000000000004E-2</c:v>
                      </c:pt>
                      <c:pt idx="1082">
                        <c:v>4.8799999999999996E-2</c:v>
                      </c:pt>
                      <c:pt idx="1083">
                        <c:v>4.87E-2</c:v>
                      </c:pt>
                      <c:pt idx="1084">
                        <c:v>4.87E-2</c:v>
                      </c:pt>
                      <c:pt idx="1085">
                        <c:v>4.8799999999999996E-2</c:v>
                      </c:pt>
                      <c:pt idx="1086">
                        <c:v>4.9000000000000002E-2</c:v>
                      </c:pt>
                      <c:pt idx="1087">
                        <c:v>4.9100000000000005E-2</c:v>
                      </c:pt>
                      <c:pt idx="1088">
                        <c:v>0.05</c:v>
                      </c:pt>
                      <c:pt idx="1089">
                        <c:v>5.0099999999999999E-2</c:v>
                      </c:pt>
                      <c:pt idx="1090">
                        <c:v>5.0099999999999999E-2</c:v>
                      </c:pt>
                      <c:pt idx="1091">
                        <c:v>5.04E-2</c:v>
                      </c:pt>
                      <c:pt idx="1092">
                        <c:v>5.0700000000000002E-2</c:v>
                      </c:pt>
                      <c:pt idx="1093">
                        <c:v>5.0499999999999996E-2</c:v>
                      </c:pt>
                      <c:pt idx="1094">
                        <c:v>5.0300000000000004E-2</c:v>
                      </c:pt>
                      <c:pt idx="1095">
                        <c:v>5.04E-2</c:v>
                      </c:pt>
                      <c:pt idx="1096">
                        <c:v>5.0599999999999999E-2</c:v>
                      </c:pt>
                      <c:pt idx="1097">
                        <c:v>5.0300000000000004E-2</c:v>
                      </c:pt>
                      <c:pt idx="1098">
                        <c:v>5.0300000000000004E-2</c:v>
                      </c:pt>
                      <c:pt idx="1099">
                        <c:v>5.0199999999999995E-2</c:v>
                      </c:pt>
                      <c:pt idx="1100">
                        <c:v>4.99E-2</c:v>
                      </c:pt>
                      <c:pt idx="1101">
                        <c:v>4.9500000000000002E-2</c:v>
                      </c:pt>
                      <c:pt idx="1102">
                        <c:v>4.9000000000000002E-2</c:v>
                      </c:pt>
                      <c:pt idx="1103">
                        <c:v>4.9000000000000002E-2</c:v>
                      </c:pt>
                      <c:pt idx="1104">
                        <c:v>4.9500000000000002E-2</c:v>
                      </c:pt>
                      <c:pt idx="1105">
                        <c:v>4.9599999999999998E-2</c:v>
                      </c:pt>
                      <c:pt idx="1106">
                        <c:v>4.9599999999999998E-2</c:v>
                      </c:pt>
                      <c:pt idx="1107">
                        <c:v>4.9800000000000004E-2</c:v>
                      </c:pt>
                      <c:pt idx="1108">
                        <c:v>4.99E-2</c:v>
                      </c:pt>
                      <c:pt idx="1109">
                        <c:v>4.99E-2</c:v>
                      </c:pt>
                      <c:pt idx="1110">
                        <c:v>5.0099999999999999E-2</c:v>
                      </c:pt>
                      <c:pt idx="1111">
                        <c:v>5.0099999999999999E-2</c:v>
                      </c:pt>
                      <c:pt idx="1112">
                        <c:v>5.0300000000000004E-2</c:v>
                      </c:pt>
                      <c:pt idx="1113">
                        <c:v>4.9599999999999998E-2</c:v>
                      </c:pt>
                      <c:pt idx="1114">
                        <c:v>4.9699999999999994E-2</c:v>
                      </c:pt>
                      <c:pt idx="1115">
                        <c:v>4.9500000000000002E-2</c:v>
                      </c:pt>
                      <c:pt idx="1116">
                        <c:v>4.9500000000000002E-2</c:v>
                      </c:pt>
                      <c:pt idx="1117">
                        <c:v>4.9500000000000002E-2</c:v>
                      </c:pt>
                      <c:pt idx="1118">
                        <c:v>4.9500000000000002E-2</c:v>
                      </c:pt>
                      <c:pt idx="1119">
                        <c:v>4.9500000000000002E-2</c:v>
                      </c:pt>
                      <c:pt idx="1120">
                        <c:v>4.9200000000000001E-2</c:v>
                      </c:pt>
                      <c:pt idx="1121">
                        <c:v>4.9200000000000001E-2</c:v>
                      </c:pt>
                      <c:pt idx="1122">
                        <c:v>4.9500000000000002E-2</c:v>
                      </c:pt>
                      <c:pt idx="1123">
                        <c:v>4.9500000000000002E-2</c:v>
                      </c:pt>
                      <c:pt idx="1124">
                        <c:v>4.9000000000000002E-2</c:v>
                      </c:pt>
                      <c:pt idx="1125">
                        <c:v>4.8799999999999996E-2</c:v>
                      </c:pt>
                      <c:pt idx="1126">
                        <c:v>4.7599999999999996E-2</c:v>
                      </c:pt>
                      <c:pt idx="1127">
                        <c:v>4.7599999999999996E-2</c:v>
                      </c:pt>
                      <c:pt idx="1128">
                        <c:v>4.7300000000000002E-2</c:v>
                      </c:pt>
                      <c:pt idx="1129">
                        <c:v>4.7199999999999999E-2</c:v>
                      </c:pt>
                      <c:pt idx="1130">
                        <c:v>4.7199999999999999E-2</c:v>
                      </c:pt>
                      <c:pt idx="1131">
                        <c:v>4.7199999999999999E-2</c:v>
                      </c:pt>
                      <c:pt idx="1132">
                        <c:v>4.7500000000000001E-2</c:v>
                      </c:pt>
                      <c:pt idx="1133">
                        <c:v>4.7500000000000001E-2</c:v>
                      </c:pt>
                      <c:pt idx="1134">
                        <c:v>4.7699999999999992E-2</c:v>
                      </c:pt>
                      <c:pt idx="1135">
                        <c:v>4.7100000000000003E-2</c:v>
                      </c:pt>
                      <c:pt idx="1136">
                        <c:v>4.7100000000000003E-2</c:v>
                      </c:pt>
                      <c:pt idx="1137">
                        <c:v>4.7199999999999999E-2</c:v>
                      </c:pt>
                      <c:pt idx="1138">
                        <c:v>4.7500000000000001E-2</c:v>
                      </c:pt>
                      <c:pt idx="1139">
                        <c:v>4.7300000000000002E-2</c:v>
                      </c:pt>
                      <c:pt idx="1140">
                        <c:v>4.7100000000000003E-2</c:v>
                      </c:pt>
                      <c:pt idx="1141">
                        <c:v>4.7199999999999999E-2</c:v>
                      </c:pt>
                      <c:pt idx="1142">
                        <c:v>4.7699999999999992E-2</c:v>
                      </c:pt>
                      <c:pt idx="1143">
                        <c:v>4.7800000000000002E-2</c:v>
                      </c:pt>
                      <c:pt idx="1144">
                        <c:v>4.7800000000000002E-2</c:v>
                      </c:pt>
                      <c:pt idx="1145">
                        <c:v>4.7400000000000005E-2</c:v>
                      </c:pt>
                      <c:pt idx="1146">
                        <c:v>4.7100000000000003E-2</c:v>
                      </c:pt>
                      <c:pt idx="1147">
                        <c:v>4.6900000000000004E-2</c:v>
                      </c:pt>
                      <c:pt idx="1148">
                        <c:v>4.6900000000000004E-2</c:v>
                      </c:pt>
                      <c:pt idx="1149">
                        <c:v>4.6799999999999994E-2</c:v>
                      </c:pt>
                      <c:pt idx="1150">
                        <c:v>4.5700000000000005E-2</c:v>
                      </c:pt>
                      <c:pt idx="1151">
                        <c:v>4.5700000000000005E-2</c:v>
                      </c:pt>
                      <c:pt idx="1152">
                        <c:v>4.5899999999999996E-2</c:v>
                      </c:pt>
                      <c:pt idx="1153">
                        <c:v>4.5999999999999999E-2</c:v>
                      </c:pt>
                      <c:pt idx="1154">
                        <c:v>4.5999999999999999E-2</c:v>
                      </c:pt>
                      <c:pt idx="1155">
                        <c:v>4.5700000000000005E-2</c:v>
                      </c:pt>
                      <c:pt idx="1156">
                        <c:v>4.5999999999999999E-2</c:v>
                      </c:pt>
                      <c:pt idx="1157">
                        <c:v>4.58E-2</c:v>
                      </c:pt>
                      <c:pt idx="1158">
                        <c:v>4.5700000000000005E-2</c:v>
                      </c:pt>
                      <c:pt idx="1159">
                        <c:v>4.5599999999999995E-2</c:v>
                      </c:pt>
                      <c:pt idx="1160">
                        <c:v>4.5599999999999995E-2</c:v>
                      </c:pt>
                      <c:pt idx="1161">
                        <c:v>4.5899999999999996E-2</c:v>
                      </c:pt>
                      <c:pt idx="1162">
                        <c:v>4.5999999999999999E-2</c:v>
                      </c:pt>
                      <c:pt idx="1163">
                        <c:v>4.58E-2</c:v>
                      </c:pt>
                      <c:pt idx="1164">
                        <c:v>4.5599999999999995E-2</c:v>
                      </c:pt>
                      <c:pt idx="1165">
                        <c:v>4.5599999999999995E-2</c:v>
                      </c:pt>
                      <c:pt idx="1166">
                        <c:v>4.5499999999999999E-2</c:v>
                      </c:pt>
                      <c:pt idx="1167">
                        <c:v>4.5199999999999997E-2</c:v>
                      </c:pt>
                      <c:pt idx="1168">
                        <c:v>4.5199999999999997E-2</c:v>
                      </c:pt>
                      <c:pt idx="1169">
                        <c:v>4.5400000000000003E-2</c:v>
                      </c:pt>
                      <c:pt idx="1170">
                        <c:v>4.58E-2</c:v>
                      </c:pt>
                      <c:pt idx="1171">
                        <c:v>4.5700000000000005E-2</c:v>
                      </c:pt>
                      <c:pt idx="1172">
                        <c:v>4.5400000000000003E-2</c:v>
                      </c:pt>
                      <c:pt idx="1173">
                        <c:v>4.53E-2</c:v>
                      </c:pt>
                      <c:pt idx="1174">
                        <c:v>4.5100000000000001E-2</c:v>
                      </c:pt>
                      <c:pt idx="1175">
                        <c:v>4.4999999999999998E-2</c:v>
                      </c:pt>
                      <c:pt idx="1176">
                        <c:v>4.4800000000000006E-2</c:v>
                      </c:pt>
                      <c:pt idx="1177">
                        <c:v>4.4800000000000006E-2</c:v>
                      </c:pt>
                      <c:pt idx="1178">
                        <c:v>4.4400000000000002E-2</c:v>
                      </c:pt>
                      <c:pt idx="1179">
                        <c:v>4.4699999999999997E-2</c:v>
                      </c:pt>
                      <c:pt idx="1180">
                        <c:v>4.4500000000000005E-2</c:v>
                      </c:pt>
                      <c:pt idx="1181">
                        <c:v>4.4299999999999999E-2</c:v>
                      </c:pt>
                      <c:pt idx="1182">
                        <c:v>4.3899999999999995E-2</c:v>
                      </c:pt>
                      <c:pt idx="1183">
                        <c:v>4.3700000000000003E-2</c:v>
                      </c:pt>
                      <c:pt idx="1184">
                        <c:v>4.3799999999999999E-2</c:v>
                      </c:pt>
                      <c:pt idx="1185">
                        <c:v>4.3700000000000003E-2</c:v>
                      </c:pt>
                      <c:pt idx="1186">
                        <c:v>4.3700000000000003E-2</c:v>
                      </c:pt>
                      <c:pt idx="1187">
                        <c:v>4.41E-2</c:v>
                      </c:pt>
                      <c:pt idx="1188">
                        <c:v>4.4600000000000001E-2</c:v>
                      </c:pt>
                      <c:pt idx="1189">
                        <c:v>4.5100000000000001E-2</c:v>
                      </c:pt>
                      <c:pt idx="1190">
                        <c:v>4.5199999999999997E-2</c:v>
                      </c:pt>
                      <c:pt idx="1191">
                        <c:v>4.5100000000000001E-2</c:v>
                      </c:pt>
                      <c:pt idx="1192">
                        <c:v>4.5100000000000001E-2</c:v>
                      </c:pt>
                      <c:pt idx="1193">
                        <c:v>4.5199999999999997E-2</c:v>
                      </c:pt>
                      <c:pt idx="1194">
                        <c:v>4.4600000000000001E-2</c:v>
                      </c:pt>
                      <c:pt idx="1195">
                        <c:v>4.4299999999999999E-2</c:v>
                      </c:pt>
                      <c:pt idx="1196">
                        <c:v>4.41E-2</c:v>
                      </c:pt>
                      <c:pt idx="1197">
                        <c:v>4.3799999999999999E-2</c:v>
                      </c:pt>
                      <c:pt idx="1198">
                        <c:v>4.4000000000000004E-2</c:v>
                      </c:pt>
                      <c:pt idx="1199">
                        <c:v>4.4000000000000004E-2</c:v>
                      </c:pt>
                      <c:pt idx="1200">
                        <c:v>4.3899999999999995E-2</c:v>
                      </c:pt>
                      <c:pt idx="1201">
                        <c:v>4.3499999999999997E-2</c:v>
                      </c:pt>
                      <c:pt idx="1202">
                        <c:v>4.3299999999999998E-2</c:v>
                      </c:pt>
                      <c:pt idx="1203">
                        <c:v>4.3299999999999998E-2</c:v>
                      </c:pt>
                      <c:pt idx="1204">
                        <c:v>4.3200000000000002E-2</c:v>
                      </c:pt>
                      <c:pt idx="1205">
                        <c:v>4.3200000000000002E-2</c:v>
                      </c:pt>
                      <c:pt idx="1206">
                        <c:v>4.36E-2</c:v>
                      </c:pt>
                      <c:pt idx="1207">
                        <c:v>4.36E-2</c:v>
                      </c:pt>
                      <c:pt idx="1208">
                        <c:v>4.3499999999999997E-2</c:v>
                      </c:pt>
                      <c:pt idx="1209">
                        <c:v>4.3700000000000003E-2</c:v>
                      </c:pt>
                      <c:pt idx="1210">
                        <c:v>4.3700000000000003E-2</c:v>
                      </c:pt>
                      <c:pt idx="1211">
                        <c:v>4.3700000000000003E-2</c:v>
                      </c:pt>
                      <c:pt idx="1212">
                        <c:v>4.3700000000000003E-2</c:v>
                      </c:pt>
                      <c:pt idx="1213">
                        <c:v>4.4600000000000001E-2</c:v>
                      </c:pt>
                      <c:pt idx="1214">
                        <c:v>4.4800000000000006E-2</c:v>
                      </c:pt>
                      <c:pt idx="1215">
                        <c:v>4.4800000000000006E-2</c:v>
                      </c:pt>
                      <c:pt idx="1216">
                        <c:v>4.4999999999999998E-2</c:v>
                      </c:pt>
                      <c:pt idx="1217">
                        <c:v>4.4699999999999997E-2</c:v>
                      </c:pt>
                      <c:pt idx="1218">
                        <c:v>4.4699999999999997E-2</c:v>
                      </c:pt>
                      <c:pt idx="1219">
                        <c:v>4.4699999999999997E-2</c:v>
                      </c:pt>
                      <c:pt idx="1220">
                        <c:v>4.4299999999999999E-2</c:v>
                      </c:pt>
                      <c:pt idx="1221">
                        <c:v>4.41E-2</c:v>
                      </c:pt>
                      <c:pt idx="1222">
                        <c:v>4.4500000000000005E-2</c:v>
                      </c:pt>
                      <c:pt idx="1223">
                        <c:v>4.4400000000000002E-2</c:v>
                      </c:pt>
                      <c:pt idx="1224">
                        <c:v>4.4299999999999999E-2</c:v>
                      </c:pt>
                      <c:pt idx="1225">
                        <c:v>4.4299999999999999E-2</c:v>
                      </c:pt>
                      <c:pt idx="1226">
                        <c:v>4.4400000000000002E-2</c:v>
                      </c:pt>
                      <c:pt idx="1227">
                        <c:v>4.4999999999999998E-2</c:v>
                      </c:pt>
                      <c:pt idx="1228">
                        <c:v>4.53E-2</c:v>
                      </c:pt>
                      <c:pt idx="1229">
                        <c:v>4.53E-2</c:v>
                      </c:pt>
                      <c:pt idx="1230">
                        <c:v>4.53E-2</c:v>
                      </c:pt>
                      <c:pt idx="1231">
                        <c:v>4.4400000000000002E-2</c:v>
                      </c:pt>
                      <c:pt idx="1232">
                        <c:v>4.4199999999999996E-2</c:v>
                      </c:pt>
                      <c:pt idx="1233">
                        <c:v>4.4000000000000004E-2</c:v>
                      </c:pt>
                      <c:pt idx="1234">
                        <c:v>4.3400000000000001E-2</c:v>
                      </c:pt>
                      <c:pt idx="1235">
                        <c:v>4.3400000000000001E-2</c:v>
                      </c:pt>
                      <c:pt idx="1236">
                        <c:v>4.3299999999999998E-2</c:v>
                      </c:pt>
                      <c:pt idx="1237">
                        <c:v>4.3200000000000002E-2</c:v>
                      </c:pt>
                      <c:pt idx="1238">
                        <c:v>4.3099999999999999E-2</c:v>
                      </c:pt>
                      <c:pt idx="1239">
                        <c:v>4.2599999999999999E-2</c:v>
                      </c:pt>
                      <c:pt idx="1240">
                        <c:v>4.3099999999999999E-2</c:v>
                      </c:pt>
                      <c:pt idx="1241">
                        <c:v>4.3400000000000001E-2</c:v>
                      </c:pt>
                      <c:pt idx="1242">
                        <c:v>4.3400000000000001E-2</c:v>
                      </c:pt>
                      <c:pt idx="1243">
                        <c:v>4.3400000000000001E-2</c:v>
                      </c:pt>
                      <c:pt idx="1244">
                        <c:v>4.3400000000000001E-2</c:v>
                      </c:pt>
                      <c:pt idx="1245">
                        <c:v>4.3499999999999997E-2</c:v>
                      </c:pt>
                      <c:pt idx="1246">
                        <c:v>4.3899999999999995E-2</c:v>
                      </c:pt>
                      <c:pt idx="1247">
                        <c:v>4.4199999999999996E-2</c:v>
                      </c:pt>
                      <c:pt idx="1248">
                        <c:v>4.4199999999999996E-2</c:v>
                      </c:pt>
                      <c:pt idx="1249">
                        <c:v>4.3799999999999999E-2</c:v>
                      </c:pt>
                      <c:pt idx="1250">
                        <c:v>4.36E-2</c:v>
                      </c:pt>
                      <c:pt idx="1251">
                        <c:v>4.4000000000000004E-2</c:v>
                      </c:pt>
                      <c:pt idx="1252">
                        <c:v>4.4199999999999996E-2</c:v>
                      </c:pt>
                      <c:pt idx="1253">
                        <c:v>4.41E-2</c:v>
                      </c:pt>
                      <c:pt idx="1254">
                        <c:v>4.41E-2</c:v>
                      </c:pt>
                      <c:pt idx="1255">
                        <c:v>4.3899999999999995E-2</c:v>
                      </c:pt>
                      <c:pt idx="1256">
                        <c:v>4.3899999999999995E-2</c:v>
                      </c:pt>
                      <c:pt idx="1257">
                        <c:v>4.3700000000000003E-2</c:v>
                      </c:pt>
                      <c:pt idx="1258">
                        <c:v>4.3700000000000003E-2</c:v>
                      </c:pt>
                      <c:pt idx="1259">
                        <c:v>4.3299999999999998E-2</c:v>
                      </c:pt>
                      <c:pt idx="1260">
                        <c:v>4.3400000000000001E-2</c:v>
                      </c:pt>
                      <c:pt idx="1261">
                        <c:v>4.3400000000000001E-2</c:v>
                      </c:pt>
                      <c:pt idx="1262">
                        <c:v>4.3400000000000001E-2</c:v>
                      </c:pt>
                      <c:pt idx="1263">
                        <c:v>4.3200000000000002E-2</c:v>
                      </c:pt>
                      <c:pt idx="1264">
                        <c:v>4.2999999999999997E-2</c:v>
                      </c:pt>
                      <c:pt idx="1265">
                        <c:v>4.2900000000000001E-2</c:v>
                      </c:pt>
                      <c:pt idx="1266">
                        <c:v>4.3099999999999999E-2</c:v>
                      </c:pt>
                      <c:pt idx="1267">
                        <c:v>4.2999999999999997E-2</c:v>
                      </c:pt>
                      <c:pt idx="1268">
                        <c:v>4.2999999999999997E-2</c:v>
                      </c:pt>
                      <c:pt idx="1269">
                        <c:v>4.2500000000000003E-2</c:v>
                      </c:pt>
                      <c:pt idx="1270">
                        <c:v>4.2300000000000004E-2</c:v>
                      </c:pt>
                      <c:pt idx="1271">
                        <c:v>4.2199999999999994E-2</c:v>
                      </c:pt>
                      <c:pt idx="1272">
                        <c:v>4.2199999999999994E-2</c:v>
                      </c:pt>
                      <c:pt idx="1273">
                        <c:v>4.2300000000000004E-2</c:v>
                      </c:pt>
                      <c:pt idx="1274">
                        <c:v>4.1500000000000002E-2</c:v>
                      </c:pt>
                      <c:pt idx="1275">
                        <c:v>4.1299999999999996E-2</c:v>
                      </c:pt>
                      <c:pt idx="1276">
                        <c:v>4.1100000000000005E-2</c:v>
                      </c:pt>
                      <c:pt idx="1277">
                        <c:v>4.0800000000000003E-2</c:v>
                      </c:pt>
                      <c:pt idx="1278">
                        <c:v>4.1100000000000005E-2</c:v>
                      </c:pt>
                      <c:pt idx="1279">
                        <c:v>4.1299999999999996E-2</c:v>
                      </c:pt>
                      <c:pt idx="1280">
                        <c:v>4.1299999999999996E-2</c:v>
                      </c:pt>
                      <c:pt idx="1281">
                        <c:v>4.1599999999999998E-2</c:v>
                      </c:pt>
                      <c:pt idx="1282">
                        <c:v>4.2099999999999999E-2</c:v>
                      </c:pt>
                      <c:pt idx="1283">
                        <c:v>4.24E-2</c:v>
                      </c:pt>
                      <c:pt idx="1284">
                        <c:v>4.3200000000000002E-2</c:v>
                      </c:pt>
                      <c:pt idx="1285">
                        <c:v>4.3200000000000002E-2</c:v>
                      </c:pt>
                      <c:pt idx="1286">
                        <c:v>4.3099999999999999E-2</c:v>
                      </c:pt>
                      <c:pt idx="1287">
                        <c:v>4.3099999999999999E-2</c:v>
                      </c:pt>
                      <c:pt idx="1288">
                        <c:v>4.3099999999999999E-2</c:v>
                      </c:pt>
                      <c:pt idx="1289">
                        <c:v>4.36E-2</c:v>
                      </c:pt>
                      <c:pt idx="1290">
                        <c:v>4.3799999999999999E-2</c:v>
                      </c:pt>
                      <c:pt idx="1291">
                        <c:v>4.3799999999999999E-2</c:v>
                      </c:pt>
                      <c:pt idx="1292">
                        <c:v>4.3899999999999995E-2</c:v>
                      </c:pt>
                      <c:pt idx="1293">
                        <c:v>4.3499999999999997E-2</c:v>
                      </c:pt>
                      <c:pt idx="1294">
                        <c:v>4.3299999999999998E-2</c:v>
                      </c:pt>
                      <c:pt idx="1295">
                        <c:v>4.3700000000000003E-2</c:v>
                      </c:pt>
                      <c:pt idx="1296">
                        <c:v>4.4600000000000001E-2</c:v>
                      </c:pt>
                      <c:pt idx="1297">
                        <c:v>4.4400000000000002E-2</c:v>
                      </c:pt>
                      <c:pt idx="1298">
                        <c:v>4.4699999999999997E-2</c:v>
                      </c:pt>
                      <c:pt idx="1299">
                        <c:v>4.4699999999999997E-2</c:v>
                      </c:pt>
                      <c:pt idx="1300">
                        <c:v>4.4800000000000006E-2</c:v>
                      </c:pt>
                      <c:pt idx="1301">
                        <c:v>4.4699999999999997E-2</c:v>
                      </c:pt>
                      <c:pt idx="1302">
                        <c:v>4.4500000000000005E-2</c:v>
                      </c:pt>
                      <c:pt idx="1303">
                        <c:v>4.4600000000000001E-2</c:v>
                      </c:pt>
                      <c:pt idx="1304">
                        <c:v>4.4699999999999997E-2</c:v>
                      </c:pt>
                      <c:pt idx="1305">
                        <c:v>4.5199999999999997E-2</c:v>
                      </c:pt>
                      <c:pt idx="1306">
                        <c:v>4.5499999999999999E-2</c:v>
                      </c:pt>
                      <c:pt idx="1307">
                        <c:v>4.53E-2</c:v>
                      </c:pt>
                      <c:pt idx="1308">
                        <c:v>4.5400000000000003E-2</c:v>
                      </c:pt>
                      <c:pt idx="1309">
                        <c:v>4.5400000000000003E-2</c:v>
                      </c:pt>
                      <c:pt idx="1310">
                        <c:v>4.53E-2</c:v>
                      </c:pt>
                      <c:pt idx="1311">
                        <c:v>4.4999999999999998E-2</c:v>
                      </c:pt>
                      <c:pt idx="1312">
                        <c:v>4.4800000000000006E-2</c:v>
                      </c:pt>
                      <c:pt idx="1313">
                        <c:v>4.4699999999999997E-2</c:v>
                      </c:pt>
                      <c:pt idx="1314">
                        <c:v>4.4600000000000001E-2</c:v>
                      </c:pt>
                      <c:pt idx="1315">
                        <c:v>4.4400000000000002E-2</c:v>
                      </c:pt>
                      <c:pt idx="1316">
                        <c:v>4.4500000000000005E-2</c:v>
                      </c:pt>
                      <c:pt idx="1317">
                        <c:v>4.4500000000000005E-2</c:v>
                      </c:pt>
                      <c:pt idx="1318">
                        <c:v>4.4400000000000002E-2</c:v>
                      </c:pt>
                      <c:pt idx="1319">
                        <c:v>4.4000000000000004E-2</c:v>
                      </c:pt>
                      <c:pt idx="1320">
                        <c:v>4.3799999999999999E-2</c:v>
                      </c:pt>
                      <c:pt idx="1321">
                        <c:v>4.3799999999999999E-2</c:v>
                      </c:pt>
                      <c:pt idx="1322">
                        <c:v>4.3200000000000002E-2</c:v>
                      </c:pt>
                      <c:pt idx="1323">
                        <c:v>4.3099999999999999E-2</c:v>
                      </c:pt>
                      <c:pt idx="1324">
                        <c:v>4.2800000000000005E-2</c:v>
                      </c:pt>
                      <c:pt idx="1325">
                        <c:v>4.2900000000000001E-2</c:v>
                      </c:pt>
                      <c:pt idx="1326">
                        <c:v>4.3400000000000001E-2</c:v>
                      </c:pt>
                      <c:pt idx="1327">
                        <c:v>4.3200000000000002E-2</c:v>
                      </c:pt>
                      <c:pt idx="1328">
                        <c:v>4.3200000000000002E-2</c:v>
                      </c:pt>
                      <c:pt idx="1329">
                        <c:v>4.3200000000000002E-2</c:v>
                      </c:pt>
                      <c:pt idx="1330">
                        <c:v>4.2900000000000001E-2</c:v>
                      </c:pt>
                      <c:pt idx="1331">
                        <c:v>4.2500000000000003E-2</c:v>
                      </c:pt>
                      <c:pt idx="1332">
                        <c:v>4.2500000000000003E-2</c:v>
                      </c:pt>
                      <c:pt idx="1333">
                        <c:v>4.2500000000000003E-2</c:v>
                      </c:pt>
                      <c:pt idx="1334">
                        <c:v>4.2500000000000003E-2</c:v>
                      </c:pt>
                      <c:pt idx="1335">
                        <c:v>4.2599999999999999E-2</c:v>
                      </c:pt>
                      <c:pt idx="1336">
                        <c:v>4.2599999999999999E-2</c:v>
                      </c:pt>
                      <c:pt idx="1337">
                        <c:v>4.3200000000000002E-2</c:v>
                      </c:pt>
                      <c:pt idx="1338">
                        <c:v>4.3299999999999998E-2</c:v>
                      </c:pt>
                      <c:pt idx="1339">
                        <c:v>4.2999999999999997E-2</c:v>
                      </c:pt>
                      <c:pt idx="1340">
                        <c:v>4.2699999999999995E-2</c:v>
                      </c:pt>
                      <c:pt idx="1341">
                        <c:v>4.2699999999999995E-2</c:v>
                      </c:pt>
                      <c:pt idx="1342">
                        <c:v>4.2300000000000004E-2</c:v>
                      </c:pt>
                      <c:pt idx="1343">
                        <c:v>4.2199999999999994E-2</c:v>
                      </c:pt>
                      <c:pt idx="1344">
                        <c:v>4.2099999999999999E-2</c:v>
                      </c:pt>
                      <c:pt idx="1345">
                        <c:v>4.1599999999999998E-2</c:v>
                      </c:pt>
                      <c:pt idx="1346">
                        <c:v>4.1799999999999997E-2</c:v>
                      </c:pt>
                      <c:pt idx="1347">
                        <c:v>4.1799999999999997E-2</c:v>
                      </c:pt>
                      <c:pt idx="1348">
                        <c:v>4.1700000000000001E-2</c:v>
                      </c:pt>
                      <c:pt idx="1349">
                        <c:v>4.1500000000000002E-2</c:v>
                      </c:pt>
                      <c:pt idx="1350">
                        <c:v>4.1599999999999998E-2</c:v>
                      </c:pt>
                      <c:pt idx="1351">
                        <c:v>4.1799999999999997E-2</c:v>
                      </c:pt>
                      <c:pt idx="1352">
                        <c:v>4.1799999999999997E-2</c:v>
                      </c:pt>
                      <c:pt idx="1353">
                        <c:v>4.1500000000000002E-2</c:v>
                      </c:pt>
                      <c:pt idx="1354">
                        <c:v>4.1100000000000005E-2</c:v>
                      </c:pt>
                      <c:pt idx="1355">
                        <c:v>4.0999999999999995E-2</c:v>
                      </c:pt>
                      <c:pt idx="1356">
                        <c:v>4.1200000000000001E-2</c:v>
                      </c:pt>
                      <c:pt idx="1357">
                        <c:v>4.1100000000000005E-2</c:v>
                      </c:pt>
                      <c:pt idx="1358">
                        <c:v>4.0899999999999999E-2</c:v>
                      </c:pt>
                      <c:pt idx="1359">
                        <c:v>4.0999999999999995E-2</c:v>
                      </c:pt>
                      <c:pt idx="1360">
                        <c:v>4.1299999999999996E-2</c:v>
                      </c:pt>
                      <c:pt idx="1361">
                        <c:v>4.1700000000000001E-2</c:v>
                      </c:pt>
                      <c:pt idx="1362">
                        <c:v>4.2000000000000003E-2</c:v>
                      </c:pt>
                      <c:pt idx="1363">
                        <c:v>4.2300000000000004E-2</c:v>
                      </c:pt>
                      <c:pt idx="1364">
                        <c:v>4.2500000000000003E-2</c:v>
                      </c:pt>
                      <c:pt idx="1365">
                        <c:v>4.2300000000000004E-2</c:v>
                      </c:pt>
                      <c:pt idx="1366">
                        <c:v>4.2300000000000004E-2</c:v>
                      </c:pt>
                      <c:pt idx="1367">
                        <c:v>4.24E-2</c:v>
                      </c:pt>
                      <c:pt idx="1368">
                        <c:v>4.2099999999999999E-2</c:v>
                      </c:pt>
                      <c:pt idx="1369">
                        <c:v>4.1500000000000002E-2</c:v>
                      </c:pt>
                      <c:pt idx="1370">
                        <c:v>4.1500000000000002E-2</c:v>
                      </c:pt>
                      <c:pt idx="1371">
                        <c:v>4.1299999999999996E-2</c:v>
                      </c:pt>
                      <c:pt idx="1372">
                        <c:v>4.1200000000000001E-2</c:v>
                      </c:pt>
                      <c:pt idx="1373">
                        <c:v>4.1399999999999999E-2</c:v>
                      </c:pt>
                      <c:pt idx="1374">
                        <c:v>4.1599999999999998E-2</c:v>
                      </c:pt>
                      <c:pt idx="1375">
                        <c:v>4.1500000000000002E-2</c:v>
                      </c:pt>
                      <c:pt idx="1376">
                        <c:v>4.1799999999999997E-2</c:v>
                      </c:pt>
                      <c:pt idx="1377">
                        <c:v>4.2500000000000003E-2</c:v>
                      </c:pt>
                      <c:pt idx="1378">
                        <c:v>4.2300000000000004E-2</c:v>
                      </c:pt>
                      <c:pt idx="1379">
                        <c:v>4.2000000000000003E-2</c:v>
                      </c:pt>
                      <c:pt idx="1380">
                        <c:v>4.2199999999999994E-2</c:v>
                      </c:pt>
                      <c:pt idx="1381">
                        <c:v>4.24E-2</c:v>
                      </c:pt>
                      <c:pt idx="1382">
                        <c:v>4.2199999999999994E-2</c:v>
                      </c:pt>
                      <c:pt idx="1383">
                        <c:v>4.2300000000000004E-2</c:v>
                      </c:pt>
                      <c:pt idx="1384">
                        <c:v>4.2199999999999994E-2</c:v>
                      </c:pt>
                      <c:pt idx="1385">
                        <c:v>4.2199999999999994E-2</c:v>
                      </c:pt>
                      <c:pt idx="1386">
                        <c:v>4.2300000000000004E-2</c:v>
                      </c:pt>
                      <c:pt idx="1387">
                        <c:v>4.2300000000000004E-2</c:v>
                      </c:pt>
                      <c:pt idx="1388">
                        <c:v>4.2099999999999999E-2</c:v>
                      </c:pt>
                      <c:pt idx="1389">
                        <c:v>4.2800000000000005E-2</c:v>
                      </c:pt>
                      <c:pt idx="1390">
                        <c:v>4.24E-2</c:v>
                      </c:pt>
                      <c:pt idx="1391">
                        <c:v>4.24E-2</c:v>
                      </c:pt>
                      <c:pt idx="1392">
                        <c:v>4.24E-2</c:v>
                      </c:pt>
                      <c:pt idx="1393">
                        <c:v>4.2500000000000003E-2</c:v>
                      </c:pt>
                      <c:pt idx="1394">
                        <c:v>4.2099999999999999E-2</c:v>
                      </c:pt>
                      <c:pt idx="1395">
                        <c:v>4.2500000000000003E-2</c:v>
                      </c:pt>
                      <c:pt idx="1396">
                        <c:v>4.2800000000000005E-2</c:v>
                      </c:pt>
                      <c:pt idx="1397">
                        <c:v>4.2900000000000001E-2</c:v>
                      </c:pt>
                      <c:pt idx="1398">
                        <c:v>4.2699999999999995E-2</c:v>
                      </c:pt>
                      <c:pt idx="1399">
                        <c:v>4.2699999999999995E-2</c:v>
                      </c:pt>
                      <c:pt idx="1400">
                        <c:v>4.3200000000000002E-2</c:v>
                      </c:pt>
                      <c:pt idx="1401">
                        <c:v>4.3200000000000002E-2</c:v>
                      </c:pt>
                      <c:pt idx="1402">
                        <c:v>4.3200000000000002E-2</c:v>
                      </c:pt>
                      <c:pt idx="1403">
                        <c:v>4.3099999999999999E-2</c:v>
                      </c:pt>
                      <c:pt idx="1404">
                        <c:v>4.2800000000000005E-2</c:v>
                      </c:pt>
                      <c:pt idx="1405">
                        <c:v>4.24E-2</c:v>
                      </c:pt>
                      <c:pt idx="1406">
                        <c:v>4.24E-2</c:v>
                      </c:pt>
                      <c:pt idx="1407">
                        <c:v>4.1900000000000007E-2</c:v>
                      </c:pt>
                      <c:pt idx="1408">
                        <c:v>4.2000000000000003E-2</c:v>
                      </c:pt>
                      <c:pt idx="1409">
                        <c:v>4.1700000000000001E-2</c:v>
                      </c:pt>
                      <c:pt idx="1410">
                        <c:v>4.1700000000000001E-2</c:v>
                      </c:pt>
                      <c:pt idx="1411">
                        <c:v>4.1700000000000001E-2</c:v>
                      </c:pt>
                      <c:pt idx="1412">
                        <c:v>4.1500000000000002E-2</c:v>
                      </c:pt>
                      <c:pt idx="1413">
                        <c:v>4.1500000000000002E-2</c:v>
                      </c:pt>
                      <c:pt idx="1414">
                        <c:v>4.1500000000000002E-2</c:v>
                      </c:pt>
                      <c:pt idx="1415">
                        <c:v>4.1599999999999998E-2</c:v>
                      </c:pt>
                      <c:pt idx="1416">
                        <c:v>4.1599999999999998E-2</c:v>
                      </c:pt>
                      <c:pt idx="1417">
                        <c:v>4.1299999999999996E-2</c:v>
                      </c:pt>
                      <c:pt idx="1418">
                        <c:v>4.0899999999999999E-2</c:v>
                      </c:pt>
                      <c:pt idx="1419">
                        <c:v>4.0899999999999999E-2</c:v>
                      </c:pt>
                      <c:pt idx="1420">
                        <c:v>4.0999999999999995E-2</c:v>
                      </c:pt>
                      <c:pt idx="1421">
                        <c:v>4.1299999999999996E-2</c:v>
                      </c:pt>
                      <c:pt idx="1422">
                        <c:v>4.1700000000000001E-2</c:v>
                      </c:pt>
                      <c:pt idx="1423">
                        <c:v>4.1599999999999998E-2</c:v>
                      </c:pt>
                      <c:pt idx="1424">
                        <c:v>4.1399999999999999E-2</c:v>
                      </c:pt>
                      <c:pt idx="1425">
                        <c:v>4.1799999999999997E-2</c:v>
                      </c:pt>
                      <c:pt idx="1426">
                        <c:v>4.1500000000000002E-2</c:v>
                      </c:pt>
                      <c:pt idx="1427">
                        <c:v>4.1599999999999998E-2</c:v>
                      </c:pt>
                      <c:pt idx="1428">
                        <c:v>4.2000000000000003E-2</c:v>
                      </c:pt>
                      <c:pt idx="1429">
                        <c:v>4.2599999999999999E-2</c:v>
                      </c:pt>
                      <c:pt idx="1430">
                        <c:v>4.2599999999999999E-2</c:v>
                      </c:pt>
                      <c:pt idx="1431">
                        <c:v>4.2599999999999999E-2</c:v>
                      </c:pt>
                      <c:pt idx="1432">
                        <c:v>4.2099999999999999E-2</c:v>
                      </c:pt>
                      <c:pt idx="1433">
                        <c:v>4.2099999999999999E-2</c:v>
                      </c:pt>
                      <c:pt idx="1434">
                        <c:v>4.24E-2</c:v>
                      </c:pt>
                      <c:pt idx="1435">
                        <c:v>4.2900000000000001E-2</c:v>
                      </c:pt>
                      <c:pt idx="1436">
                        <c:v>4.3099999999999999E-2</c:v>
                      </c:pt>
                      <c:pt idx="1437">
                        <c:v>4.2900000000000001E-2</c:v>
                      </c:pt>
                      <c:pt idx="1438">
                        <c:v>4.2999999999999997E-2</c:v>
                      </c:pt>
                      <c:pt idx="1439">
                        <c:v>4.3200000000000002E-2</c:v>
                      </c:pt>
                      <c:pt idx="1440">
                        <c:v>4.3799999999999999E-2</c:v>
                      </c:pt>
                      <c:pt idx="1441">
                        <c:v>4.3799999999999999E-2</c:v>
                      </c:pt>
                      <c:pt idx="1442">
                        <c:v>4.3499999999999997E-2</c:v>
                      </c:pt>
                      <c:pt idx="1443">
                        <c:v>4.3499999999999997E-2</c:v>
                      </c:pt>
                      <c:pt idx="1444">
                        <c:v>4.3499999999999997E-2</c:v>
                      </c:pt>
                      <c:pt idx="1445">
                        <c:v>4.3499999999999997E-2</c:v>
                      </c:pt>
                      <c:pt idx="1446">
                        <c:v>4.3899999999999995E-2</c:v>
                      </c:pt>
                      <c:pt idx="1447">
                        <c:v>4.41E-2</c:v>
                      </c:pt>
                      <c:pt idx="1448">
                        <c:v>4.4299999999999999E-2</c:v>
                      </c:pt>
                      <c:pt idx="1449">
                        <c:v>4.4299999999999999E-2</c:v>
                      </c:pt>
                      <c:pt idx="1450">
                        <c:v>4.4000000000000004E-2</c:v>
                      </c:pt>
                      <c:pt idx="1451">
                        <c:v>4.3700000000000003E-2</c:v>
                      </c:pt>
                      <c:pt idx="1452">
                        <c:v>4.3700000000000003E-2</c:v>
                      </c:pt>
                      <c:pt idx="1453">
                        <c:v>4.3299999999999998E-2</c:v>
                      </c:pt>
                      <c:pt idx="1454">
                        <c:v>4.3700000000000003E-2</c:v>
                      </c:pt>
                      <c:pt idx="1455">
                        <c:v>4.41E-2</c:v>
                      </c:pt>
                      <c:pt idx="1456">
                        <c:v>4.4699999999999997E-2</c:v>
                      </c:pt>
                      <c:pt idx="1457">
                        <c:v>4.4699999999999997E-2</c:v>
                      </c:pt>
                      <c:pt idx="1458">
                        <c:v>4.4699999999999997E-2</c:v>
                      </c:pt>
                      <c:pt idx="1459">
                        <c:v>4.4800000000000006E-2</c:v>
                      </c:pt>
                      <c:pt idx="1460">
                        <c:v>4.4900000000000002E-2</c:v>
                      </c:pt>
                      <c:pt idx="1461">
                        <c:v>4.5100000000000001E-2</c:v>
                      </c:pt>
                      <c:pt idx="1462">
                        <c:v>4.5400000000000003E-2</c:v>
                      </c:pt>
                      <c:pt idx="1463">
                        <c:v>4.5400000000000003E-2</c:v>
                      </c:pt>
                      <c:pt idx="1464">
                        <c:v>4.5400000000000003E-2</c:v>
                      </c:pt>
                      <c:pt idx="1465">
                        <c:v>4.4900000000000002E-2</c:v>
                      </c:pt>
                      <c:pt idx="1466">
                        <c:v>4.5199999999999997E-2</c:v>
                      </c:pt>
                      <c:pt idx="1467">
                        <c:v>4.4999999999999998E-2</c:v>
                      </c:pt>
                      <c:pt idx="1468">
                        <c:v>4.53E-2</c:v>
                      </c:pt>
                      <c:pt idx="1469">
                        <c:v>4.4999999999999998E-2</c:v>
                      </c:pt>
                      <c:pt idx="1470">
                        <c:v>4.4299999999999999E-2</c:v>
                      </c:pt>
                      <c:pt idx="1471">
                        <c:v>4.41E-2</c:v>
                      </c:pt>
                      <c:pt idx="1472">
                        <c:v>4.4299999999999999E-2</c:v>
                      </c:pt>
                      <c:pt idx="1473">
                        <c:v>4.41E-2</c:v>
                      </c:pt>
                      <c:pt idx="1474">
                        <c:v>4.3899999999999995E-2</c:v>
                      </c:pt>
                      <c:pt idx="1475">
                        <c:v>4.41E-2</c:v>
                      </c:pt>
                      <c:pt idx="1476">
                        <c:v>4.4000000000000004E-2</c:v>
                      </c:pt>
                      <c:pt idx="1477">
                        <c:v>4.3799999999999999E-2</c:v>
                      </c:pt>
                      <c:pt idx="1478">
                        <c:v>4.4000000000000004E-2</c:v>
                      </c:pt>
                      <c:pt idx="1479">
                        <c:v>4.4000000000000004E-2</c:v>
                      </c:pt>
                      <c:pt idx="1480">
                        <c:v>4.4199999999999996E-2</c:v>
                      </c:pt>
                      <c:pt idx="1481">
                        <c:v>4.4199999999999996E-2</c:v>
                      </c:pt>
                      <c:pt idx="1482">
                        <c:v>4.4500000000000005E-2</c:v>
                      </c:pt>
                      <c:pt idx="1483">
                        <c:v>4.41E-2</c:v>
                      </c:pt>
                      <c:pt idx="1484">
                        <c:v>4.41E-2</c:v>
                      </c:pt>
                      <c:pt idx="1485">
                        <c:v>4.3799999999999999E-2</c:v>
                      </c:pt>
                      <c:pt idx="1486">
                        <c:v>4.41E-2</c:v>
                      </c:pt>
                      <c:pt idx="1487">
                        <c:v>4.4199999999999996E-2</c:v>
                      </c:pt>
                      <c:pt idx="1488">
                        <c:v>4.41E-2</c:v>
                      </c:pt>
                      <c:pt idx="1489">
                        <c:v>4.3700000000000003E-2</c:v>
                      </c:pt>
                      <c:pt idx="1490">
                        <c:v>4.3700000000000003E-2</c:v>
                      </c:pt>
                      <c:pt idx="1491">
                        <c:v>4.3499999999999997E-2</c:v>
                      </c:pt>
                      <c:pt idx="1492">
                        <c:v>4.3400000000000001E-2</c:v>
                      </c:pt>
                      <c:pt idx="1493">
                        <c:v>4.3499999999999997E-2</c:v>
                      </c:pt>
                      <c:pt idx="1494">
                        <c:v>4.36E-2</c:v>
                      </c:pt>
                      <c:pt idx="1495">
                        <c:v>4.3499999999999997E-2</c:v>
                      </c:pt>
                      <c:pt idx="1496">
                        <c:v>4.3200000000000002E-2</c:v>
                      </c:pt>
                      <c:pt idx="1497">
                        <c:v>4.2900000000000001E-2</c:v>
                      </c:pt>
                      <c:pt idx="1498">
                        <c:v>4.2900000000000001E-2</c:v>
                      </c:pt>
                      <c:pt idx="1499">
                        <c:v>4.2900000000000001E-2</c:v>
                      </c:pt>
                      <c:pt idx="1500">
                        <c:v>4.2900000000000001E-2</c:v>
                      </c:pt>
                      <c:pt idx="1501">
                        <c:v>4.2999999999999997E-2</c:v>
                      </c:pt>
                      <c:pt idx="1502">
                        <c:v>4.2900000000000001E-2</c:v>
                      </c:pt>
                      <c:pt idx="1503">
                        <c:v>4.2900000000000001E-2</c:v>
                      </c:pt>
                      <c:pt idx="1504">
                        <c:v>4.2900000000000001E-2</c:v>
                      </c:pt>
                      <c:pt idx="1505">
                        <c:v>4.2900000000000001E-2</c:v>
                      </c:pt>
                      <c:pt idx="1506">
                        <c:v>4.3099999999999999E-2</c:v>
                      </c:pt>
                      <c:pt idx="1507">
                        <c:v>4.3200000000000002E-2</c:v>
                      </c:pt>
                      <c:pt idx="1508">
                        <c:v>4.2999999999999997E-2</c:v>
                      </c:pt>
                      <c:pt idx="1509">
                        <c:v>4.2500000000000003E-2</c:v>
                      </c:pt>
                      <c:pt idx="1510">
                        <c:v>4.24E-2</c:v>
                      </c:pt>
                      <c:pt idx="1511">
                        <c:v>4.2300000000000004E-2</c:v>
                      </c:pt>
                      <c:pt idx="1512">
                        <c:v>4.2500000000000003E-2</c:v>
                      </c:pt>
                      <c:pt idx="1513">
                        <c:v>4.2500000000000003E-2</c:v>
                      </c:pt>
                      <c:pt idx="1514">
                        <c:v>4.2500000000000003E-2</c:v>
                      </c:pt>
                      <c:pt idx="1515">
                        <c:v>4.2500000000000003E-2</c:v>
                      </c:pt>
                      <c:pt idx="1516">
                        <c:v>4.2999999999999997E-2</c:v>
                      </c:pt>
                      <c:pt idx="1517">
                        <c:v>4.3400000000000001E-2</c:v>
                      </c:pt>
                      <c:pt idx="1518">
                        <c:v>4.3299999999999998E-2</c:v>
                      </c:pt>
                      <c:pt idx="1519">
                        <c:v>4.3400000000000001E-2</c:v>
                      </c:pt>
                      <c:pt idx="1520">
                        <c:v>4.3400000000000001E-2</c:v>
                      </c:pt>
                      <c:pt idx="1521">
                        <c:v>4.3499999999999997E-2</c:v>
                      </c:pt>
                      <c:pt idx="1522">
                        <c:v>4.3499999999999997E-2</c:v>
                      </c:pt>
                      <c:pt idx="1523">
                        <c:v>4.3400000000000001E-2</c:v>
                      </c:pt>
                      <c:pt idx="1524">
                        <c:v>4.3400000000000001E-2</c:v>
                      </c:pt>
                      <c:pt idx="1525">
                        <c:v>4.3200000000000002E-2</c:v>
                      </c:pt>
                      <c:pt idx="1526">
                        <c:v>4.3200000000000002E-2</c:v>
                      </c:pt>
                      <c:pt idx="1527">
                        <c:v>4.2999999999999997E-2</c:v>
                      </c:pt>
                      <c:pt idx="1528">
                        <c:v>4.3099999999999999E-2</c:v>
                      </c:pt>
                      <c:pt idx="1529">
                        <c:v>4.2999999999999997E-2</c:v>
                      </c:pt>
                      <c:pt idx="1530">
                        <c:v>4.3099999999999999E-2</c:v>
                      </c:pt>
                      <c:pt idx="1531">
                        <c:v>4.2999999999999997E-2</c:v>
                      </c:pt>
                      <c:pt idx="1532">
                        <c:v>4.2800000000000005E-2</c:v>
                      </c:pt>
                      <c:pt idx="1533">
                        <c:v>4.24E-2</c:v>
                      </c:pt>
                      <c:pt idx="1534">
                        <c:v>4.24E-2</c:v>
                      </c:pt>
                      <c:pt idx="1535">
                        <c:v>4.2199999999999994E-2</c:v>
                      </c:pt>
                      <c:pt idx="1536">
                        <c:v>4.24E-2</c:v>
                      </c:pt>
                      <c:pt idx="1537">
                        <c:v>4.24E-2</c:v>
                      </c:pt>
                      <c:pt idx="1538">
                        <c:v>4.2500000000000003E-2</c:v>
                      </c:pt>
                      <c:pt idx="1539">
                        <c:v>4.2199999999999994E-2</c:v>
                      </c:pt>
                      <c:pt idx="1540">
                        <c:v>4.2199999999999994E-2</c:v>
                      </c:pt>
                      <c:pt idx="1541">
                        <c:v>4.2699999999999995E-2</c:v>
                      </c:pt>
                      <c:pt idx="1542">
                        <c:v>4.2999999999999997E-2</c:v>
                      </c:pt>
                      <c:pt idx="1543">
                        <c:v>4.3299999999999998E-2</c:v>
                      </c:pt>
                      <c:pt idx="1544">
                        <c:v>4.3299999999999998E-2</c:v>
                      </c:pt>
                      <c:pt idx="1545">
                        <c:v>4.3299999999999998E-2</c:v>
                      </c:pt>
                      <c:pt idx="1546">
                        <c:v>4.3299999999999998E-2</c:v>
                      </c:pt>
                      <c:pt idx="1547">
                        <c:v>4.3400000000000001E-2</c:v>
                      </c:pt>
                      <c:pt idx="1548">
                        <c:v>4.3400000000000001E-2</c:v>
                      </c:pt>
                      <c:pt idx="1549">
                        <c:v>4.2999999999999997E-2</c:v>
                      </c:pt>
                      <c:pt idx="1550">
                        <c:v>4.3299999999999998E-2</c:v>
                      </c:pt>
                      <c:pt idx="1551">
                        <c:v>4.2900000000000001E-2</c:v>
                      </c:pt>
                      <c:pt idx="1552">
                        <c:v>4.2900000000000001E-2</c:v>
                      </c:pt>
                      <c:pt idx="1553">
                        <c:v>4.2800000000000005E-2</c:v>
                      </c:pt>
                      <c:pt idx="1554">
                        <c:v>4.3099999999999999E-2</c:v>
                      </c:pt>
                      <c:pt idx="1555">
                        <c:v>4.3099999999999999E-2</c:v>
                      </c:pt>
                      <c:pt idx="1556">
                        <c:v>4.3200000000000002E-2</c:v>
                      </c:pt>
                      <c:pt idx="1557">
                        <c:v>4.2999999999999997E-2</c:v>
                      </c:pt>
                      <c:pt idx="1558">
                        <c:v>4.2999999999999997E-2</c:v>
                      </c:pt>
                      <c:pt idx="1559">
                        <c:v>4.3499999999999997E-2</c:v>
                      </c:pt>
                      <c:pt idx="1560">
                        <c:v>4.3799999999999999E-2</c:v>
                      </c:pt>
                      <c:pt idx="1561">
                        <c:v>4.4199999999999996E-2</c:v>
                      </c:pt>
                      <c:pt idx="1562">
                        <c:v>4.4199999999999996E-2</c:v>
                      </c:pt>
                      <c:pt idx="1563">
                        <c:v>4.4400000000000002E-2</c:v>
                      </c:pt>
                      <c:pt idx="1564">
                        <c:v>4.4400000000000002E-2</c:v>
                      </c:pt>
                      <c:pt idx="1565">
                        <c:v>4.41E-2</c:v>
                      </c:pt>
                      <c:pt idx="1566">
                        <c:v>4.4400000000000002E-2</c:v>
                      </c:pt>
                      <c:pt idx="1567">
                        <c:v>4.4800000000000006E-2</c:v>
                      </c:pt>
                      <c:pt idx="1568">
                        <c:v>4.4800000000000006E-2</c:v>
                      </c:pt>
                      <c:pt idx="1569">
                        <c:v>4.4500000000000005E-2</c:v>
                      </c:pt>
                      <c:pt idx="1570">
                        <c:v>4.4699999999999997E-2</c:v>
                      </c:pt>
                      <c:pt idx="1571">
                        <c:v>4.4999999999999998E-2</c:v>
                      </c:pt>
                      <c:pt idx="1572">
                        <c:v>4.4900000000000002E-2</c:v>
                      </c:pt>
                      <c:pt idx="1573">
                        <c:v>4.4600000000000001E-2</c:v>
                      </c:pt>
                      <c:pt idx="1574">
                        <c:v>4.4900000000000002E-2</c:v>
                      </c:pt>
                      <c:pt idx="1575">
                        <c:v>4.4900000000000002E-2</c:v>
                      </c:pt>
                      <c:pt idx="1576">
                        <c:v>4.4800000000000006E-2</c:v>
                      </c:pt>
                      <c:pt idx="1577">
                        <c:v>4.4500000000000005E-2</c:v>
                      </c:pt>
                      <c:pt idx="1578">
                        <c:v>4.4900000000000002E-2</c:v>
                      </c:pt>
                      <c:pt idx="1579">
                        <c:v>4.5100000000000001E-2</c:v>
                      </c:pt>
                      <c:pt idx="1580">
                        <c:v>4.4800000000000006E-2</c:v>
                      </c:pt>
                      <c:pt idx="1581">
                        <c:v>4.4800000000000006E-2</c:v>
                      </c:pt>
                      <c:pt idx="1582">
                        <c:v>4.5100000000000001E-2</c:v>
                      </c:pt>
                      <c:pt idx="1583">
                        <c:v>4.5100000000000001E-2</c:v>
                      </c:pt>
                      <c:pt idx="1584">
                        <c:v>4.53E-2</c:v>
                      </c:pt>
                      <c:pt idx="1585">
                        <c:v>4.53E-2</c:v>
                      </c:pt>
                      <c:pt idx="1586">
                        <c:v>4.4999999999999998E-2</c:v>
                      </c:pt>
                      <c:pt idx="1587">
                        <c:v>4.4999999999999998E-2</c:v>
                      </c:pt>
                      <c:pt idx="1588">
                        <c:v>4.4999999999999998E-2</c:v>
                      </c:pt>
                      <c:pt idx="1589">
                        <c:v>4.4999999999999998E-2</c:v>
                      </c:pt>
                      <c:pt idx="1590">
                        <c:v>4.5199999999999997E-2</c:v>
                      </c:pt>
                      <c:pt idx="1591">
                        <c:v>4.5499999999999999E-2</c:v>
                      </c:pt>
                      <c:pt idx="1592">
                        <c:v>4.53E-2</c:v>
                      </c:pt>
                      <c:pt idx="1593">
                        <c:v>4.4900000000000002E-2</c:v>
                      </c:pt>
                      <c:pt idx="1594">
                        <c:v>4.53E-2</c:v>
                      </c:pt>
                      <c:pt idx="1595">
                        <c:v>4.4699999999999997E-2</c:v>
                      </c:pt>
                      <c:pt idx="1596">
                        <c:v>4.4500000000000005E-2</c:v>
                      </c:pt>
                      <c:pt idx="1597">
                        <c:v>4.4400000000000002E-2</c:v>
                      </c:pt>
                      <c:pt idx="1598">
                        <c:v>4.4400000000000002E-2</c:v>
                      </c:pt>
                      <c:pt idx="1599">
                        <c:v>4.41E-2</c:v>
                      </c:pt>
                      <c:pt idx="1600">
                        <c:v>4.4400000000000002E-2</c:v>
                      </c:pt>
                      <c:pt idx="1601">
                        <c:v>4.4400000000000002E-2</c:v>
                      </c:pt>
                      <c:pt idx="1602">
                        <c:v>4.4600000000000001E-2</c:v>
                      </c:pt>
                      <c:pt idx="1603">
                        <c:v>4.4800000000000006E-2</c:v>
                      </c:pt>
                      <c:pt idx="1604">
                        <c:v>4.4800000000000006E-2</c:v>
                      </c:pt>
                      <c:pt idx="1605">
                        <c:v>4.41E-2</c:v>
                      </c:pt>
                      <c:pt idx="1606">
                        <c:v>4.41E-2</c:v>
                      </c:pt>
                      <c:pt idx="1607">
                        <c:v>4.41E-2</c:v>
                      </c:pt>
                      <c:pt idx="1608">
                        <c:v>4.41E-2</c:v>
                      </c:pt>
                      <c:pt idx="1609">
                        <c:v>4.3899999999999995E-2</c:v>
                      </c:pt>
                      <c:pt idx="1610">
                        <c:v>4.3700000000000003E-2</c:v>
                      </c:pt>
                      <c:pt idx="1611">
                        <c:v>4.3799999999999999E-2</c:v>
                      </c:pt>
                      <c:pt idx="1612">
                        <c:v>4.36E-2</c:v>
                      </c:pt>
                      <c:pt idx="1613">
                        <c:v>4.4199999999999996E-2</c:v>
                      </c:pt>
                      <c:pt idx="1614">
                        <c:v>4.4699999999999997E-2</c:v>
                      </c:pt>
                      <c:pt idx="1615">
                        <c:v>4.4900000000000002E-2</c:v>
                      </c:pt>
                      <c:pt idx="1616">
                        <c:v>4.5100000000000001E-2</c:v>
                      </c:pt>
                      <c:pt idx="1617">
                        <c:v>4.5400000000000003E-2</c:v>
                      </c:pt>
                      <c:pt idx="1618">
                        <c:v>4.5400000000000003E-2</c:v>
                      </c:pt>
                      <c:pt idx="1619">
                        <c:v>4.58E-2</c:v>
                      </c:pt>
                      <c:pt idx="1620">
                        <c:v>4.5999999999999999E-2</c:v>
                      </c:pt>
                      <c:pt idx="1621">
                        <c:v>4.6100000000000002E-2</c:v>
                      </c:pt>
                      <c:pt idx="1622">
                        <c:v>4.6100000000000002E-2</c:v>
                      </c:pt>
                      <c:pt idx="1623">
                        <c:v>4.6300000000000001E-2</c:v>
                      </c:pt>
                      <c:pt idx="1624">
                        <c:v>4.6300000000000001E-2</c:v>
                      </c:pt>
                      <c:pt idx="1625">
                        <c:v>4.5899999999999996E-2</c:v>
                      </c:pt>
                      <c:pt idx="1626">
                        <c:v>4.5899999999999996E-2</c:v>
                      </c:pt>
                      <c:pt idx="1627">
                        <c:v>4.6300000000000001E-2</c:v>
                      </c:pt>
                      <c:pt idx="1628">
                        <c:v>4.5999999999999999E-2</c:v>
                      </c:pt>
                      <c:pt idx="1629">
                        <c:v>4.5700000000000005E-2</c:v>
                      </c:pt>
                      <c:pt idx="1630">
                        <c:v>4.5700000000000005E-2</c:v>
                      </c:pt>
                      <c:pt idx="1631">
                        <c:v>4.5400000000000003E-2</c:v>
                      </c:pt>
                      <c:pt idx="1632">
                        <c:v>4.5400000000000003E-2</c:v>
                      </c:pt>
                      <c:pt idx="1633">
                        <c:v>4.53E-2</c:v>
                      </c:pt>
                      <c:pt idx="1634">
                        <c:v>4.5199999999999997E-2</c:v>
                      </c:pt>
                      <c:pt idx="1635">
                        <c:v>4.5199999999999997E-2</c:v>
                      </c:pt>
                      <c:pt idx="1636">
                        <c:v>4.5599999999999995E-2</c:v>
                      </c:pt>
                      <c:pt idx="1637">
                        <c:v>4.53E-2</c:v>
                      </c:pt>
                      <c:pt idx="1638">
                        <c:v>4.4999999999999998E-2</c:v>
                      </c:pt>
                      <c:pt idx="1639">
                        <c:v>4.4900000000000002E-2</c:v>
                      </c:pt>
                      <c:pt idx="1640">
                        <c:v>4.4800000000000006E-2</c:v>
                      </c:pt>
                      <c:pt idx="1641">
                        <c:v>4.4800000000000006E-2</c:v>
                      </c:pt>
                      <c:pt idx="1642">
                        <c:v>4.4600000000000001E-2</c:v>
                      </c:pt>
                      <c:pt idx="1643">
                        <c:v>4.4600000000000001E-2</c:v>
                      </c:pt>
                      <c:pt idx="1644">
                        <c:v>4.4299999999999999E-2</c:v>
                      </c:pt>
                      <c:pt idx="1645">
                        <c:v>4.4299999999999999E-2</c:v>
                      </c:pt>
                      <c:pt idx="1646">
                        <c:v>4.4199999999999996E-2</c:v>
                      </c:pt>
                      <c:pt idx="1647">
                        <c:v>4.4000000000000004E-2</c:v>
                      </c:pt>
                      <c:pt idx="1648">
                        <c:v>4.3899999999999995E-2</c:v>
                      </c:pt>
                      <c:pt idx="1649">
                        <c:v>4.3400000000000001E-2</c:v>
                      </c:pt>
                      <c:pt idx="1650">
                        <c:v>4.3400000000000001E-2</c:v>
                      </c:pt>
                      <c:pt idx="1651">
                        <c:v>4.3400000000000001E-2</c:v>
                      </c:pt>
                      <c:pt idx="1652">
                        <c:v>4.3400000000000001E-2</c:v>
                      </c:pt>
                      <c:pt idx="1653">
                        <c:v>4.3499999999999997E-2</c:v>
                      </c:pt>
                      <c:pt idx="1654">
                        <c:v>4.3799999999999999E-2</c:v>
                      </c:pt>
                      <c:pt idx="1655">
                        <c:v>4.3899999999999995E-2</c:v>
                      </c:pt>
                      <c:pt idx="1656">
                        <c:v>4.3499999999999997E-2</c:v>
                      </c:pt>
                      <c:pt idx="1657">
                        <c:v>4.2999999999999997E-2</c:v>
                      </c:pt>
                      <c:pt idx="1658">
                        <c:v>4.2999999999999997E-2</c:v>
                      </c:pt>
                      <c:pt idx="1659">
                        <c:v>4.2800000000000005E-2</c:v>
                      </c:pt>
                      <c:pt idx="1660">
                        <c:v>4.2699999999999995E-2</c:v>
                      </c:pt>
                      <c:pt idx="1661">
                        <c:v>4.2599999999999999E-2</c:v>
                      </c:pt>
                      <c:pt idx="1662">
                        <c:v>4.2599999999999999E-2</c:v>
                      </c:pt>
                      <c:pt idx="1663">
                        <c:v>4.2500000000000003E-2</c:v>
                      </c:pt>
                      <c:pt idx="1664">
                        <c:v>4.24E-2</c:v>
                      </c:pt>
                      <c:pt idx="1665">
                        <c:v>4.24E-2</c:v>
                      </c:pt>
                      <c:pt idx="1666">
                        <c:v>4.24E-2</c:v>
                      </c:pt>
                      <c:pt idx="1667">
                        <c:v>4.2199999999999994E-2</c:v>
                      </c:pt>
                      <c:pt idx="1668">
                        <c:v>4.2000000000000003E-2</c:v>
                      </c:pt>
                      <c:pt idx="1669">
                        <c:v>4.2000000000000003E-2</c:v>
                      </c:pt>
                      <c:pt idx="1670">
                        <c:v>4.2199999999999994E-2</c:v>
                      </c:pt>
                      <c:pt idx="1671">
                        <c:v>4.24E-2</c:v>
                      </c:pt>
                      <c:pt idx="1672">
                        <c:v>4.2300000000000004E-2</c:v>
                      </c:pt>
                      <c:pt idx="1673">
                        <c:v>4.2099999999999999E-2</c:v>
                      </c:pt>
                      <c:pt idx="1674">
                        <c:v>4.2300000000000004E-2</c:v>
                      </c:pt>
                      <c:pt idx="1675">
                        <c:v>4.2199999999999994E-2</c:v>
                      </c:pt>
                      <c:pt idx="1676">
                        <c:v>4.1900000000000007E-2</c:v>
                      </c:pt>
                      <c:pt idx="1677">
                        <c:v>4.1900000000000007E-2</c:v>
                      </c:pt>
                      <c:pt idx="1678">
                        <c:v>4.1900000000000007E-2</c:v>
                      </c:pt>
                      <c:pt idx="1679">
                        <c:v>4.2099999999999999E-2</c:v>
                      </c:pt>
                      <c:pt idx="1680">
                        <c:v>4.1599999999999998E-2</c:v>
                      </c:pt>
                      <c:pt idx="1681">
                        <c:v>4.1599999999999998E-2</c:v>
                      </c:pt>
                      <c:pt idx="1682">
                        <c:v>4.1100000000000005E-2</c:v>
                      </c:pt>
                      <c:pt idx="1683">
                        <c:v>4.07E-2</c:v>
                      </c:pt>
                      <c:pt idx="1684">
                        <c:v>4.0399999999999998E-2</c:v>
                      </c:pt>
                      <c:pt idx="1685">
                        <c:v>4.0599999999999997E-2</c:v>
                      </c:pt>
                      <c:pt idx="1686">
                        <c:v>4.0800000000000003E-2</c:v>
                      </c:pt>
                      <c:pt idx="1687">
                        <c:v>4.1100000000000005E-2</c:v>
                      </c:pt>
                      <c:pt idx="1688">
                        <c:v>4.1200000000000001E-2</c:v>
                      </c:pt>
                      <c:pt idx="1689">
                        <c:v>4.1200000000000001E-2</c:v>
                      </c:pt>
                      <c:pt idx="1690">
                        <c:v>4.1299999999999996E-2</c:v>
                      </c:pt>
                      <c:pt idx="1691">
                        <c:v>4.1100000000000005E-2</c:v>
                      </c:pt>
                      <c:pt idx="1692">
                        <c:v>4.1299999999999996E-2</c:v>
                      </c:pt>
                      <c:pt idx="1693">
                        <c:v>4.1799999999999997E-2</c:v>
                      </c:pt>
                      <c:pt idx="1694">
                        <c:v>4.2199999999999994E-2</c:v>
                      </c:pt>
                      <c:pt idx="1695">
                        <c:v>4.24E-2</c:v>
                      </c:pt>
                      <c:pt idx="1696">
                        <c:v>4.2300000000000004E-2</c:v>
                      </c:pt>
                      <c:pt idx="1697">
                        <c:v>4.24E-2</c:v>
                      </c:pt>
                      <c:pt idx="1698">
                        <c:v>4.24E-2</c:v>
                      </c:pt>
                      <c:pt idx="1699">
                        <c:v>4.2199999999999994E-2</c:v>
                      </c:pt>
                      <c:pt idx="1700">
                        <c:v>4.2199999999999994E-2</c:v>
                      </c:pt>
                      <c:pt idx="1701">
                        <c:v>4.2300000000000004E-2</c:v>
                      </c:pt>
                      <c:pt idx="1702">
                        <c:v>4.2300000000000004E-2</c:v>
                      </c:pt>
                      <c:pt idx="1703">
                        <c:v>4.2599999999999999E-2</c:v>
                      </c:pt>
                      <c:pt idx="1704">
                        <c:v>4.2599999999999999E-2</c:v>
                      </c:pt>
                      <c:pt idx="1705">
                        <c:v>4.24E-2</c:v>
                      </c:pt>
                      <c:pt idx="1706">
                        <c:v>4.1799999999999997E-2</c:v>
                      </c:pt>
                      <c:pt idx="1707">
                        <c:v>4.1399999999999999E-2</c:v>
                      </c:pt>
                      <c:pt idx="1708">
                        <c:v>4.1200000000000001E-2</c:v>
                      </c:pt>
                      <c:pt idx="1709">
                        <c:v>4.0500000000000001E-2</c:v>
                      </c:pt>
                      <c:pt idx="1710">
                        <c:v>4.0099999999999997E-2</c:v>
                      </c:pt>
                      <c:pt idx="1711">
                        <c:v>4.0399999999999998E-2</c:v>
                      </c:pt>
                      <c:pt idx="1712">
                        <c:v>4.1399999999999999E-2</c:v>
                      </c:pt>
                      <c:pt idx="1713">
                        <c:v>4.1299999999999996E-2</c:v>
                      </c:pt>
                      <c:pt idx="1714">
                        <c:v>4.0899999999999999E-2</c:v>
                      </c:pt>
                      <c:pt idx="1715">
                        <c:v>4.07E-2</c:v>
                      </c:pt>
                      <c:pt idx="1716">
                        <c:v>4.07E-2</c:v>
                      </c:pt>
                      <c:pt idx="1717">
                        <c:v>4.0399999999999998E-2</c:v>
                      </c:pt>
                      <c:pt idx="1718">
                        <c:v>4.0500000000000001E-2</c:v>
                      </c:pt>
                      <c:pt idx="1719">
                        <c:v>4.0199999999999993E-2</c:v>
                      </c:pt>
                      <c:pt idx="1720">
                        <c:v>4.0500000000000001E-2</c:v>
                      </c:pt>
                      <c:pt idx="1721">
                        <c:v>4.0800000000000003E-2</c:v>
                      </c:pt>
                      <c:pt idx="1722">
                        <c:v>4.0399999999999998E-2</c:v>
                      </c:pt>
                      <c:pt idx="1723">
                        <c:v>4.0399999999999998E-2</c:v>
                      </c:pt>
                      <c:pt idx="1724">
                        <c:v>4.0300000000000002E-2</c:v>
                      </c:pt>
                      <c:pt idx="1725">
                        <c:v>4.0199999999999993E-2</c:v>
                      </c:pt>
                      <c:pt idx="1726">
                        <c:v>4.0099999999999997E-2</c:v>
                      </c:pt>
                      <c:pt idx="1727">
                        <c:v>4.0099999999999997E-2</c:v>
                      </c:pt>
                      <c:pt idx="1728">
                        <c:v>3.9800000000000002E-2</c:v>
                      </c:pt>
                      <c:pt idx="1729">
                        <c:v>3.9699999999999999E-2</c:v>
                      </c:pt>
                      <c:pt idx="1730">
                        <c:v>3.9199999999999999E-2</c:v>
                      </c:pt>
                      <c:pt idx="1731">
                        <c:v>3.9E-2</c:v>
                      </c:pt>
                      <c:pt idx="1732">
                        <c:v>3.9E-2</c:v>
                      </c:pt>
                      <c:pt idx="1733">
                        <c:v>3.9E-2</c:v>
                      </c:pt>
                      <c:pt idx="1734">
                        <c:v>3.9199999999999999E-2</c:v>
                      </c:pt>
                      <c:pt idx="1735">
                        <c:v>3.9399999999999998E-2</c:v>
                      </c:pt>
                      <c:pt idx="1736">
                        <c:v>3.9800000000000002E-2</c:v>
                      </c:pt>
                      <c:pt idx="1737">
                        <c:v>3.9699999999999999E-2</c:v>
                      </c:pt>
                      <c:pt idx="1738">
                        <c:v>3.95E-2</c:v>
                      </c:pt>
                      <c:pt idx="1739">
                        <c:v>0.04</c:v>
                      </c:pt>
                      <c:pt idx="1740">
                        <c:v>4.0199999999999993E-2</c:v>
                      </c:pt>
                      <c:pt idx="1741">
                        <c:v>4.0199999999999993E-2</c:v>
                      </c:pt>
                      <c:pt idx="1742">
                        <c:v>4.0199999999999993E-2</c:v>
                      </c:pt>
                      <c:pt idx="1743">
                        <c:v>4.0300000000000002E-2</c:v>
                      </c:pt>
                      <c:pt idx="1744">
                        <c:v>4.0300000000000002E-2</c:v>
                      </c:pt>
                      <c:pt idx="1745">
                        <c:v>4.0199999999999993E-2</c:v>
                      </c:pt>
                      <c:pt idx="1746">
                        <c:v>4.0300000000000002E-2</c:v>
                      </c:pt>
                      <c:pt idx="1747">
                        <c:v>4.0300000000000002E-2</c:v>
                      </c:pt>
                      <c:pt idx="1748">
                        <c:v>4.0500000000000001E-2</c:v>
                      </c:pt>
                      <c:pt idx="1749">
                        <c:v>4.07E-2</c:v>
                      </c:pt>
                      <c:pt idx="1750">
                        <c:v>4.07E-2</c:v>
                      </c:pt>
                      <c:pt idx="1751">
                        <c:v>4.0800000000000003E-2</c:v>
                      </c:pt>
                      <c:pt idx="1752">
                        <c:v>4.07E-2</c:v>
                      </c:pt>
                      <c:pt idx="1753">
                        <c:v>4.0399999999999998E-2</c:v>
                      </c:pt>
                      <c:pt idx="1754">
                        <c:v>4.0599999999999997E-2</c:v>
                      </c:pt>
                      <c:pt idx="1755">
                        <c:v>4.0599999999999997E-2</c:v>
                      </c:pt>
                      <c:pt idx="1756">
                        <c:v>4.0599999999999997E-2</c:v>
                      </c:pt>
                      <c:pt idx="1757">
                        <c:v>4.0800000000000003E-2</c:v>
                      </c:pt>
                      <c:pt idx="1758">
                        <c:v>4.1200000000000001E-2</c:v>
                      </c:pt>
                      <c:pt idx="1759">
                        <c:v>4.1399999999999999E-2</c:v>
                      </c:pt>
                      <c:pt idx="1760">
                        <c:v>4.1299999999999996E-2</c:v>
                      </c:pt>
                      <c:pt idx="1761">
                        <c:v>4.1500000000000002E-2</c:v>
                      </c:pt>
                      <c:pt idx="1762">
                        <c:v>4.1399999999999999E-2</c:v>
                      </c:pt>
                      <c:pt idx="1763">
                        <c:v>4.1500000000000002E-2</c:v>
                      </c:pt>
                      <c:pt idx="1764">
                        <c:v>4.1299999999999996E-2</c:v>
                      </c:pt>
                      <c:pt idx="1765">
                        <c:v>4.1500000000000002E-2</c:v>
                      </c:pt>
                      <c:pt idx="1766">
                        <c:v>4.1599999999999998E-2</c:v>
                      </c:pt>
                      <c:pt idx="1767">
                        <c:v>4.2000000000000003E-2</c:v>
                      </c:pt>
                      <c:pt idx="1768">
                        <c:v>4.2000000000000003E-2</c:v>
                      </c:pt>
                      <c:pt idx="1769">
                        <c:v>4.2000000000000003E-2</c:v>
                      </c:pt>
                      <c:pt idx="1770">
                        <c:v>4.2000000000000003E-2</c:v>
                      </c:pt>
                      <c:pt idx="1771">
                        <c:v>4.1799999999999997E-2</c:v>
                      </c:pt>
                      <c:pt idx="1772">
                        <c:v>4.1799999999999997E-2</c:v>
                      </c:pt>
                      <c:pt idx="1773">
                        <c:v>4.1599999999999998E-2</c:v>
                      </c:pt>
                      <c:pt idx="1774">
                        <c:v>4.1500000000000002E-2</c:v>
                      </c:pt>
                      <c:pt idx="1775">
                        <c:v>4.1200000000000001E-2</c:v>
                      </c:pt>
                      <c:pt idx="1776">
                        <c:v>4.0999999999999995E-2</c:v>
                      </c:pt>
                      <c:pt idx="1777">
                        <c:v>4.0899999999999999E-2</c:v>
                      </c:pt>
                      <c:pt idx="1778">
                        <c:v>4.1200000000000001E-2</c:v>
                      </c:pt>
                      <c:pt idx="1779">
                        <c:v>4.1299999999999996E-2</c:v>
                      </c:pt>
                      <c:pt idx="1780">
                        <c:v>4.1399999999999999E-2</c:v>
                      </c:pt>
                      <c:pt idx="1781">
                        <c:v>4.0899999999999999E-2</c:v>
                      </c:pt>
                      <c:pt idx="1782">
                        <c:v>4.07E-2</c:v>
                      </c:pt>
                      <c:pt idx="1783">
                        <c:v>4.0599999999999997E-2</c:v>
                      </c:pt>
                      <c:pt idx="1784">
                        <c:v>4.0599999999999997E-2</c:v>
                      </c:pt>
                      <c:pt idx="1785">
                        <c:v>4.0599999999999997E-2</c:v>
                      </c:pt>
                      <c:pt idx="1786">
                        <c:v>4.0800000000000003E-2</c:v>
                      </c:pt>
                      <c:pt idx="1787">
                        <c:v>4.0399999999999998E-2</c:v>
                      </c:pt>
                      <c:pt idx="1788">
                        <c:v>4.0099999999999997E-2</c:v>
                      </c:pt>
                      <c:pt idx="1789">
                        <c:v>3.95E-2</c:v>
                      </c:pt>
                      <c:pt idx="1790">
                        <c:v>3.9800000000000002E-2</c:v>
                      </c:pt>
                      <c:pt idx="1791">
                        <c:v>3.9800000000000002E-2</c:v>
                      </c:pt>
                      <c:pt idx="1792">
                        <c:v>3.9599999999999996E-2</c:v>
                      </c:pt>
                      <c:pt idx="1793">
                        <c:v>3.9599999999999996E-2</c:v>
                      </c:pt>
                      <c:pt idx="1794">
                        <c:v>3.9699999999999999E-2</c:v>
                      </c:pt>
                      <c:pt idx="1795">
                        <c:v>3.9800000000000002E-2</c:v>
                      </c:pt>
                      <c:pt idx="1796">
                        <c:v>3.9800000000000002E-2</c:v>
                      </c:pt>
                      <c:pt idx="1797">
                        <c:v>4.0199999999999993E-2</c:v>
                      </c:pt>
                      <c:pt idx="1798">
                        <c:v>4.0099999999999997E-2</c:v>
                      </c:pt>
                      <c:pt idx="1799">
                        <c:v>4.0099999999999997E-2</c:v>
                      </c:pt>
                      <c:pt idx="1800">
                        <c:v>4.0199999999999993E-2</c:v>
                      </c:pt>
                      <c:pt idx="1801">
                        <c:v>4.0300000000000002E-2</c:v>
                      </c:pt>
                      <c:pt idx="1802">
                        <c:v>4.0300000000000002E-2</c:v>
                      </c:pt>
                      <c:pt idx="1803">
                        <c:v>4.0399999999999998E-2</c:v>
                      </c:pt>
                      <c:pt idx="1804">
                        <c:v>4.0300000000000002E-2</c:v>
                      </c:pt>
                      <c:pt idx="1805">
                        <c:v>4.0199999999999993E-2</c:v>
                      </c:pt>
                      <c:pt idx="1806">
                        <c:v>4.0599999999999997E-2</c:v>
                      </c:pt>
                      <c:pt idx="1807">
                        <c:v>4.0800000000000003E-2</c:v>
                      </c:pt>
                      <c:pt idx="1808">
                        <c:v>4.0800000000000003E-2</c:v>
                      </c:pt>
                      <c:pt idx="1809">
                        <c:v>4.0999999999999995E-2</c:v>
                      </c:pt>
                      <c:pt idx="1810">
                        <c:v>4.1100000000000005E-2</c:v>
                      </c:pt>
                      <c:pt idx="1811">
                        <c:v>4.1299999999999996E-2</c:v>
                      </c:pt>
                      <c:pt idx="1812">
                        <c:v>4.1399999999999999E-2</c:v>
                      </c:pt>
                      <c:pt idx="1813">
                        <c:v>4.1399999999999999E-2</c:v>
                      </c:pt>
                      <c:pt idx="1814">
                        <c:v>4.1799999999999997E-2</c:v>
                      </c:pt>
                      <c:pt idx="1815">
                        <c:v>4.1700000000000001E-2</c:v>
                      </c:pt>
                      <c:pt idx="1816">
                        <c:v>4.1799999999999997E-2</c:v>
                      </c:pt>
                      <c:pt idx="1817">
                        <c:v>4.2000000000000003E-2</c:v>
                      </c:pt>
                      <c:pt idx="1818">
                        <c:v>4.2300000000000004E-2</c:v>
                      </c:pt>
                      <c:pt idx="1819">
                        <c:v>4.2000000000000003E-2</c:v>
                      </c:pt>
                      <c:pt idx="1820">
                        <c:v>4.2000000000000003E-2</c:v>
                      </c:pt>
                      <c:pt idx="1821">
                        <c:v>4.2000000000000003E-2</c:v>
                      </c:pt>
                      <c:pt idx="1822">
                        <c:v>4.2199999999999994E-2</c:v>
                      </c:pt>
                      <c:pt idx="1823">
                        <c:v>4.2099999999999999E-2</c:v>
                      </c:pt>
                      <c:pt idx="1824">
                        <c:v>4.1700000000000001E-2</c:v>
                      </c:pt>
                      <c:pt idx="1825">
                        <c:v>4.1299999999999996E-2</c:v>
                      </c:pt>
                      <c:pt idx="1826">
                        <c:v>4.1299999999999996E-2</c:v>
                      </c:pt>
                      <c:pt idx="1827">
                        <c:v>4.1299999999999996E-2</c:v>
                      </c:pt>
                      <c:pt idx="1828">
                        <c:v>4.1200000000000001E-2</c:v>
                      </c:pt>
                      <c:pt idx="1829">
                        <c:v>4.1100000000000005E-2</c:v>
                      </c:pt>
                      <c:pt idx="1830">
                        <c:v>4.1200000000000001E-2</c:v>
                      </c:pt>
                      <c:pt idx="1831">
                        <c:v>4.1500000000000002E-2</c:v>
                      </c:pt>
                      <c:pt idx="1832">
                        <c:v>4.1599999999999998E-2</c:v>
                      </c:pt>
                      <c:pt idx="1833">
                        <c:v>4.1299999999999996E-2</c:v>
                      </c:pt>
                      <c:pt idx="1834">
                        <c:v>4.1299999999999996E-2</c:v>
                      </c:pt>
                      <c:pt idx="1835">
                        <c:v>4.1299999999999996E-2</c:v>
                      </c:pt>
                      <c:pt idx="1836">
                        <c:v>4.1500000000000002E-2</c:v>
                      </c:pt>
                      <c:pt idx="1837">
                        <c:v>4.1299999999999996E-2</c:v>
                      </c:pt>
                      <c:pt idx="1838">
                        <c:v>4.1299999999999996E-2</c:v>
                      </c:pt>
                      <c:pt idx="1839">
                        <c:v>4.1200000000000001E-2</c:v>
                      </c:pt>
                      <c:pt idx="1840">
                        <c:v>4.1299999999999996E-2</c:v>
                      </c:pt>
                      <c:pt idx="1841">
                        <c:v>4.1299999999999996E-2</c:v>
                      </c:pt>
                      <c:pt idx="1842">
                        <c:v>4.1299999999999996E-2</c:v>
                      </c:pt>
                      <c:pt idx="1843">
                        <c:v>4.1500000000000002E-2</c:v>
                      </c:pt>
                      <c:pt idx="1844">
                        <c:v>4.1700000000000001E-2</c:v>
                      </c:pt>
                      <c:pt idx="1845">
                        <c:v>4.1700000000000001E-2</c:v>
                      </c:pt>
                      <c:pt idx="1846">
                        <c:v>4.2000000000000003E-2</c:v>
                      </c:pt>
                      <c:pt idx="1847">
                        <c:v>4.2300000000000004E-2</c:v>
                      </c:pt>
                      <c:pt idx="1848">
                        <c:v>4.2300000000000004E-2</c:v>
                      </c:pt>
                      <c:pt idx="1849">
                        <c:v>4.2500000000000003E-2</c:v>
                      </c:pt>
                      <c:pt idx="1850">
                        <c:v>4.2699999999999995E-2</c:v>
                      </c:pt>
                      <c:pt idx="1851">
                        <c:v>4.2699999999999995E-2</c:v>
                      </c:pt>
                      <c:pt idx="1852">
                        <c:v>4.2699999999999995E-2</c:v>
                      </c:pt>
                      <c:pt idx="1853">
                        <c:v>4.2800000000000005E-2</c:v>
                      </c:pt>
                      <c:pt idx="1854">
                        <c:v>4.2800000000000005E-2</c:v>
                      </c:pt>
                      <c:pt idx="1855">
                        <c:v>4.2900000000000001E-2</c:v>
                      </c:pt>
                      <c:pt idx="1856">
                        <c:v>4.3299999999999998E-2</c:v>
                      </c:pt>
                      <c:pt idx="1857">
                        <c:v>4.3200000000000002E-2</c:v>
                      </c:pt>
                      <c:pt idx="1858">
                        <c:v>4.3499999999999997E-2</c:v>
                      </c:pt>
                      <c:pt idx="1859">
                        <c:v>4.3499999999999997E-2</c:v>
                      </c:pt>
                      <c:pt idx="1860">
                        <c:v>4.4400000000000002E-2</c:v>
                      </c:pt>
                      <c:pt idx="1861">
                        <c:v>4.4600000000000001E-2</c:v>
                      </c:pt>
                      <c:pt idx="1862">
                        <c:v>4.4800000000000006E-2</c:v>
                      </c:pt>
                      <c:pt idx="1863">
                        <c:v>4.5599999999999995E-2</c:v>
                      </c:pt>
                      <c:pt idx="1864">
                        <c:v>4.5499999999999999E-2</c:v>
                      </c:pt>
                      <c:pt idx="1865">
                        <c:v>4.5499999999999999E-2</c:v>
                      </c:pt>
                      <c:pt idx="1866">
                        <c:v>4.5100000000000001E-2</c:v>
                      </c:pt>
                      <c:pt idx="1867">
                        <c:v>4.5100000000000001E-2</c:v>
                      </c:pt>
                      <c:pt idx="1868">
                        <c:v>4.4800000000000006E-2</c:v>
                      </c:pt>
                      <c:pt idx="1869">
                        <c:v>4.4999999999999998E-2</c:v>
                      </c:pt>
                      <c:pt idx="1870">
                        <c:v>4.5199999999999997E-2</c:v>
                      </c:pt>
                      <c:pt idx="1871">
                        <c:v>4.5100000000000001E-2</c:v>
                      </c:pt>
                      <c:pt idx="1872">
                        <c:v>4.4900000000000002E-2</c:v>
                      </c:pt>
                      <c:pt idx="1873">
                        <c:v>4.4800000000000006E-2</c:v>
                      </c:pt>
                      <c:pt idx="1874">
                        <c:v>4.4600000000000001E-2</c:v>
                      </c:pt>
                      <c:pt idx="1875">
                        <c:v>4.4699999999999997E-2</c:v>
                      </c:pt>
                      <c:pt idx="1876">
                        <c:v>4.4299999999999999E-2</c:v>
                      </c:pt>
                      <c:pt idx="1877">
                        <c:v>4.41E-2</c:v>
                      </c:pt>
                      <c:pt idx="1878">
                        <c:v>4.4299999999999999E-2</c:v>
                      </c:pt>
                      <c:pt idx="1879">
                        <c:v>4.4900000000000002E-2</c:v>
                      </c:pt>
                      <c:pt idx="1880">
                        <c:v>4.53E-2</c:v>
                      </c:pt>
                      <c:pt idx="1881">
                        <c:v>4.5100000000000001E-2</c:v>
                      </c:pt>
                      <c:pt idx="1882">
                        <c:v>4.4500000000000005E-2</c:v>
                      </c:pt>
                      <c:pt idx="1883">
                        <c:v>4.4699999999999997E-2</c:v>
                      </c:pt>
                      <c:pt idx="1884">
                        <c:v>4.4900000000000002E-2</c:v>
                      </c:pt>
                      <c:pt idx="1885">
                        <c:v>4.4800000000000006E-2</c:v>
                      </c:pt>
                      <c:pt idx="1886">
                        <c:v>4.4500000000000005E-2</c:v>
                      </c:pt>
                      <c:pt idx="1887">
                        <c:v>4.4600000000000001E-2</c:v>
                      </c:pt>
                      <c:pt idx="1888">
                        <c:v>4.4299999999999999E-2</c:v>
                      </c:pt>
                      <c:pt idx="1889">
                        <c:v>4.4400000000000002E-2</c:v>
                      </c:pt>
                      <c:pt idx="1890">
                        <c:v>4.4000000000000004E-2</c:v>
                      </c:pt>
                      <c:pt idx="1891">
                        <c:v>4.41E-2</c:v>
                      </c:pt>
                      <c:pt idx="1892">
                        <c:v>4.41E-2</c:v>
                      </c:pt>
                      <c:pt idx="1893">
                        <c:v>4.4000000000000004E-2</c:v>
                      </c:pt>
                      <c:pt idx="1894">
                        <c:v>4.36E-2</c:v>
                      </c:pt>
                      <c:pt idx="1895">
                        <c:v>4.36E-2</c:v>
                      </c:pt>
                      <c:pt idx="1896">
                        <c:v>4.36E-2</c:v>
                      </c:pt>
                      <c:pt idx="1897">
                        <c:v>4.36E-2</c:v>
                      </c:pt>
                      <c:pt idx="1898">
                        <c:v>4.36E-2</c:v>
                      </c:pt>
                      <c:pt idx="1899">
                        <c:v>4.3899999999999995E-2</c:v>
                      </c:pt>
                      <c:pt idx="1900">
                        <c:v>4.3899999999999995E-2</c:v>
                      </c:pt>
                      <c:pt idx="1901">
                        <c:v>4.4299999999999999E-2</c:v>
                      </c:pt>
                      <c:pt idx="1902">
                        <c:v>4.4400000000000002E-2</c:v>
                      </c:pt>
                      <c:pt idx="1903">
                        <c:v>4.4999999999999998E-2</c:v>
                      </c:pt>
                      <c:pt idx="1904">
                        <c:v>4.4900000000000002E-2</c:v>
                      </c:pt>
                      <c:pt idx="1905">
                        <c:v>4.4900000000000002E-2</c:v>
                      </c:pt>
                      <c:pt idx="1906">
                        <c:v>4.4999999999999998E-2</c:v>
                      </c:pt>
                      <c:pt idx="1907">
                        <c:v>4.5400000000000003E-2</c:v>
                      </c:pt>
                      <c:pt idx="1908">
                        <c:v>4.5700000000000005E-2</c:v>
                      </c:pt>
                      <c:pt idx="1909">
                        <c:v>4.6300000000000001E-2</c:v>
                      </c:pt>
                      <c:pt idx="1910">
                        <c:v>4.6699999999999998E-2</c:v>
                      </c:pt>
                      <c:pt idx="1911">
                        <c:v>4.6699999999999998E-2</c:v>
                      </c:pt>
                      <c:pt idx="1912">
                        <c:v>4.6699999999999998E-2</c:v>
                      </c:pt>
                      <c:pt idx="1913">
                        <c:v>4.7E-2</c:v>
                      </c:pt>
                      <c:pt idx="1914">
                        <c:v>4.7100000000000003E-2</c:v>
                      </c:pt>
                      <c:pt idx="1915">
                        <c:v>4.7400000000000005E-2</c:v>
                      </c:pt>
                      <c:pt idx="1916">
                        <c:v>4.7300000000000002E-2</c:v>
                      </c:pt>
                      <c:pt idx="1917">
                        <c:v>4.6699999999999998E-2</c:v>
                      </c:pt>
                      <c:pt idx="1918">
                        <c:v>4.6199999999999998E-2</c:v>
                      </c:pt>
                      <c:pt idx="1919">
                        <c:v>4.58E-2</c:v>
                      </c:pt>
                      <c:pt idx="1920">
                        <c:v>4.5700000000000005E-2</c:v>
                      </c:pt>
                      <c:pt idx="1921">
                        <c:v>4.5700000000000005E-2</c:v>
                      </c:pt>
                      <c:pt idx="1922">
                        <c:v>4.5199999999999997E-2</c:v>
                      </c:pt>
                      <c:pt idx="1923">
                        <c:v>4.4500000000000005E-2</c:v>
                      </c:pt>
                      <c:pt idx="1924">
                        <c:v>4.3200000000000002E-2</c:v>
                      </c:pt>
                      <c:pt idx="1925">
                        <c:v>4.2599999999999999E-2</c:v>
                      </c:pt>
                      <c:pt idx="1926">
                        <c:v>4.2800000000000005E-2</c:v>
                      </c:pt>
                      <c:pt idx="1927">
                        <c:v>4.2999999999999997E-2</c:v>
                      </c:pt>
                      <c:pt idx="1928">
                        <c:v>4.3400000000000001E-2</c:v>
                      </c:pt>
                      <c:pt idx="1929">
                        <c:v>4.3400000000000001E-2</c:v>
                      </c:pt>
                      <c:pt idx="1930">
                        <c:v>4.3400000000000001E-2</c:v>
                      </c:pt>
                      <c:pt idx="1931">
                        <c:v>4.3700000000000003E-2</c:v>
                      </c:pt>
                      <c:pt idx="1932">
                        <c:v>4.3700000000000003E-2</c:v>
                      </c:pt>
                      <c:pt idx="1933">
                        <c:v>4.4600000000000001E-2</c:v>
                      </c:pt>
                      <c:pt idx="1934">
                        <c:v>4.4500000000000005E-2</c:v>
                      </c:pt>
                      <c:pt idx="1935">
                        <c:v>4.4400000000000002E-2</c:v>
                      </c:pt>
                      <c:pt idx="1936">
                        <c:v>4.4000000000000004E-2</c:v>
                      </c:pt>
                      <c:pt idx="1937">
                        <c:v>4.41E-2</c:v>
                      </c:pt>
                      <c:pt idx="1938">
                        <c:v>4.3799999999999999E-2</c:v>
                      </c:pt>
                      <c:pt idx="1939">
                        <c:v>4.3799999999999999E-2</c:v>
                      </c:pt>
                      <c:pt idx="1940">
                        <c:v>4.3700000000000003E-2</c:v>
                      </c:pt>
                      <c:pt idx="1941">
                        <c:v>4.3400000000000001E-2</c:v>
                      </c:pt>
                      <c:pt idx="1942">
                        <c:v>4.3400000000000001E-2</c:v>
                      </c:pt>
                      <c:pt idx="1943">
                        <c:v>4.3099999999999999E-2</c:v>
                      </c:pt>
                      <c:pt idx="1944">
                        <c:v>4.3799999999999999E-2</c:v>
                      </c:pt>
                      <c:pt idx="1945">
                        <c:v>4.3799999999999999E-2</c:v>
                      </c:pt>
                      <c:pt idx="1946">
                        <c:v>4.3799999999999999E-2</c:v>
                      </c:pt>
                      <c:pt idx="1947">
                        <c:v>4.3899999999999995E-2</c:v>
                      </c:pt>
                      <c:pt idx="1948">
                        <c:v>4.3899999999999995E-2</c:v>
                      </c:pt>
                      <c:pt idx="1949">
                        <c:v>4.3899999999999995E-2</c:v>
                      </c:pt>
                      <c:pt idx="1950">
                        <c:v>4.3700000000000003E-2</c:v>
                      </c:pt>
                      <c:pt idx="1951">
                        <c:v>4.3200000000000002E-2</c:v>
                      </c:pt>
                      <c:pt idx="1952">
                        <c:v>4.2900000000000001E-2</c:v>
                      </c:pt>
                      <c:pt idx="1953">
                        <c:v>4.2300000000000004E-2</c:v>
                      </c:pt>
                      <c:pt idx="1954">
                        <c:v>4.2300000000000004E-2</c:v>
                      </c:pt>
                      <c:pt idx="1955">
                        <c:v>4.24E-2</c:v>
                      </c:pt>
                      <c:pt idx="1956">
                        <c:v>4.2199999999999994E-2</c:v>
                      </c:pt>
                      <c:pt idx="1957">
                        <c:v>4.24E-2</c:v>
                      </c:pt>
                      <c:pt idx="1958">
                        <c:v>4.2699999999999995E-2</c:v>
                      </c:pt>
                      <c:pt idx="1959">
                        <c:v>4.2699999999999995E-2</c:v>
                      </c:pt>
                      <c:pt idx="1960">
                        <c:v>4.3200000000000002E-2</c:v>
                      </c:pt>
                      <c:pt idx="1961">
                        <c:v>4.36E-2</c:v>
                      </c:pt>
                      <c:pt idx="1962">
                        <c:v>4.36E-2</c:v>
                      </c:pt>
                      <c:pt idx="1963">
                        <c:v>4.3499999999999997E-2</c:v>
                      </c:pt>
                      <c:pt idx="1964">
                        <c:v>4.3700000000000003E-2</c:v>
                      </c:pt>
                      <c:pt idx="1965">
                        <c:v>4.4400000000000002E-2</c:v>
                      </c:pt>
                      <c:pt idx="1966">
                        <c:v>4.4699999999999997E-2</c:v>
                      </c:pt>
                      <c:pt idx="1967">
                        <c:v>4.4999999999999998E-2</c:v>
                      </c:pt>
                      <c:pt idx="1968">
                        <c:v>4.4999999999999998E-2</c:v>
                      </c:pt>
                      <c:pt idx="1969">
                        <c:v>4.4999999999999998E-2</c:v>
                      </c:pt>
                      <c:pt idx="1970">
                        <c:v>4.4999999999999998E-2</c:v>
                      </c:pt>
                      <c:pt idx="1971">
                        <c:v>4.4600000000000001E-2</c:v>
                      </c:pt>
                      <c:pt idx="1972">
                        <c:v>4.4299999999999999E-2</c:v>
                      </c:pt>
                      <c:pt idx="1973">
                        <c:v>4.4000000000000004E-2</c:v>
                      </c:pt>
                      <c:pt idx="1974">
                        <c:v>4.4000000000000004E-2</c:v>
                      </c:pt>
                      <c:pt idx="1975">
                        <c:v>4.3799999999999999E-2</c:v>
                      </c:pt>
                      <c:pt idx="1976">
                        <c:v>4.3799999999999999E-2</c:v>
                      </c:pt>
                      <c:pt idx="1977">
                        <c:v>4.3200000000000002E-2</c:v>
                      </c:pt>
                      <c:pt idx="1978">
                        <c:v>4.3299999999999998E-2</c:v>
                      </c:pt>
                      <c:pt idx="1979">
                        <c:v>4.3299999999999998E-2</c:v>
                      </c:pt>
                      <c:pt idx="1980">
                        <c:v>4.2999999999999997E-2</c:v>
                      </c:pt>
                      <c:pt idx="1981">
                        <c:v>4.2999999999999997E-2</c:v>
                      </c:pt>
                      <c:pt idx="1982">
                        <c:v>4.2900000000000001E-2</c:v>
                      </c:pt>
                      <c:pt idx="1983">
                        <c:v>4.2599999999999999E-2</c:v>
                      </c:pt>
                      <c:pt idx="1984">
                        <c:v>4.2599999999999999E-2</c:v>
                      </c:pt>
                      <c:pt idx="1985">
                        <c:v>4.2900000000000001E-2</c:v>
                      </c:pt>
                      <c:pt idx="1986">
                        <c:v>4.3499999999999997E-2</c:v>
                      </c:pt>
                      <c:pt idx="1987">
                        <c:v>4.3799999999999999E-2</c:v>
                      </c:pt>
                      <c:pt idx="1988">
                        <c:v>4.3200000000000002E-2</c:v>
                      </c:pt>
                      <c:pt idx="1989">
                        <c:v>4.3499999999999997E-2</c:v>
                      </c:pt>
                      <c:pt idx="1990">
                        <c:v>4.36E-2</c:v>
                      </c:pt>
                      <c:pt idx="1991">
                        <c:v>4.3799999999999999E-2</c:v>
                      </c:pt>
                      <c:pt idx="1992">
                        <c:v>4.3799999999999999E-2</c:v>
                      </c:pt>
                      <c:pt idx="1993">
                        <c:v>4.3499999999999997E-2</c:v>
                      </c:pt>
                      <c:pt idx="1994">
                        <c:v>4.3099999999999999E-2</c:v>
                      </c:pt>
                      <c:pt idx="1995">
                        <c:v>4.2599999999999999E-2</c:v>
                      </c:pt>
                      <c:pt idx="1996">
                        <c:v>4.2999999999999997E-2</c:v>
                      </c:pt>
                      <c:pt idx="1997">
                        <c:v>4.3200000000000002E-2</c:v>
                      </c:pt>
                      <c:pt idx="1998">
                        <c:v>4.3499999999999997E-2</c:v>
                      </c:pt>
                      <c:pt idx="1999">
                        <c:v>4.3299999999999998E-2</c:v>
                      </c:pt>
                      <c:pt idx="2000">
                        <c:v>4.2900000000000001E-2</c:v>
                      </c:pt>
                      <c:pt idx="2001">
                        <c:v>4.2599999999999999E-2</c:v>
                      </c:pt>
                      <c:pt idx="2002">
                        <c:v>4.2199999999999994E-2</c:v>
                      </c:pt>
                      <c:pt idx="2003">
                        <c:v>4.2199999999999994E-2</c:v>
                      </c:pt>
                      <c:pt idx="2004">
                        <c:v>4.1700000000000001E-2</c:v>
                      </c:pt>
                      <c:pt idx="2005">
                        <c:v>4.1599999999999998E-2</c:v>
                      </c:pt>
                      <c:pt idx="2006">
                        <c:v>4.1500000000000002E-2</c:v>
                      </c:pt>
                      <c:pt idx="2007">
                        <c:v>4.0999999999999995E-2</c:v>
                      </c:pt>
                      <c:pt idx="2008">
                        <c:v>4.1299999999999996E-2</c:v>
                      </c:pt>
                      <c:pt idx="2009">
                        <c:v>4.1200000000000001E-2</c:v>
                      </c:pt>
                      <c:pt idx="2010">
                        <c:v>4.1100000000000005E-2</c:v>
                      </c:pt>
                      <c:pt idx="2011">
                        <c:v>4.07E-2</c:v>
                      </c:pt>
                      <c:pt idx="2012">
                        <c:v>4.07E-2</c:v>
                      </c:pt>
                      <c:pt idx="2013">
                        <c:v>4.0599999999999997E-2</c:v>
                      </c:pt>
                      <c:pt idx="2014">
                        <c:v>4.0800000000000003E-2</c:v>
                      </c:pt>
                      <c:pt idx="2015">
                        <c:v>4.0599999999999997E-2</c:v>
                      </c:pt>
                      <c:pt idx="2016">
                        <c:v>4.0500000000000001E-2</c:v>
                      </c:pt>
                      <c:pt idx="2017">
                        <c:v>4.2300000000000004E-2</c:v>
                      </c:pt>
                      <c:pt idx="2018">
                        <c:v>4.2300000000000004E-2</c:v>
                      </c:pt>
                      <c:pt idx="2019">
                        <c:v>4.2500000000000003E-2</c:v>
                      </c:pt>
                      <c:pt idx="2020">
                        <c:v>4.3200000000000002E-2</c:v>
                      </c:pt>
                      <c:pt idx="2021">
                        <c:v>4.36E-2</c:v>
                      </c:pt>
                      <c:pt idx="2022">
                        <c:v>4.3400000000000001E-2</c:v>
                      </c:pt>
                      <c:pt idx="2023">
                        <c:v>4.2800000000000005E-2</c:v>
                      </c:pt>
                      <c:pt idx="2024">
                        <c:v>4.2699999999999995E-2</c:v>
                      </c:pt>
                      <c:pt idx="2025">
                        <c:v>4.2099999999999999E-2</c:v>
                      </c:pt>
                      <c:pt idx="2026">
                        <c:v>4.2099999999999999E-2</c:v>
                      </c:pt>
                      <c:pt idx="2027">
                        <c:v>4.2599999999999999E-2</c:v>
                      </c:pt>
                      <c:pt idx="2028">
                        <c:v>4.24E-2</c:v>
                      </c:pt>
                      <c:pt idx="2029">
                        <c:v>4.2199999999999994E-2</c:v>
                      </c:pt>
                      <c:pt idx="2030">
                        <c:v>4.2500000000000003E-2</c:v>
                      </c:pt>
                      <c:pt idx="2031">
                        <c:v>4.3099999999999999E-2</c:v>
                      </c:pt>
                      <c:pt idx="2032">
                        <c:v>4.4199999999999996E-2</c:v>
                      </c:pt>
                      <c:pt idx="2033">
                        <c:v>4.4699999999999997E-2</c:v>
                      </c:pt>
                      <c:pt idx="2034">
                        <c:v>4.53E-2</c:v>
                      </c:pt>
                      <c:pt idx="2035">
                        <c:v>4.5599999999999995E-2</c:v>
                      </c:pt>
                      <c:pt idx="2036">
                        <c:v>4.5899999999999996E-2</c:v>
                      </c:pt>
                      <c:pt idx="2037">
                        <c:v>4.6300000000000001E-2</c:v>
                      </c:pt>
                      <c:pt idx="2038">
                        <c:v>4.7199999999999999E-2</c:v>
                      </c:pt>
                      <c:pt idx="2039">
                        <c:v>4.7899999999999998E-2</c:v>
                      </c:pt>
                      <c:pt idx="2040">
                        <c:v>4.9299999999999997E-2</c:v>
                      </c:pt>
                      <c:pt idx="2041">
                        <c:v>5.0799999999999998E-2</c:v>
                      </c:pt>
                      <c:pt idx="2042">
                        <c:v>5.1699999999999996E-2</c:v>
                      </c:pt>
                      <c:pt idx="2043">
                        <c:v>5.1299999999999998E-2</c:v>
                      </c:pt>
                      <c:pt idx="2044">
                        <c:v>4.9200000000000001E-2</c:v>
                      </c:pt>
                      <c:pt idx="2045">
                        <c:v>4.8899999999999999E-2</c:v>
                      </c:pt>
                      <c:pt idx="2046">
                        <c:v>4.7899999999999998E-2</c:v>
                      </c:pt>
                      <c:pt idx="2047">
                        <c:v>4.7400000000000005E-2</c:v>
                      </c:pt>
                      <c:pt idx="2048">
                        <c:v>4.7400000000000005E-2</c:v>
                      </c:pt>
                      <c:pt idx="2049">
                        <c:v>4.8300000000000003E-2</c:v>
                      </c:pt>
                      <c:pt idx="2050">
                        <c:v>4.82E-2</c:v>
                      </c:pt>
                      <c:pt idx="2051">
                        <c:v>4.8399999999999999E-2</c:v>
                      </c:pt>
                      <c:pt idx="2052">
                        <c:v>4.82E-2</c:v>
                      </c:pt>
                      <c:pt idx="2053">
                        <c:v>4.8000000000000001E-2</c:v>
                      </c:pt>
                      <c:pt idx="2054">
                        <c:v>4.82E-2</c:v>
                      </c:pt>
                      <c:pt idx="2055">
                        <c:v>4.8099999999999997E-2</c:v>
                      </c:pt>
                      <c:pt idx="2056">
                        <c:v>4.8000000000000001E-2</c:v>
                      </c:pt>
                      <c:pt idx="2057">
                        <c:v>4.8499999999999995E-2</c:v>
                      </c:pt>
                      <c:pt idx="2058">
                        <c:v>4.8499999999999995E-2</c:v>
                      </c:pt>
                      <c:pt idx="2059">
                        <c:v>4.8499999999999995E-2</c:v>
                      </c:pt>
                      <c:pt idx="2060">
                        <c:v>4.8799999999999996E-2</c:v>
                      </c:pt>
                      <c:pt idx="2061">
                        <c:v>4.8399999999999999E-2</c:v>
                      </c:pt>
                      <c:pt idx="2062">
                        <c:v>4.8099999999999997E-2</c:v>
                      </c:pt>
                      <c:pt idx="2063">
                        <c:v>4.8300000000000003E-2</c:v>
                      </c:pt>
                      <c:pt idx="2064">
                        <c:v>4.8300000000000003E-2</c:v>
                      </c:pt>
                      <c:pt idx="2065">
                        <c:v>4.7800000000000002E-2</c:v>
                      </c:pt>
                      <c:pt idx="2066">
                        <c:v>4.7E-2</c:v>
                      </c:pt>
                      <c:pt idx="2067">
                        <c:v>4.7E-2</c:v>
                      </c:pt>
                      <c:pt idx="2068">
                        <c:v>4.5999999999999999E-2</c:v>
                      </c:pt>
                      <c:pt idx="2069">
                        <c:v>4.4600000000000001E-2</c:v>
                      </c:pt>
                      <c:pt idx="2070">
                        <c:v>4.4900000000000002E-2</c:v>
                      </c:pt>
                      <c:pt idx="2071">
                        <c:v>4.41E-2</c:v>
                      </c:pt>
                      <c:pt idx="2072">
                        <c:v>4.41E-2</c:v>
                      </c:pt>
                      <c:pt idx="2073">
                        <c:v>4.4299999999999999E-2</c:v>
                      </c:pt>
                      <c:pt idx="2074">
                        <c:v>4.4500000000000005E-2</c:v>
                      </c:pt>
                      <c:pt idx="2075">
                        <c:v>4.4600000000000001E-2</c:v>
                      </c:pt>
                      <c:pt idx="2076">
                        <c:v>4.4900000000000002E-2</c:v>
                      </c:pt>
                      <c:pt idx="2077">
                        <c:v>4.4900000000000002E-2</c:v>
                      </c:pt>
                      <c:pt idx="2078">
                        <c:v>4.4699999999999997E-2</c:v>
                      </c:pt>
                      <c:pt idx="2079">
                        <c:v>4.4999999999999998E-2</c:v>
                      </c:pt>
                      <c:pt idx="2080">
                        <c:v>4.5599999999999995E-2</c:v>
                      </c:pt>
                      <c:pt idx="2081">
                        <c:v>4.5700000000000005E-2</c:v>
                      </c:pt>
                      <c:pt idx="2082">
                        <c:v>4.5700000000000005E-2</c:v>
                      </c:pt>
                      <c:pt idx="2083">
                        <c:v>4.5400000000000003E-2</c:v>
                      </c:pt>
                      <c:pt idx="2084">
                        <c:v>4.53E-2</c:v>
                      </c:pt>
                      <c:pt idx="2085">
                        <c:v>4.4999999999999998E-2</c:v>
                      </c:pt>
                      <c:pt idx="2086">
                        <c:v>4.53E-2</c:v>
                      </c:pt>
                      <c:pt idx="2087">
                        <c:v>4.53E-2</c:v>
                      </c:pt>
                      <c:pt idx="2088">
                        <c:v>4.53E-2</c:v>
                      </c:pt>
                      <c:pt idx="2089">
                        <c:v>4.53E-2</c:v>
                      </c:pt>
                      <c:pt idx="2090">
                        <c:v>4.4800000000000006E-2</c:v>
                      </c:pt>
                      <c:pt idx="2091">
                        <c:v>4.4199999999999996E-2</c:v>
                      </c:pt>
                      <c:pt idx="2092">
                        <c:v>4.4000000000000004E-2</c:v>
                      </c:pt>
                      <c:pt idx="2093">
                        <c:v>4.4400000000000002E-2</c:v>
                      </c:pt>
                      <c:pt idx="2094">
                        <c:v>4.4299999999999999E-2</c:v>
                      </c:pt>
                      <c:pt idx="2095">
                        <c:v>4.3700000000000003E-2</c:v>
                      </c:pt>
                      <c:pt idx="2096">
                        <c:v>4.3499999999999997E-2</c:v>
                      </c:pt>
                      <c:pt idx="2097">
                        <c:v>4.3499999999999997E-2</c:v>
                      </c:pt>
                      <c:pt idx="2098">
                        <c:v>4.2999999999999997E-2</c:v>
                      </c:pt>
                      <c:pt idx="2099">
                        <c:v>4.2999999999999997E-2</c:v>
                      </c:pt>
                      <c:pt idx="2100">
                        <c:v>4.36E-2</c:v>
                      </c:pt>
                      <c:pt idx="2101">
                        <c:v>4.3299999999999998E-2</c:v>
                      </c:pt>
                      <c:pt idx="2102">
                        <c:v>4.3700000000000003E-2</c:v>
                      </c:pt>
                      <c:pt idx="2103">
                        <c:v>4.4199999999999996E-2</c:v>
                      </c:pt>
                      <c:pt idx="2104">
                        <c:v>4.4900000000000002E-2</c:v>
                      </c:pt>
                      <c:pt idx="2105">
                        <c:v>4.4400000000000002E-2</c:v>
                      </c:pt>
                      <c:pt idx="2106">
                        <c:v>4.41E-2</c:v>
                      </c:pt>
                      <c:pt idx="2107">
                        <c:v>4.3899999999999995E-2</c:v>
                      </c:pt>
                      <c:pt idx="2108">
                        <c:v>4.41E-2</c:v>
                      </c:pt>
                      <c:pt idx="2109">
                        <c:v>4.4600000000000001E-2</c:v>
                      </c:pt>
                      <c:pt idx="2110">
                        <c:v>4.4199999999999996E-2</c:v>
                      </c:pt>
                      <c:pt idx="2111">
                        <c:v>4.4299999999999999E-2</c:v>
                      </c:pt>
                      <c:pt idx="2112">
                        <c:v>4.4699999999999997E-2</c:v>
                      </c:pt>
                      <c:pt idx="2113">
                        <c:v>4.4699999999999997E-2</c:v>
                      </c:pt>
                      <c:pt idx="2114">
                        <c:v>4.5700000000000005E-2</c:v>
                      </c:pt>
                      <c:pt idx="2115">
                        <c:v>4.58E-2</c:v>
                      </c:pt>
                      <c:pt idx="2116">
                        <c:v>4.58E-2</c:v>
                      </c:pt>
                      <c:pt idx="2117">
                        <c:v>4.58E-2</c:v>
                      </c:pt>
                      <c:pt idx="2118">
                        <c:v>4.5999999999999999E-2</c:v>
                      </c:pt>
                      <c:pt idx="2119">
                        <c:v>4.6300000000000001E-2</c:v>
                      </c:pt>
                      <c:pt idx="2120">
                        <c:v>4.6799999999999994E-2</c:v>
                      </c:pt>
                      <c:pt idx="2121">
                        <c:v>4.7E-2</c:v>
                      </c:pt>
                      <c:pt idx="2122">
                        <c:v>4.7300000000000002E-2</c:v>
                      </c:pt>
                      <c:pt idx="2123">
                        <c:v>4.7400000000000005E-2</c:v>
                      </c:pt>
                      <c:pt idx="2124">
                        <c:v>4.7E-2</c:v>
                      </c:pt>
                      <c:pt idx="2125">
                        <c:v>4.6500000000000007E-2</c:v>
                      </c:pt>
                      <c:pt idx="2126">
                        <c:v>4.6300000000000001E-2</c:v>
                      </c:pt>
                      <c:pt idx="2127">
                        <c:v>4.58E-2</c:v>
                      </c:pt>
                      <c:pt idx="2128">
                        <c:v>4.5400000000000003E-2</c:v>
                      </c:pt>
                      <c:pt idx="2129">
                        <c:v>4.5199999999999997E-2</c:v>
                      </c:pt>
                      <c:pt idx="2130">
                        <c:v>4.5100000000000001E-2</c:v>
                      </c:pt>
                      <c:pt idx="2131">
                        <c:v>4.4900000000000002E-2</c:v>
                      </c:pt>
                      <c:pt idx="2132">
                        <c:v>4.4500000000000005E-2</c:v>
                      </c:pt>
                      <c:pt idx="2133">
                        <c:v>4.4199999999999996E-2</c:v>
                      </c:pt>
                      <c:pt idx="2134">
                        <c:v>4.4400000000000002E-2</c:v>
                      </c:pt>
                      <c:pt idx="2135">
                        <c:v>4.4400000000000002E-2</c:v>
                      </c:pt>
                      <c:pt idx="2136">
                        <c:v>4.4199999999999996E-2</c:v>
                      </c:pt>
                      <c:pt idx="2137">
                        <c:v>4.4800000000000006E-2</c:v>
                      </c:pt>
                      <c:pt idx="2138">
                        <c:v>4.5499999999999999E-2</c:v>
                      </c:pt>
                      <c:pt idx="2139">
                        <c:v>4.5999999999999999E-2</c:v>
                      </c:pt>
                      <c:pt idx="2140">
                        <c:v>4.5999999999999999E-2</c:v>
                      </c:pt>
                      <c:pt idx="2141">
                        <c:v>4.6900000000000004E-2</c:v>
                      </c:pt>
                      <c:pt idx="2142">
                        <c:v>4.7500000000000001E-2</c:v>
                      </c:pt>
                      <c:pt idx="2143">
                        <c:v>4.7E-2</c:v>
                      </c:pt>
                      <c:pt idx="2144">
                        <c:v>4.7E-2</c:v>
                      </c:pt>
                      <c:pt idx="2145">
                        <c:v>4.6900000000000004E-2</c:v>
                      </c:pt>
                      <c:pt idx="2146">
                        <c:v>4.7100000000000003E-2</c:v>
                      </c:pt>
                      <c:pt idx="2147">
                        <c:v>4.7100000000000003E-2</c:v>
                      </c:pt>
                      <c:pt idx="2148">
                        <c:v>4.6799999999999994E-2</c:v>
                      </c:pt>
                      <c:pt idx="2149">
                        <c:v>4.6799999999999994E-2</c:v>
                      </c:pt>
                      <c:pt idx="2150">
                        <c:v>4.6799999999999994E-2</c:v>
                      </c:pt>
                      <c:pt idx="2151">
                        <c:v>4.6900000000000004E-2</c:v>
                      </c:pt>
                      <c:pt idx="2152">
                        <c:v>4.7100000000000003E-2</c:v>
                      </c:pt>
                      <c:pt idx="2153">
                        <c:v>4.6500000000000007E-2</c:v>
                      </c:pt>
                      <c:pt idx="2154">
                        <c:v>4.6300000000000001E-2</c:v>
                      </c:pt>
                      <c:pt idx="2155">
                        <c:v>4.6300000000000001E-2</c:v>
                      </c:pt>
                      <c:pt idx="2156">
                        <c:v>4.58E-2</c:v>
                      </c:pt>
                      <c:pt idx="2157">
                        <c:v>4.58E-2</c:v>
                      </c:pt>
                      <c:pt idx="2158">
                        <c:v>4.5499999999999999E-2</c:v>
                      </c:pt>
                      <c:pt idx="2159">
                        <c:v>4.5199999999999997E-2</c:v>
                      </c:pt>
                      <c:pt idx="2160">
                        <c:v>4.5100000000000001E-2</c:v>
                      </c:pt>
                      <c:pt idx="2161">
                        <c:v>4.5199999999999997E-2</c:v>
                      </c:pt>
                      <c:pt idx="2162">
                        <c:v>4.5199999999999997E-2</c:v>
                      </c:pt>
                      <c:pt idx="2163">
                        <c:v>4.5400000000000003E-2</c:v>
                      </c:pt>
                      <c:pt idx="2164">
                        <c:v>4.5599999999999995E-2</c:v>
                      </c:pt>
                      <c:pt idx="2165">
                        <c:v>4.53E-2</c:v>
                      </c:pt>
                      <c:pt idx="2166">
                        <c:v>4.5400000000000003E-2</c:v>
                      </c:pt>
                      <c:pt idx="2167">
                        <c:v>4.5599999999999995E-2</c:v>
                      </c:pt>
                      <c:pt idx="2168">
                        <c:v>4.5599999999999995E-2</c:v>
                      </c:pt>
                      <c:pt idx="2169">
                        <c:v>4.5599999999999995E-2</c:v>
                      </c:pt>
                      <c:pt idx="2170">
                        <c:v>4.5599999999999995E-2</c:v>
                      </c:pt>
                      <c:pt idx="2171">
                        <c:v>4.5400000000000003E-2</c:v>
                      </c:pt>
                      <c:pt idx="2172">
                        <c:v>4.4900000000000002E-2</c:v>
                      </c:pt>
                      <c:pt idx="2173">
                        <c:v>4.4500000000000005E-2</c:v>
                      </c:pt>
                      <c:pt idx="2174">
                        <c:v>4.4699999999999997E-2</c:v>
                      </c:pt>
                      <c:pt idx="2175">
                        <c:v>4.4199999999999996E-2</c:v>
                      </c:pt>
                      <c:pt idx="2176">
                        <c:v>4.4199999999999996E-2</c:v>
                      </c:pt>
                      <c:pt idx="2177">
                        <c:v>4.41E-2</c:v>
                      </c:pt>
                      <c:pt idx="2178">
                        <c:v>4.4400000000000002E-2</c:v>
                      </c:pt>
                      <c:pt idx="2179">
                        <c:v>4.5499999999999999E-2</c:v>
                      </c:pt>
                      <c:pt idx="2180">
                        <c:v>4.6600000000000003E-2</c:v>
                      </c:pt>
                      <c:pt idx="2181">
                        <c:v>4.7500000000000001E-2</c:v>
                      </c:pt>
                      <c:pt idx="2182">
                        <c:v>5.0499999999999996E-2</c:v>
                      </c:pt>
                      <c:pt idx="2183">
                        <c:v>4.9699999999999994E-2</c:v>
                      </c:pt>
                      <c:pt idx="2184">
                        <c:v>4.99E-2</c:v>
                      </c:pt>
                      <c:pt idx="2185">
                        <c:v>5.0700000000000002E-2</c:v>
                      </c:pt>
                      <c:pt idx="2186">
                        <c:v>5.1500000000000004E-2</c:v>
                      </c:pt>
                      <c:pt idx="2187">
                        <c:v>5.2000000000000005E-2</c:v>
                      </c:pt>
                      <c:pt idx="2188">
                        <c:v>5.2300000000000006E-2</c:v>
                      </c:pt>
                      <c:pt idx="2189">
                        <c:v>5.2600000000000001E-2</c:v>
                      </c:pt>
                      <c:pt idx="2190">
                        <c:v>5.2999999999999999E-2</c:v>
                      </c:pt>
                      <c:pt idx="2191">
                        <c:v>5.3099999999999994E-2</c:v>
                      </c:pt>
                      <c:pt idx="2192">
                        <c:v>5.3099999999999994E-2</c:v>
                      </c:pt>
                      <c:pt idx="2193">
                        <c:v>5.2499999999999998E-2</c:v>
                      </c:pt>
                      <c:pt idx="2194">
                        <c:v>5.2300000000000006E-2</c:v>
                      </c:pt>
                      <c:pt idx="2195">
                        <c:v>5.2400000000000002E-2</c:v>
                      </c:pt>
                      <c:pt idx="2196">
                        <c:v>5.3099999999999994E-2</c:v>
                      </c:pt>
                      <c:pt idx="2197">
                        <c:v>5.3699999999999998E-2</c:v>
                      </c:pt>
                      <c:pt idx="2198">
                        <c:v>5.57E-2</c:v>
                      </c:pt>
                      <c:pt idx="2199">
                        <c:v>5.79E-2</c:v>
                      </c:pt>
                      <c:pt idx="2200">
                        <c:v>5.8799999999999998E-2</c:v>
                      </c:pt>
                      <c:pt idx="2201">
                        <c:v>5.8600000000000006E-2</c:v>
                      </c:pt>
                      <c:pt idx="2202">
                        <c:v>5.8600000000000006E-2</c:v>
                      </c:pt>
                      <c:pt idx="2203">
                        <c:v>5.8299999999999998E-2</c:v>
                      </c:pt>
                      <c:pt idx="2204">
                        <c:v>5.67E-2</c:v>
                      </c:pt>
                      <c:pt idx="2205">
                        <c:v>5.33E-2</c:v>
                      </c:pt>
                      <c:pt idx="2206">
                        <c:v>5.1500000000000004E-2</c:v>
                      </c:pt>
                      <c:pt idx="2207">
                        <c:v>5.0499999999999996E-2</c:v>
                      </c:pt>
                      <c:pt idx="2208">
                        <c:v>5.0499999999999996E-2</c:v>
                      </c:pt>
                      <c:pt idx="2209">
                        <c:v>5.16E-2</c:v>
                      </c:pt>
                      <c:pt idx="2210">
                        <c:v>5.1799999999999999E-2</c:v>
                      </c:pt>
                      <c:pt idx="2211">
                        <c:v>5.2000000000000005E-2</c:v>
                      </c:pt>
                      <c:pt idx="2212">
                        <c:v>5.1799999999999999E-2</c:v>
                      </c:pt>
                      <c:pt idx="2213">
                        <c:v>5.1500000000000004E-2</c:v>
                      </c:pt>
                      <c:pt idx="2214">
                        <c:v>5.1200000000000002E-2</c:v>
                      </c:pt>
                      <c:pt idx="2215">
                        <c:v>5.1100000000000007E-2</c:v>
                      </c:pt>
                      <c:pt idx="2216">
                        <c:v>5.0900000000000001E-2</c:v>
                      </c:pt>
                      <c:pt idx="2217">
                        <c:v>5.0799999999999998E-2</c:v>
                      </c:pt>
                      <c:pt idx="2218">
                        <c:v>5.0799999999999998E-2</c:v>
                      </c:pt>
                      <c:pt idx="2219">
                        <c:v>5.04E-2</c:v>
                      </c:pt>
                      <c:pt idx="2220">
                        <c:v>5.0300000000000004E-2</c:v>
                      </c:pt>
                      <c:pt idx="2221">
                        <c:v>5.0300000000000004E-2</c:v>
                      </c:pt>
                      <c:pt idx="2222">
                        <c:v>5.0300000000000004E-2</c:v>
                      </c:pt>
                      <c:pt idx="2223">
                        <c:v>5.0199999999999995E-2</c:v>
                      </c:pt>
                      <c:pt idx="2224">
                        <c:v>5.0199999999999995E-2</c:v>
                      </c:pt>
                      <c:pt idx="2225">
                        <c:v>5.0300000000000004E-2</c:v>
                      </c:pt>
                      <c:pt idx="2226">
                        <c:v>5.0999999999999997E-2</c:v>
                      </c:pt>
                      <c:pt idx="2227">
                        <c:v>5.16E-2</c:v>
                      </c:pt>
                      <c:pt idx="2228">
                        <c:v>5.2600000000000001E-2</c:v>
                      </c:pt>
                      <c:pt idx="2229">
                        <c:v>5.2600000000000001E-2</c:v>
                      </c:pt>
                      <c:pt idx="2230">
                        <c:v>5.2600000000000001E-2</c:v>
                      </c:pt>
                      <c:pt idx="2231">
                        <c:v>5.2600000000000001E-2</c:v>
                      </c:pt>
                      <c:pt idx="2232">
                        <c:v>5.3200000000000004E-2</c:v>
                      </c:pt>
                      <c:pt idx="2233">
                        <c:v>5.4000000000000006E-2</c:v>
                      </c:pt>
                      <c:pt idx="2234">
                        <c:v>5.4299999999999994E-2</c:v>
                      </c:pt>
                      <c:pt idx="2235">
                        <c:v>5.5300000000000002E-2</c:v>
                      </c:pt>
                      <c:pt idx="2236">
                        <c:v>5.6100000000000004E-2</c:v>
                      </c:pt>
                      <c:pt idx="2237">
                        <c:v>5.6399999999999999E-2</c:v>
                      </c:pt>
                      <c:pt idx="2238">
                        <c:v>5.6600000000000004E-2</c:v>
                      </c:pt>
                      <c:pt idx="2239">
                        <c:v>5.7099999999999998E-2</c:v>
                      </c:pt>
                      <c:pt idx="2240">
                        <c:v>5.7099999999999998E-2</c:v>
                      </c:pt>
                      <c:pt idx="2241">
                        <c:v>5.7099999999999998E-2</c:v>
                      </c:pt>
                      <c:pt idx="2242">
                        <c:v>5.6399999999999999E-2</c:v>
                      </c:pt>
                      <c:pt idx="2243">
                        <c:v>5.4400000000000004E-2</c:v>
                      </c:pt>
                      <c:pt idx="2244">
                        <c:v>5.21E-2</c:v>
                      </c:pt>
                      <c:pt idx="2245">
                        <c:v>5.1299999999999998E-2</c:v>
                      </c:pt>
                      <c:pt idx="2246">
                        <c:v>5.1200000000000002E-2</c:v>
                      </c:pt>
                      <c:pt idx="2247">
                        <c:v>5.0499999999999996E-2</c:v>
                      </c:pt>
                      <c:pt idx="2248">
                        <c:v>5.0300000000000004E-2</c:v>
                      </c:pt>
                      <c:pt idx="2249">
                        <c:v>5.0300000000000004E-2</c:v>
                      </c:pt>
                      <c:pt idx="2250">
                        <c:v>4.99E-2</c:v>
                      </c:pt>
                      <c:pt idx="2251">
                        <c:v>4.9599999999999998E-2</c:v>
                      </c:pt>
                      <c:pt idx="2252">
                        <c:v>4.9200000000000001E-2</c:v>
                      </c:pt>
                      <c:pt idx="2253">
                        <c:v>4.9500000000000002E-2</c:v>
                      </c:pt>
                      <c:pt idx="2254">
                        <c:v>4.9299999999999997E-2</c:v>
                      </c:pt>
                      <c:pt idx="2255">
                        <c:v>4.8899999999999999E-2</c:v>
                      </c:pt>
                      <c:pt idx="2256">
                        <c:v>4.82E-2</c:v>
                      </c:pt>
                      <c:pt idx="2257">
                        <c:v>4.7599999999999996E-2</c:v>
                      </c:pt>
                      <c:pt idx="2258">
                        <c:v>4.7E-2</c:v>
                      </c:pt>
                      <c:pt idx="2259">
                        <c:v>4.6399999999999997E-2</c:v>
                      </c:pt>
                      <c:pt idx="2260">
                        <c:v>4.5999999999999999E-2</c:v>
                      </c:pt>
                      <c:pt idx="2261">
                        <c:v>4.5400000000000003E-2</c:v>
                      </c:pt>
                      <c:pt idx="2262">
                        <c:v>4.53E-2</c:v>
                      </c:pt>
                      <c:pt idx="2263">
                        <c:v>4.5700000000000005E-2</c:v>
                      </c:pt>
                      <c:pt idx="2264">
                        <c:v>4.7E-2</c:v>
                      </c:pt>
                      <c:pt idx="2265">
                        <c:v>4.8499999999999995E-2</c:v>
                      </c:pt>
                      <c:pt idx="2266">
                        <c:v>4.9100000000000005E-2</c:v>
                      </c:pt>
                      <c:pt idx="2267">
                        <c:v>4.9500000000000002E-2</c:v>
                      </c:pt>
                      <c:pt idx="2268">
                        <c:v>4.99E-2</c:v>
                      </c:pt>
                      <c:pt idx="2269">
                        <c:v>4.9200000000000001E-2</c:v>
                      </c:pt>
                      <c:pt idx="2270">
                        <c:v>4.9200000000000001E-2</c:v>
                      </c:pt>
                      <c:pt idx="2271">
                        <c:v>4.87E-2</c:v>
                      </c:pt>
                      <c:pt idx="2272">
                        <c:v>4.8399999999999999E-2</c:v>
                      </c:pt>
                      <c:pt idx="2273">
                        <c:v>4.7899999999999998E-2</c:v>
                      </c:pt>
                      <c:pt idx="2274">
                        <c:v>4.7400000000000005E-2</c:v>
                      </c:pt>
                      <c:pt idx="2275">
                        <c:v>4.6699999999999998E-2</c:v>
                      </c:pt>
                      <c:pt idx="2276">
                        <c:v>4.6100000000000002E-2</c:v>
                      </c:pt>
                      <c:pt idx="2277">
                        <c:v>4.5999999999999999E-2</c:v>
                      </c:pt>
                      <c:pt idx="2278">
                        <c:v>4.6100000000000002E-2</c:v>
                      </c:pt>
                      <c:pt idx="2279">
                        <c:v>4.5899999999999996E-2</c:v>
                      </c:pt>
                      <c:pt idx="2280">
                        <c:v>4.5700000000000005E-2</c:v>
                      </c:pt>
                      <c:pt idx="2281">
                        <c:v>4.5400000000000003E-2</c:v>
                      </c:pt>
                      <c:pt idx="2282">
                        <c:v>4.5700000000000005E-2</c:v>
                      </c:pt>
                      <c:pt idx="2283">
                        <c:v>4.5700000000000005E-2</c:v>
                      </c:pt>
                      <c:pt idx="2284">
                        <c:v>4.5599999999999995E-2</c:v>
                      </c:pt>
                      <c:pt idx="2285">
                        <c:v>4.6100000000000002E-2</c:v>
                      </c:pt>
                      <c:pt idx="2286">
                        <c:v>4.6399999999999997E-2</c:v>
                      </c:pt>
                      <c:pt idx="2287">
                        <c:v>4.6500000000000007E-2</c:v>
                      </c:pt>
                      <c:pt idx="2288">
                        <c:v>4.6500000000000007E-2</c:v>
                      </c:pt>
                      <c:pt idx="2289">
                        <c:v>4.6699999999999998E-2</c:v>
                      </c:pt>
                      <c:pt idx="2290">
                        <c:v>4.6799999999999994E-2</c:v>
                      </c:pt>
                      <c:pt idx="2291">
                        <c:v>4.6900000000000004E-2</c:v>
                      </c:pt>
                      <c:pt idx="2292">
                        <c:v>4.6900000000000004E-2</c:v>
                      </c:pt>
                      <c:pt idx="2293">
                        <c:v>4.7300000000000002E-2</c:v>
                      </c:pt>
                      <c:pt idx="2294">
                        <c:v>4.7899999999999998E-2</c:v>
                      </c:pt>
                      <c:pt idx="2295">
                        <c:v>4.7899999999999998E-2</c:v>
                      </c:pt>
                      <c:pt idx="2296">
                        <c:v>4.7899999999999998E-2</c:v>
                      </c:pt>
                      <c:pt idx="2297">
                        <c:v>4.7899999999999998E-2</c:v>
                      </c:pt>
                      <c:pt idx="2298">
                        <c:v>4.82E-2</c:v>
                      </c:pt>
                      <c:pt idx="2299">
                        <c:v>4.82E-2</c:v>
                      </c:pt>
                      <c:pt idx="2300">
                        <c:v>4.82E-2</c:v>
                      </c:pt>
                      <c:pt idx="2301">
                        <c:v>4.82E-2</c:v>
                      </c:pt>
                      <c:pt idx="2302">
                        <c:v>4.82E-2</c:v>
                      </c:pt>
                      <c:pt idx="2303">
                        <c:v>4.9000000000000002E-2</c:v>
                      </c:pt>
                      <c:pt idx="2304">
                        <c:v>4.8600000000000004E-2</c:v>
                      </c:pt>
                      <c:pt idx="2305">
                        <c:v>4.7599999999999996E-2</c:v>
                      </c:pt>
                      <c:pt idx="2306">
                        <c:v>4.7599999999999996E-2</c:v>
                      </c:pt>
                      <c:pt idx="2307">
                        <c:v>4.7599999999999996E-2</c:v>
                      </c:pt>
                      <c:pt idx="2308">
                        <c:v>4.7699999999999992E-2</c:v>
                      </c:pt>
                      <c:pt idx="2309">
                        <c:v>4.7800000000000002E-2</c:v>
                      </c:pt>
                      <c:pt idx="2310">
                        <c:v>4.7800000000000002E-2</c:v>
                      </c:pt>
                      <c:pt idx="2311">
                        <c:v>4.7800000000000002E-2</c:v>
                      </c:pt>
                      <c:pt idx="2312">
                        <c:v>4.7599999999999996E-2</c:v>
                      </c:pt>
                      <c:pt idx="2313">
                        <c:v>4.7400000000000005E-2</c:v>
                      </c:pt>
                      <c:pt idx="2314">
                        <c:v>4.7100000000000003E-2</c:v>
                      </c:pt>
                      <c:pt idx="2315">
                        <c:v>4.7E-2</c:v>
                      </c:pt>
                      <c:pt idx="2316">
                        <c:v>4.7100000000000003E-2</c:v>
                      </c:pt>
                      <c:pt idx="2317">
                        <c:v>4.7100000000000003E-2</c:v>
                      </c:pt>
                      <c:pt idx="2318">
                        <c:v>4.7100000000000003E-2</c:v>
                      </c:pt>
                      <c:pt idx="2319">
                        <c:v>4.7E-2</c:v>
                      </c:pt>
                      <c:pt idx="2320">
                        <c:v>4.7E-2</c:v>
                      </c:pt>
                      <c:pt idx="2321">
                        <c:v>4.7E-2</c:v>
                      </c:pt>
                      <c:pt idx="2322">
                        <c:v>4.6600000000000003E-2</c:v>
                      </c:pt>
                      <c:pt idx="2323">
                        <c:v>4.6300000000000001E-2</c:v>
                      </c:pt>
                      <c:pt idx="2324">
                        <c:v>4.53E-2</c:v>
                      </c:pt>
                      <c:pt idx="2325">
                        <c:v>4.4699999999999997E-2</c:v>
                      </c:pt>
                      <c:pt idx="2326">
                        <c:v>4.41E-2</c:v>
                      </c:pt>
                      <c:pt idx="2327">
                        <c:v>4.3200000000000002E-2</c:v>
                      </c:pt>
                      <c:pt idx="2328">
                        <c:v>4.2800000000000005E-2</c:v>
                      </c:pt>
                      <c:pt idx="2329">
                        <c:v>4.3099999999999999E-2</c:v>
                      </c:pt>
                      <c:pt idx="2330">
                        <c:v>4.3499999999999997E-2</c:v>
                      </c:pt>
                      <c:pt idx="2331">
                        <c:v>4.36E-2</c:v>
                      </c:pt>
                      <c:pt idx="2332">
                        <c:v>4.3700000000000003E-2</c:v>
                      </c:pt>
                      <c:pt idx="2333">
                        <c:v>4.4199999999999996E-2</c:v>
                      </c:pt>
                      <c:pt idx="2334">
                        <c:v>4.4600000000000001E-2</c:v>
                      </c:pt>
                      <c:pt idx="2335">
                        <c:v>4.4699999999999997E-2</c:v>
                      </c:pt>
                      <c:pt idx="2336">
                        <c:v>4.4600000000000001E-2</c:v>
                      </c:pt>
                      <c:pt idx="2337">
                        <c:v>4.4600000000000001E-2</c:v>
                      </c:pt>
                      <c:pt idx="2338">
                        <c:v>4.4000000000000004E-2</c:v>
                      </c:pt>
                      <c:pt idx="2339">
                        <c:v>4.3200000000000002E-2</c:v>
                      </c:pt>
                      <c:pt idx="2340">
                        <c:v>4.3099999999999999E-2</c:v>
                      </c:pt>
                      <c:pt idx="2341">
                        <c:v>4.2900000000000001E-2</c:v>
                      </c:pt>
                      <c:pt idx="2342">
                        <c:v>4.2900000000000001E-2</c:v>
                      </c:pt>
                      <c:pt idx="2343">
                        <c:v>4.2500000000000003E-2</c:v>
                      </c:pt>
                      <c:pt idx="2344">
                        <c:v>4.2300000000000004E-2</c:v>
                      </c:pt>
                      <c:pt idx="2345">
                        <c:v>4.2199999999999994E-2</c:v>
                      </c:pt>
                      <c:pt idx="2346">
                        <c:v>4.2199999999999994E-2</c:v>
                      </c:pt>
                      <c:pt idx="2347">
                        <c:v>4.1599999999999998E-2</c:v>
                      </c:pt>
                      <c:pt idx="2348">
                        <c:v>4.0800000000000003E-2</c:v>
                      </c:pt>
                      <c:pt idx="2349">
                        <c:v>4.0899999999999999E-2</c:v>
                      </c:pt>
                      <c:pt idx="2350">
                        <c:v>4.1299999999999996E-2</c:v>
                      </c:pt>
                      <c:pt idx="2351">
                        <c:v>4.1599999999999998E-2</c:v>
                      </c:pt>
                      <c:pt idx="2352">
                        <c:v>4.2599999999999999E-2</c:v>
                      </c:pt>
                      <c:pt idx="2353">
                        <c:v>4.3299999999999998E-2</c:v>
                      </c:pt>
                      <c:pt idx="2354">
                        <c:v>4.3299999999999998E-2</c:v>
                      </c:pt>
                      <c:pt idx="2355">
                        <c:v>4.4199999999999996E-2</c:v>
                      </c:pt>
                      <c:pt idx="2356">
                        <c:v>4.4400000000000002E-2</c:v>
                      </c:pt>
                      <c:pt idx="2357">
                        <c:v>4.4199999999999996E-2</c:v>
                      </c:pt>
                      <c:pt idx="2358">
                        <c:v>4.4199999999999996E-2</c:v>
                      </c:pt>
                      <c:pt idx="2359">
                        <c:v>4.4500000000000005E-2</c:v>
                      </c:pt>
                      <c:pt idx="2360">
                        <c:v>4.4999999999999998E-2</c:v>
                      </c:pt>
                      <c:pt idx="2361">
                        <c:v>4.5400000000000003E-2</c:v>
                      </c:pt>
                      <c:pt idx="2362">
                        <c:v>4.58E-2</c:v>
                      </c:pt>
                      <c:pt idx="2363">
                        <c:v>4.5999999999999999E-2</c:v>
                      </c:pt>
                      <c:pt idx="2364">
                        <c:v>4.5899999999999996E-2</c:v>
                      </c:pt>
                      <c:pt idx="2365">
                        <c:v>4.5700000000000005E-2</c:v>
                      </c:pt>
                      <c:pt idx="2366">
                        <c:v>4.5499999999999999E-2</c:v>
                      </c:pt>
                      <c:pt idx="2367">
                        <c:v>4.5100000000000001E-2</c:v>
                      </c:pt>
                      <c:pt idx="2368">
                        <c:v>4.53E-2</c:v>
                      </c:pt>
                      <c:pt idx="2369">
                        <c:v>4.53E-2</c:v>
                      </c:pt>
                      <c:pt idx="2370">
                        <c:v>4.5100000000000001E-2</c:v>
                      </c:pt>
                      <c:pt idx="2371">
                        <c:v>4.4999999999999998E-2</c:v>
                      </c:pt>
                      <c:pt idx="2372">
                        <c:v>4.4999999999999998E-2</c:v>
                      </c:pt>
                      <c:pt idx="2373">
                        <c:v>4.4800000000000006E-2</c:v>
                      </c:pt>
                      <c:pt idx="2374">
                        <c:v>4.4800000000000006E-2</c:v>
                      </c:pt>
                      <c:pt idx="2375">
                        <c:v>4.4699999999999997E-2</c:v>
                      </c:pt>
                      <c:pt idx="2376">
                        <c:v>4.4600000000000001E-2</c:v>
                      </c:pt>
                      <c:pt idx="2377">
                        <c:v>4.4600000000000001E-2</c:v>
                      </c:pt>
                      <c:pt idx="2378">
                        <c:v>4.4600000000000001E-2</c:v>
                      </c:pt>
                      <c:pt idx="2379">
                        <c:v>4.4600000000000001E-2</c:v>
                      </c:pt>
                      <c:pt idx="2380">
                        <c:v>4.41E-2</c:v>
                      </c:pt>
                      <c:pt idx="2381">
                        <c:v>4.3499999999999997E-2</c:v>
                      </c:pt>
                      <c:pt idx="2382">
                        <c:v>4.2999999999999997E-2</c:v>
                      </c:pt>
                      <c:pt idx="2383">
                        <c:v>4.2699999999999995E-2</c:v>
                      </c:pt>
                      <c:pt idx="2384">
                        <c:v>4.2699999999999995E-2</c:v>
                      </c:pt>
                      <c:pt idx="2385">
                        <c:v>4.2699999999999995E-2</c:v>
                      </c:pt>
                      <c:pt idx="2386">
                        <c:v>4.3200000000000002E-2</c:v>
                      </c:pt>
                      <c:pt idx="2387">
                        <c:v>4.3200000000000002E-2</c:v>
                      </c:pt>
                      <c:pt idx="2388">
                        <c:v>4.3400000000000001E-2</c:v>
                      </c:pt>
                      <c:pt idx="2389">
                        <c:v>4.3400000000000001E-2</c:v>
                      </c:pt>
                      <c:pt idx="2390">
                        <c:v>4.3400000000000001E-2</c:v>
                      </c:pt>
                      <c:pt idx="2391">
                        <c:v>4.3200000000000002E-2</c:v>
                      </c:pt>
                      <c:pt idx="2392">
                        <c:v>4.36E-2</c:v>
                      </c:pt>
                      <c:pt idx="2393">
                        <c:v>4.36E-2</c:v>
                      </c:pt>
                      <c:pt idx="2394">
                        <c:v>4.3899999999999995E-2</c:v>
                      </c:pt>
                      <c:pt idx="2395">
                        <c:v>4.3899999999999995E-2</c:v>
                      </c:pt>
                      <c:pt idx="2396">
                        <c:v>4.36E-2</c:v>
                      </c:pt>
                      <c:pt idx="2397">
                        <c:v>4.36E-2</c:v>
                      </c:pt>
                      <c:pt idx="2398">
                        <c:v>4.3299999999999998E-2</c:v>
                      </c:pt>
                      <c:pt idx="2399">
                        <c:v>4.3299999999999998E-2</c:v>
                      </c:pt>
                      <c:pt idx="2400">
                        <c:v>4.3400000000000001E-2</c:v>
                      </c:pt>
                      <c:pt idx="2401">
                        <c:v>4.3200000000000002E-2</c:v>
                      </c:pt>
                      <c:pt idx="2402">
                        <c:v>4.3200000000000002E-2</c:v>
                      </c:pt>
                      <c:pt idx="2403">
                        <c:v>4.3400000000000001E-2</c:v>
                      </c:pt>
                      <c:pt idx="2404">
                        <c:v>4.3400000000000001E-2</c:v>
                      </c:pt>
                      <c:pt idx="2405">
                        <c:v>4.3299999999999998E-2</c:v>
                      </c:pt>
                      <c:pt idx="2406">
                        <c:v>4.3299999999999998E-2</c:v>
                      </c:pt>
                      <c:pt idx="2407">
                        <c:v>4.3200000000000002E-2</c:v>
                      </c:pt>
                      <c:pt idx="2408">
                        <c:v>4.2900000000000001E-2</c:v>
                      </c:pt>
                      <c:pt idx="2409">
                        <c:v>4.2699999999999995E-2</c:v>
                      </c:pt>
                      <c:pt idx="2410">
                        <c:v>4.2599999999999999E-2</c:v>
                      </c:pt>
                      <c:pt idx="2411">
                        <c:v>4.2099999999999999E-2</c:v>
                      </c:pt>
                      <c:pt idx="2412">
                        <c:v>4.2099999999999999E-2</c:v>
                      </c:pt>
                      <c:pt idx="2413">
                        <c:v>4.1799999999999997E-2</c:v>
                      </c:pt>
                      <c:pt idx="2414">
                        <c:v>4.1799999999999997E-2</c:v>
                      </c:pt>
                      <c:pt idx="2415">
                        <c:v>4.1799999999999997E-2</c:v>
                      </c:pt>
                      <c:pt idx="2416">
                        <c:v>4.1599999999999998E-2</c:v>
                      </c:pt>
                      <c:pt idx="2417">
                        <c:v>4.1200000000000001E-2</c:v>
                      </c:pt>
                      <c:pt idx="2418">
                        <c:v>4.0800000000000003E-2</c:v>
                      </c:pt>
                      <c:pt idx="2419">
                        <c:v>4.07E-2</c:v>
                      </c:pt>
                      <c:pt idx="2420">
                        <c:v>4.0399999999999998E-2</c:v>
                      </c:pt>
                      <c:pt idx="2421">
                        <c:v>3.9800000000000002E-2</c:v>
                      </c:pt>
                      <c:pt idx="2422">
                        <c:v>3.9599999999999996E-2</c:v>
                      </c:pt>
                      <c:pt idx="2423">
                        <c:v>3.9599999999999996E-2</c:v>
                      </c:pt>
                      <c:pt idx="2424">
                        <c:v>3.95E-2</c:v>
                      </c:pt>
                      <c:pt idx="2425">
                        <c:v>3.95E-2</c:v>
                      </c:pt>
                      <c:pt idx="2426">
                        <c:v>3.8900000000000004E-2</c:v>
                      </c:pt>
                      <c:pt idx="2427">
                        <c:v>3.8399999999999997E-2</c:v>
                      </c:pt>
                      <c:pt idx="2428">
                        <c:v>3.8199999999999998E-2</c:v>
                      </c:pt>
                      <c:pt idx="2429">
                        <c:v>3.8300000000000001E-2</c:v>
                      </c:pt>
                      <c:pt idx="2430">
                        <c:v>3.8199999999999998E-2</c:v>
                      </c:pt>
                      <c:pt idx="2431">
                        <c:v>3.7900000000000003E-2</c:v>
                      </c:pt>
                      <c:pt idx="2432">
                        <c:v>3.7699999999999997E-2</c:v>
                      </c:pt>
                      <c:pt idx="2433">
                        <c:v>3.7699999999999997E-2</c:v>
                      </c:pt>
                      <c:pt idx="2434">
                        <c:v>3.7499999999999999E-2</c:v>
                      </c:pt>
                      <c:pt idx="2435">
                        <c:v>3.7100000000000001E-2</c:v>
                      </c:pt>
                      <c:pt idx="2436">
                        <c:v>3.6799999999999999E-2</c:v>
                      </c:pt>
                      <c:pt idx="2437">
                        <c:v>3.6600000000000001E-2</c:v>
                      </c:pt>
                      <c:pt idx="2438">
                        <c:v>3.6600000000000001E-2</c:v>
                      </c:pt>
                      <c:pt idx="2439">
                        <c:v>3.6400000000000002E-2</c:v>
                      </c:pt>
                      <c:pt idx="2440">
                        <c:v>3.61E-2</c:v>
                      </c:pt>
                      <c:pt idx="2441">
                        <c:v>3.5699999999999996E-2</c:v>
                      </c:pt>
                      <c:pt idx="2442">
                        <c:v>3.56E-2</c:v>
                      </c:pt>
                      <c:pt idx="2443">
                        <c:v>3.56E-2</c:v>
                      </c:pt>
                      <c:pt idx="2444">
                        <c:v>3.6200000000000003E-2</c:v>
                      </c:pt>
                      <c:pt idx="2445">
                        <c:v>3.6699999999999997E-2</c:v>
                      </c:pt>
                      <c:pt idx="2446">
                        <c:v>3.7400000000000003E-2</c:v>
                      </c:pt>
                      <c:pt idx="2447">
                        <c:v>3.7900000000000003E-2</c:v>
                      </c:pt>
                      <c:pt idx="2448">
                        <c:v>3.8599999999999995E-2</c:v>
                      </c:pt>
                      <c:pt idx="2449">
                        <c:v>3.9800000000000002E-2</c:v>
                      </c:pt>
                      <c:pt idx="2450">
                        <c:v>3.9699999999999999E-2</c:v>
                      </c:pt>
                      <c:pt idx="2451">
                        <c:v>3.9599999999999996E-2</c:v>
                      </c:pt>
                      <c:pt idx="2452">
                        <c:v>3.9599999999999996E-2</c:v>
                      </c:pt>
                      <c:pt idx="2453">
                        <c:v>3.9599999999999996E-2</c:v>
                      </c:pt>
                      <c:pt idx="2454">
                        <c:v>3.9599999999999996E-2</c:v>
                      </c:pt>
                      <c:pt idx="2455">
                        <c:v>3.95E-2</c:v>
                      </c:pt>
                      <c:pt idx="2456">
                        <c:v>3.95E-2</c:v>
                      </c:pt>
                      <c:pt idx="2457">
                        <c:v>3.9599999999999996E-2</c:v>
                      </c:pt>
                      <c:pt idx="2458">
                        <c:v>3.9800000000000002E-2</c:v>
                      </c:pt>
                      <c:pt idx="2459">
                        <c:v>0.04</c:v>
                      </c:pt>
                      <c:pt idx="2460">
                        <c:v>4.0399999999999998E-2</c:v>
                      </c:pt>
                      <c:pt idx="2461">
                        <c:v>4.0500000000000001E-2</c:v>
                      </c:pt>
                      <c:pt idx="2462">
                        <c:v>4.0500000000000001E-2</c:v>
                      </c:pt>
                      <c:pt idx="2463">
                        <c:v>4.0500000000000001E-2</c:v>
                      </c:pt>
                      <c:pt idx="2464">
                        <c:v>4.0500000000000001E-2</c:v>
                      </c:pt>
                      <c:pt idx="2465">
                        <c:v>4.07E-2</c:v>
                      </c:pt>
                      <c:pt idx="2466">
                        <c:v>4.0599999999999997E-2</c:v>
                      </c:pt>
                      <c:pt idx="2467">
                        <c:v>4.0599999999999997E-2</c:v>
                      </c:pt>
                      <c:pt idx="2468">
                        <c:v>4.07E-2</c:v>
                      </c:pt>
                      <c:pt idx="2469">
                        <c:v>4.0599999999999997E-2</c:v>
                      </c:pt>
                      <c:pt idx="2470">
                        <c:v>4.0599999999999997E-2</c:v>
                      </c:pt>
                      <c:pt idx="2471">
                        <c:v>4.0399999999999998E-2</c:v>
                      </c:pt>
                      <c:pt idx="2472">
                        <c:v>4.0399999999999998E-2</c:v>
                      </c:pt>
                      <c:pt idx="2473">
                        <c:v>4.0399999999999998E-2</c:v>
                      </c:pt>
                      <c:pt idx="2474">
                        <c:v>0.04</c:v>
                      </c:pt>
                      <c:pt idx="2475">
                        <c:v>3.9900000000000005E-2</c:v>
                      </c:pt>
                      <c:pt idx="2476">
                        <c:v>3.9900000000000005E-2</c:v>
                      </c:pt>
                      <c:pt idx="2477">
                        <c:v>3.9699999999999999E-2</c:v>
                      </c:pt>
                      <c:pt idx="2478">
                        <c:v>3.9699999999999999E-2</c:v>
                      </c:pt>
                      <c:pt idx="2479">
                        <c:v>3.95E-2</c:v>
                      </c:pt>
                      <c:pt idx="2480">
                        <c:v>3.95E-2</c:v>
                      </c:pt>
                      <c:pt idx="2481">
                        <c:v>3.9300000000000002E-2</c:v>
                      </c:pt>
                      <c:pt idx="2482">
                        <c:v>3.8599999999999995E-2</c:v>
                      </c:pt>
                      <c:pt idx="2483">
                        <c:v>3.8300000000000001E-2</c:v>
                      </c:pt>
                      <c:pt idx="2484">
                        <c:v>3.8300000000000001E-2</c:v>
                      </c:pt>
                      <c:pt idx="2485">
                        <c:v>3.8199999999999998E-2</c:v>
                      </c:pt>
                      <c:pt idx="2486">
                        <c:v>3.7999999999999999E-2</c:v>
                      </c:pt>
                      <c:pt idx="2487">
                        <c:v>3.78E-2</c:v>
                      </c:pt>
                      <c:pt idx="2488">
                        <c:v>3.7900000000000003E-2</c:v>
                      </c:pt>
                      <c:pt idx="2489">
                        <c:v>3.8100000000000002E-2</c:v>
                      </c:pt>
                      <c:pt idx="2490">
                        <c:v>3.8100000000000002E-2</c:v>
                      </c:pt>
                      <c:pt idx="2491">
                        <c:v>3.8199999999999998E-2</c:v>
                      </c:pt>
                      <c:pt idx="2492">
                        <c:v>3.8300000000000001E-2</c:v>
                      </c:pt>
                      <c:pt idx="2493">
                        <c:v>3.8100000000000002E-2</c:v>
                      </c:pt>
                      <c:pt idx="2494">
                        <c:v>3.8100000000000002E-2</c:v>
                      </c:pt>
                      <c:pt idx="2495">
                        <c:v>3.8100000000000002E-2</c:v>
                      </c:pt>
                      <c:pt idx="2496">
                        <c:v>3.8300000000000001E-2</c:v>
                      </c:pt>
                      <c:pt idx="2497">
                        <c:v>3.8300000000000001E-2</c:v>
                      </c:pt>
                      <c:pt idx="2498">
                        <c:v>3.8399999999999997E-2</c:v>
                      </c:pt>
                      <c:pt idx="2499">
                        <c:v>3.8699999999999998E-2</c:v>
                      </c:pt>
                      <c:pt idx="2500">
                        <c:v>3.8699999999999998E-2</c:v>
                      </c:pt>
                      <c:pt idx="2501">
                        <c:v>3.8699999999999998E-2</c:v>
                      </c:pt>
                      <c:pt idx="2502">
                        <c:v>3.8900000000000004E-2</c:v>
                      </c:pt>
                      <c:pt idx="2503">
                        <c:v>3.9599999999999996E-2</c:v>
                      </c:pt>
                      <c:pt idx="2504">
                        <c:v>3.9399999999999998E-2</c:v>
                      </c:pt>
                      <c:pt idx="2505">
                        <c:v>3.9399999999999998E-2</c:v>
                      </c:pt>
                      <c:pt idx="2506">
                        <c:v>3.95E-2</c:v>
                      </c:pt>
                      <c:pt idx="2507">
                        <c:v>3.95E-2</c:v>
                      </c:pt>
                      <c:pt idx="2508">
                        <c:v>3.95E-2</c:v>
                      </c:pt>
                      <c:pt idx="2509">
                        <c:v>3.95E-2</c:v>
                      </c:pt>
                      <c:pt idx="2510">
                        <c:v>3.95E-2</c:v>
                      </c:pt>
                      <c:pt idx="2511">
                        <c:v>3.95E-2</c:v>
                      </c:pt>
                      <c:pt idx="2512">
                        <c:v>3.95E-2</c:v>
                      </c:pt>
                      <c:pt idx="2513">
                        <c:v>3.95E-2</c:v>
                      </c:pt>
                      <c:pt idx="2514">
                        <c:v>3.9300000000000002E-2</c:v>
                      </c:pt>
                      <c:pt idx="2515">
                        <c:v>3.9199999999999999E-2</c:v>
                      </c:pt>
                      <c:pt idx="2516">
                        <c:v>3.9300000000000002E-2</c:v>
                      </c:pt>
                      <c:pt idx="2517">
                        <c:v>3.95E-2</c:v>
                      </c:pt>
                      <c:pt idx="2518">
                        <c:v>3.9699999999999999E-2</c:v>
                      </c:pt>
                      <c:pt idx="2519">
                        <c:v>3.9900000000000005E-2</c:v>
                      </c:pt>
                      <c:pt idx="2520">
                        <c:v>4.0099999999999997E-2</c:v>
                      </c:pt>
                      <c:pt idx="2521">
                        <c:v>4.0099999999999997E-2</c:v>
                      </c:pt>
                      <c:pt idx="2522">
                        <c:v>4.0099999999999997E-2</c:v>
                      </c:pt>
                      <c:pt idx="2523">
                        <c:v>0.04</c:v>
                      </c:pt>
                      <c:pt idx="2524">
                        <c:v>0.04</c:v>
                      </c:pt>
                      <c:pt idx="2525">
                        <c:v>3.9599999999999996E-2</c:v>
                      </c:pt>
                      <c:pt idx="2526">
                        <c:v>3.9399999999999998E-2</c:v>
                      </c:pt>
                      <c:pt idx="2527">
                        <c:v>3.9399999999999998E-2</c:v>
                      </c:pt>
                      <c:pt idx="2528">
                        <c:v>3.95E-2</c:v>
                      </c:pt>
                      <c:pt idx="2529">
                        <c:v>3.95E-2</c:v>
                      </c:pt>
                      <c:pt idx="2530">
                        <c:v>3.9699999999999999E-2</c:v>
                      </c:pt>
                      <c:pt idx="2531">
                        <c:v>3.9699999999999999E-2</c:v>
                      </c:pt>
                      <c:pt idx="2532">
                        <c:v>3.9699999999999999E-2</c:v>
                      </c:pt>
                      <c:pt idx="2533">
                        <c:v>3.9800000000000002E-2</c:v>
                      </c:pt>
                      <c:pt idx="2534">
                        <c:v>0.04</c:v>
                      </c:pt>
                      <c:pt idx="2535">
                        <c:v>0.04</c:v>
                      </c:pt>
                      <c:pt idx="2536">
                        <c:v>0.04</c:v>
                      </c:pt>
                      <c:pt idx="2537">
                        <c:v>3.9900000000000005E-2</c:v>
                      </c:pt>
                      <c:pt idx="2538">
                        <c:v>3.9900000000000005E-2</c:v>
                      </c:pt>
                      <c:pt idx="2539">
                        <c:v>3.9900000000000005E-2</c:v>
                      </c:pt>
                      <c:pt idx="2540">
                        <c:v>3.9800000000000002E-2</c:v>
                      </c:pt>
                      <c:pt idx="2541">
                        <c:v>3.9800000000000002E-2</c:v>
                      </c:pt>
                      <c:pt idx="2542">
                        <c:v>3.9800000000000002E-2</c:v>
                      </c:pt>
                      <c:pt idx="2543">
                        <c:v>3.9800000000000002E-2</c:v>
                      </c:pt>
                      <c:pt idx="2544">
                        <c:v>3.9599999999999996E-2</c:v>
                      </c:pt>
                      <c:pt idx="2545">
                        <c:v>3.9699999999999999E-2</c:v>
                      </c:pt>
                      <c:pt idx="2546">
                        <c:v>3.9699999999999999E-2</c:v>
                      </c:pt>
                      <c:pt idx="2547">
                        <c:v>3.9699999999999999E-2</c:v>
                      </c:pt>
                      <c:pt idx="2548">
                        <c:v>3.9599999999999996E-2</c:v>
                      </c:pt>
                      <c:pt idx="2549">
                        <c:v>3.9599999999999996E-2</c:v>
                      </c:pt>
                      <c:pt idx="2550">
                        <c:v>3.9599999999999996E-2</c:v>
                      </c:pt>
                      <c:pt idx="2551">
                        <c:v>3.9599999999999996E-2</c:v>
                      </c:pt>
                      <c:pt idx="2552">
                        <c:v>3.9599999999999996E-2</c:v>
                      </c:pt>
                      <c:pt idx="2553">
                        <c:v>3.9599999999999996E-2</c:v>
                      </c:pt>
                      <c:pt idx="2554">
                        <c:v>3.9599999999999996E-2</c:v>
                      </c:pt>
                      <c:pt idx="2555">
                        <c:v>3.9599999999999996E-2</c:v>
                      </c:pt>
                      <c:pt idx="2556">
                        <c:v>3.9599999999999996E-2</c:v>
                      </c:pt>
                      <c:pt idx="2557">
                        <c:v>3.9599999999999996E-2</c:v>
                      </c:pt>
                      <c:pt idx="2558">
                        <c:v>3.9900000000000005E-2</c:v>
                      </c:pt>
                      <c:pt idx="2559">
                        <c:v>4.0199999999999993E-2</c:v>
                      </c:pt>
                      <c:pt idx="2560">
                        <c:v>4.0300000000000002E-2</c:v>
                      </c:pt>
                      <c:pt idx="2561">
                        <c:v>4.0300000000000002E-2</c:v>
                      </c:pt>
                      <c:pt idx="2562">
                        <c:v>4.0399999999999998E-2</c:v>
                      </c:pt>
                      <c:pt idx="2563">
                        <c:v>4.0199999999999993E-2</c:v>
                      </c:pt>
                      <c:pt idx="2564">
                        <c:v>4.0199999999999993E-2</c:v>
                      </c:pt>
                      <c:pt idx="2565">
                        <c:v>4.0199999999999993E-2</c:v>
                      </c:pt>
                      <c:pt idx="2566">
                        <c:v>4.0199999999999993E-2</c:v>
                      </c:pt>
                      <c:pt idx="2567">
                        <c:v>4.0300000000000002E-2</c:v>
                      </c:pt>
                      <c:pt idx="2568">
                        <c:v>4.0300000000000002E-2</c:v>
                      </c:pt>
                      <c:pt idx="2569">
                        <c:v>4.0300000000000002E-2</c:v>
                      </c:pt>
                      <c:pt idx="2570">
                        <c:v>4.0300000000000002E-2</c:v>
                      </c:pt>
                      <c:pt idx="2571">
                        <c:v>4.0300000000000002E-2</c:v>
                      </c:pt>
                      <c:pt idx="2572">
                        <c:v>4.0300000000000002E-2</c:v>
                      </c:pt>
                      <c:pt idx="2573">
                        <c:v>4.0099999999999997E-2</c:v>
                      </c:pt>
                      <c:pt idx="2574">
                        <c:v>4.0099999999999997E-2</c:v>
                      </c:pt>
                      <c:pt idx="2575">
                        <c:v>4.0099999999999997E-2</c:v>
                      </c:pt>
                      <c:pt idx="2576">
                        <c:v>4.0099999999999997E-2</c:v>
                      </c:pt>
                      <c:pt idx="2577">
                        <c:v>0.04</c:v>
                      </c:pt>
                      <c:pt idx="2578">
                        <c:v>0.04</c:v>
                      </c:pt>
                      <c:pt idx="2579">
                        <c:v>4.0099999999999997E-2</c:v>
                      </c:pt>
                      <c:pt idx="2580">
                        <c:v>4.0099999999999997E-2</c:v>
                      </c:pt>
                      <c:pt idx="2581">
                        <c:v>3.9800000000000002E-2</c:v>
                      </c:pt>
                      <c:pt idx="2582">
                        <c:v>3.9800000000000002E-2</c:v>
                      </c:pt>
                      <c:pt idx="2583">
                        <c:v>3.9800000000000002E-2</c:v>
                      </c:pt>
                      <c:pt idx="2584">
                        <c:v>3.9699999999999999E-2</c:v>
                      </c:pt>
                      <c:pt idx="2585">
                        <c:v>3.9699999999999999E-2</c:v>
                      </c:pt>
                      <c:pt idx="2586">
                        <c:v>3.9599999999999996E-2</c:v>
                      </c:pt>
                      <c:pt idx="2587">
                        <c:v>3.9399999999999998E-2</c:v>
                      </c:pt>
                      <c:pt idx="2588">
                        <c:v>3.9100000000000003E-2</c:v>
                      </c:pt>
                      <c:pt idx="2589">
                        <c:v>3.9399999999999998E-2</c:v>
                      </c:pt>
                      <c:pt idx="2590">
                        <c:v>3.9599999999999996E-2</c:v>
                      </c:pt>
                      <c:pt idx="2591">
                        <c:v>3.9599999999999996E-2</c:v>
                      </c:pt>
                      <c:pt idx="2592">
                        <c:v>3.9599999999999996E-2</c:v>
                      </c:pt>
                      <c:pt idx="2593">
                        <c:v>3.9599999999999996E-2</c:v>
                      </c:pt>
                      <c:pt idx="2594">
                        <c:v>3.95E-2</c:v>
                      </c:pt>
                      <c:pt idx="2595">
                        <c:v>3.95E-2</c:v>
                      </c:pt>
                      <c:pt idx="2596">
                        <c:v>3.9199999999999999E-2</c:v>
                      </c:pt>
                      <c:pt idx="2597">
                        <c:v>3.9E-2</c:v>
                      </c:pt>
                      <c:pt idx="2598">
                        <c:v>3.8699999999999998E-2</c:v>
                      </c:pt>
                      <c:pt idx="2599">
                        <c:v>3.8399999999999997E-2</c:v>
                      </c:pt>
                      <c:pt idx="2600">
                        <c:v>3.8399999999999997E-2</c:v>
                      </c:pt>
                      <c:pt idx="2601">
                        <c:v>3.7999999999999999E-2</c:v>
                      </c:pt>
                      <c:pt idx="2602">
                        <c:v>3.8100000000000002E-2</c:v>
                      </c:pt>
                      <c:pt idx="2603">
                        <c:v>3.8699999999999998E-2</c:v>
                      </c:pt>
                      <c:pt idx="2604">
                        <c:v>3.8699999999999998E-2</c:v>
                      </c:pt>
                      <c:pt idx="2605">
                        <c:v>3.8699999999999998E-2</c:v>
                      </c:pt>
                      <c:pt idx="2606">
                        <c:v>3.85E-2</c:v>
                      </c:pt>
                      <c:pt idx="2607">
                        <c:v>3.8699999999999998E-2</c:v>
                      </c:pt>
                      <c:pt idx="2608">
                        <c:v>3.8699999999999998E-2</c:v>
                      </c:pt>
                      <c:pt idx="2609">
                        <c:v>3.8900000000000004E-2</c:v>
                      </c:pt>
                      <c:pt idx="2610">
                        <c:v>3.9E-2</c:v>
                      </c:pt>
                      <c:pt idx="2611">
                        <c:v>3.9E-2</c:v>
                      </c:pt>
                      <c:pt idx="2612">
                        <c:v>3.9399999999999998E-2</c:v>
                      </c:pt>
                      <c:pt idx="2613">
                        <c:v>3.9399999999999998E-2</c:v>
                      </c:pt>
                      <c:pt idx="2614">
                        <c:v>3.9800000000000002E-2</c:v>
                      </c:pt>
                      <c:pt idx="2615">
                        <c:v>3.9900000000000005E-2</c:v>
                      </c:pt>
                      <c:pt idx="2616">
                        <c:v>3.9900000000000005E-2</c:v>
                      </c:pt>
                      <c:pt idx="2617">
                        <c:v>0.04</c:v>
                      </c:pt>
                      <c:pt idx="2618">
                        <c:v>3.9900000000000005E-2</c:v>
                      </c:pt>
                      <c:pt idx="2619">
                        <c:v>3.9900000000000005E-2</c:v>
                      </c:pt>
                      <c:pt idx="2620">
                        <c:v>3.9900000000000005E-2</c:v>
                      </c:pt>
                      <c:pt idx="2621">
                        <c:v>3.9699999999999999E-2</c:v>
                      </c:pt>
                      <c:pt idx="2622">
                        <c:v>3.9699999999999999E-2</c:v>
                      </c:pt>
                      <c:pt idx="2623">
                        <c:v>3.9699999999999999E-2</c:v>
                      </c:pt>
                      <c:pt idx="2624">
                        <c:v>3.9699999999999999E-2</c:v>
                      </c:pt>
                      <c:pt idx="2625">
                        <c:v>3.9599999999999996E-2</c:v>
                      </c:pt>
                      <c:pt idx="2626">
                        <c:v>3.95E-2</c:v>
                      </c:pt>
                      <c:pt idx="2627">
                        <c:v>3.9300000000000002E-2</c:v>
                      </c:pt>
                      <c:pt idx="2628">
                        <c:v>3.9199999999999999E-2</c:v>
                      </c:pt>
                      <c:pt idx="2629">
                        <c:v>3.9199999999999999E-2</c:v>
                      </c:pt>
                      <c:pt idx="2630">
                        <c:v>3.9E-2</c:v>
                      </c:pt>
                      <c:pt idx="2631">
                        <c:v>3.9100000000000003E-2</c:v>
                      </c:pt>
                      <c:pt idx="2632">
                        <c:v>3.9100000000000003E-2</c:v>
                      </c:pt>
                      <c:pt idx="2633">
                        <c:v>3.9100000000000003E-2</c:v>
                      </c:pt>
                      <c:pt idx="2634">
                        <c:v>3.9100000000000003E-2</c:v>
                      </c:pt>
                      <c:pt idx="2635">
                        <c:v>3.9E-2</c:v>
                      </c:pt>
                      <c:pt idx="2636">
                        <c:v>3.8900000000000004E-2</c:v>
                      </c:pt>
                      <c:pt idx="2637">
                        <c:v>3.8800000000000001E-2</c:v>
                      </c:pt>
                      <c:pt idx="2638">
                        <c:v>3.8800000000000001E-2</c:v>
                      </c:pt>
                      <c:pt idx="2639">
                        <c:v>3.8800000000000001E-2</c:v>
                      </c:pt>
                      <c:pt idx="2640">
                        <c:v>3.8699999999999998E-2</c:v>
                      </c:pt>
                      <c:pt idx="2641">
                        <c:v>3.8699999999999998E-2</c:v>
                      </c:pt>
                      <c:pt idx="2642">
                        <c:v>3.8699999999999998E-2</c:v>
                      </c:pt>
                      <c:pt idx="2643">
                        <c:v>3.8699999999999998E-2</c:v>
                      </c:pt>
                      <c:pt idx="2644">
                        <c:v>3.8699999999999998E-2</c:v>
                      </c:pt>
                      <c:pt idx="2645">
                        <c:v>3.8800000000000001E-2</c:v>
                      </c:pt>
                      <c:pt idx="2646">
                        <c:v>3.8800000000000001E-2</c:v>
                      </c:pt>
                      <c:pt idx="2647">
                        <c:v>3.8800000000000001E-2</c:v>
                      </c:pt>
                      <c:pt idx="2648">
                        <c:v>3.8800000000000001E-2</c:v>
                      </c:pt>
                      <c:pt idx="2649">
                        <c:v>3.8599999999999995E-2</c:v>
                      </c:pt>
                      <c:pt idx="2650">
                        <c:v>3.8399999999999997E-2</c:v>
                      </c:pt>
                      <c:pt idx="2651">
                        <c:v>3.8199999999999998E-2</c:v>
                      </c:pt>
                      <c:pt idx="2652">
                        <c:v>3.7999999999999999E-2</c:v>
                      </c:pt>
                      <c:pt idx="2653">
                        <c:v>3.7999999999999999E-2</c:v>
                      </c:pt>
                      <c:pt idx="2654">
                        <c:v>3.78E-2</c:v>
                      </c:pt>
                      <c:pt idx="2655">
                        <c:v>3.7499999999999999E-2</c:v>
                      </c:pt>
                      <c:pt idx="2656">
                        <c:v>3.73E-2</c:v>
                      </c:pt>
                      <c:pt idx="2657">
                        <c:v>3.7200000000000004E-2</c:v>
                      </c:pt>
                      <c:pt idx="2658">
                        <c:v>3.6799999999999999E-2</c:v>
                      </c:pt>
                      <c:pt idx="2659">
                        <c:v>3.6499999999999998E-2</c:v>
                      </c:pt>
                      <c:pt idx="2660">
                        <c:v>3.6200000000000003E-2</c:v>
                      </c:pt>
                      <c:pt idx="2661">
                        <c:v>3.6000000000000004E-2</c:v>
                      </c:pt>
                      <c:pt idx="2662">
                        <c:v>3.5699999999999996E-2</c:v>
                      </c:pt>
                      <c:pt idx="2663">
                        <c:v>3.5699999999999996E-2</c:v>
                      </c:pt>
                      <c:pt idx="2664">
                        <c:v>3.5200000000000002E-2</c:v>
                      </c:pt>
                      <c:pt idx="2665">
                        <c:v>3.4799999999999998E-2</c:v>
                      </c:pt>
                      <c:pt idx="2666">
                        <c:v>3.4799999999999998E-2</c:v>
                      </c:pt>
                      <c:pt idx="2667">
                        <c:v>3.5000000000000003E-2</c:v>
                      </c:pt>
                      <c:pt idx="2668">
                        <c:v>3.4799999999999998E-2</c:v>
                      </c:pt>
                      <c:pt idx="2669">
                        <c:v>3.4599999999999999E-2</c:v>
                      </c:pt>
                      <c:pt idx="2670">
                        <c:v>3.4799999999999998E-2</c:v>
                      </c:pt>
                      <c:pt idx="2671">
                        <c:v>3.4799999999999998E-2</c:v>
                      </c:pt>
                      <c:pt idx="2672">
                        <c:v>3.5200000000000002E-2</c:v>
                      </c:pt>
                      <c:pt idx="2673">
                        <c:v>3.5200000000000002E-2</c:v>
                      </c:pt>
                      <c:pt idx="2674">
                        <c:v>3.5200000000000002E-2</c:v>
                      </c:pt>
                      <c:pt idx="2675">
                        <c:v>3.5200000000000002E-2</c:v>
                      </c:pt>
                      <c:pt idx="2676">
                        <c:v>3.5200000000000002E-2</c:v>
                      </c:pt>
                      <c:pt idx="2677">
                        <c:v>3.5200000000000002E-2</c:v>
                      </c:pt>
                      <c:pt idx="2678">
                        <c:v>3.5200000000000002E-2</c:v>
                      </c:pt>
                      <c:pt idx="2679">
                        <c:v>3.5200000000000002E-2</c:v>
                      </c:pt>
                      <c:pt idx="2680">
                        <c:v>3.5299999999999998E-2</c:v>
                      </c:pt>
                      <c:pt idx="2681">
                        <c:v>3.5299999999999998E-2</c:v>
                      </c:pt>
                      <c:pt idx="2682">
                        <c:v>3.5299999999999998E-2</c:v>
                      </c:pt>
                      <c:pt idx="2683">
                        <c:v>3.5200000000000002E-2</c:v>
                      </c:pt>
                      <c:pt idx="2684">
                        <c:v>3.4799999999999998E-2</c:v>
                      </c:pt>
                      <c:pt idx="2685">
                        <c:v>3.4700000000000002E-2</c:v>
                      </c:pt>
                      <c:pt idx="2686">
                        <c:v>3.4700000000000002E-2</c:v>
                      </c:pt>
                      <c:pt idx="2687">
                        <c:v>3.4700000000000002E-2</c:v>
                      </c:pt>
                      <c:pt idx="2688">
                        <c:v>3.4599999999999999E-2</c:v>
                      </c:pt>
                      <c:pt idx="2689">
                        <c:v>3.4700000000000002E-2</c:v>
                      </c:pt>
                      <c:pt idx="2690">
                        <c:v>3.4799999999999998E-2</c:v>
                      </c:pt>
                      <c:pt idx="2691">
                        <c:v>3.5200000000000002E-2</c:v>
                      </c:pt>
                      <c:pt idx="2692">
                        <c:v>3.5499999999999997E-2</c:v>
                      </c:pt>
                      <c:pt idx="2693">
                        <c:v>3.5699999999999996E-2</c:v>
                      </c:pt>
                      <c:pt idx="2694">
                        <c:v>3.56E-2</c:v>
                      </c:pt>
                      <c:pt idx="2695">
                        <c:v>3.5099999999999999E-2</c:v>
                      </c:pt>
                      <c:pt idx="2696">
                        <c:v>3.4799999999999998E-2</c:v>
                      </c:pt>
                      <c:pt idx="2697">
                        <c:v>3.4799999999999998E-2</c:v>
                      </c:pt>
                      <c:pt idx="2698">
                        <c:v>3.49E-2</c:v>
                      </c:pt>
                      <c:pt idx="2699">
                        <c:v>3.5000000000000003E-2</c:v>
                      </c:pt>
                      <c:pt idx="2700">
                        <c:v>3.5400000000000001E-2</c:v>
                      </c:pt>
                      <c:pt idx="2701">
                        <c:v>3.5400000000000001E-2</c:v>
                      </c:pt>
                      <c:pt idx="2702">
                        <c:v>3.5400000000000001E-2</c:v>
                      </c:pt>
                      <c:pt idx="2703">
                        <c:v>3.5400000000000001E-2</c:v>
                      </c:pt>
                      <c:pt idx="2704">
                        <c:v>3.56E-2</c:v>
                      </c:pt>
                      <c:pt idx="2705">
                        <c:v>3.5699999999999996E-2</c:v>
                      </c:pt>
                      <c:pt idx="2706">
                        <c:v>3.5699999999999996E-2</c:v>
                      </c:pt>
                      <c:pt idx="2707">
                        <c:v>3.6400000000000002E-2</c:v>
                      </c:pt>
                      <c:pt idx="2708">
                        <c:v>3.6900000000000002E-2</c:v>
                      </c:pt>
                      <c:pt idx="2709">
                        <c:v>3.6900000000000002E-2</c:v>
                      </c:pt>
                      <c:pt idx="2710">
                        <c:v>3.6900000000000002E-2</c:v>
                      </c:pt>
                      <c:pt idx="2711">
                        <c:v>3.6900000000000002E-2</c:v>
                      </c:pt>
                      <c:pt idx="2712">
                        <c:v>3.73E-2</c:v>
                      </c:pt>
                      <c:pt idx="2713">
                        <c:v>3.7499999999999999E-2</c:v>
                      </c:pt>
                      <c:pt idx="2714">
                        <c:v>3.7499999999999999E-2</c:v>
                      </c:pt>
                      <c:pt idx="2715">
                        <c:v>3.7599999999999995E-2</c:v>
                      </c:pt>
                      <c:pt idx="2716">
                        <c:v>3.78E-2</c:v>
                      </c:pt>
                      <c:pt idx="2717">
                        <c:v>3.8900000000000004E-2</c:v>
                      </c:pt>
                      <c:pt idx="2718">
                        <c:v>3.9599999999999996E-2</c:v>
                      </c:pt>
                      <c:pt idx="2719">
                        <c:v>0.04</c:v>
                      </c:pt>
                      <c:pt idx="2720">
                        <c:v>4.1399999999999999E-2</c:v>
                      </c:pt>
                      <c:pt idx="2721">
                        <c:v>4.3400000000000001E-2</c:v>
                      </c:pt>
                      <c:pt idx="2722">
                        <c:v>4.4600000000000001E-2</c:v>
                      </c:pt>
                      <c:pt idx="2723">
                        <c:v>4.4500000000000005E-2</c:v>
                      </c:pt>
                      <c:pt idx="2724">
                        <c:v>4.3200000000000002E-2</c:v>
                      </c:pt>
                      <c:pt idx="2725">
                        <c:v>4.2800000000000005E-2</c:v>
                      </c:pt>
                      <c:pt idx="2726">
                        <c:v>4.2000000000000003E-2</c:v>
                      </c:pt>
                      <c:pt idx="2727">
                        <c:v>4.2000000000000003E-2</c:v>
                      </c:pt>
                      <c:pt idx="2728">
                        <c:v>4.2000000000000003E-2</c:v>
                      </c:pt>
                      <c:pt idx="2729">
                        <c:v>4.2000000000000003E-2</c:v>
                      </c:pt>
                      <c:pt idx="2730">
                        <c:v>4.1700000000000001E-2</c:v>
                      </c:pt>
                      <c:pt idx="2731">
                        <c:v>4.2099999999999999E-2</c:v>
                      </c:pt>
                      <c:pt idx="2732">
                        <c:v>4.2500000000000003E-2</c:v>
                      </c:pt>
                      <c:pt idx="2733">
                        <c:v>4.2699999999999995E-2</c:v>
                      </c:pt>
                      <c:pt idx="2734">
                        <c:v>4.2599999999999999E-2</c:v>
                      </c:pt>
                      <c:pt idx="2735">
                        <c:v>4.36E-2</c:v>
                      </c:pt>
                      <c:pt idx="2736">
                        <c:v>4.4999999999999998E-2</c:v>
                      </c:pt>
                      <c:pt idx="2737">
                        <c:v>4.4900000000000002E-2</c:v>
                      </c:pt>
                      <c:pt idx="2738">
                        <c:v>4.5100000000000001E-2</c:v>
                      </c:pt>
                      <c:pt idx="2739">
                        <c:v>4.5999999999999999E-2</c:v>
                      </c:pt>
                      <c:pt idx="2740">
                        <c:v>4.7800000000000002E-2</c:v>
                      </c:pt>
                      <c:pt idx="2741">
                        <c:v>4.7899999999999998E-2</c:v>
                      </c:pt>
                      <c:pt idx="2742">
                        <c:v>4.7500000000000001E-2</c:v>
                      </c:pt>
                      <c:pt idx="2743">
                        <c:v>4.6500000000000007E-2</c:v>
                      </c:pt>
                      <c:pt idx="2744">
                        <c:v>4.6199999999999998E-2</c:v>
                      </c:pt>
                      <c:pt idx="2745">
                        <c:v>4.5999999999999999E-2</c:v>
                      </c:pt>
                      <c:pt idx="2746">
                        <c:v>4.5999999999999999E-2</c:v>
                      </c:pt>
                      <c:pt idx="2747">
                        <c:v>4.5999999999999999E-2</c:v>
                      </c:pt>
                      <c:pt idx="2748">
                        <c:v>4.6199999999999998E-2</c:v>
                      </c:pt>
                      <c:pt idx="2749">
                        <c:v>4.6300000000000001E-2</c:v>
                      </c:pt>
                      <c:pt idx="2750">
                        <c:v>4.6300000000000001E-2</c:v>
                      </c:pt>
                      <c:pt idx="2751">
                        <c:v>4.6300000000000001E-2</c:v>
                      </c:pt>
                      <c:pt idx="2752">
                        <c:v>4.6300000000000001E-2</c:v>
                      </c:pt>
                      <c:pt idx="2753">
                        <c:v>4.7100000000000003E-2</c:v>
                      </c:pt>
                      <c:pt idx="2754">
                        <c:v>4.7100000000000003E-2</c:v>
                      </c:pt>
                      <c:pt idx="2755">
                        <c:v>4.7500000000000001E-2</c:v>
                      </c:pt>
                      <c:pt idx="2756">
                        <c:v>4.8000000000000001E-2</c:v>
                      </c:pt>
                      <c:pt idx="2757">
                        <c:v>4.8000000000000001E-2</c:v>
                      </c:pt>
                      <c:pt idx="2758">
                        <c:v>4.82E-2</c:v>
                      </c:pt>
                      <c:pt idx="2759">
                        <c:v>4.8499999999999995E-2</c:v>
                      </c:pt>
                      <c:pt idx="2760">
                        <c:v>4.9500000000000002E-2</c:v>
                      </c:pt>
                      <c:pt idx="2761">
                        <c:v>5.0700000000000002E-2</c:v>
                      </c:pt>
                      <c:pt idx="2762">
                        <c:v>5.16E-2</c:v>
                      </c:pt>
                      <c:pt idx="2763">
                        <c:v>5.1200000000000002E-2</c:v>
                      </c:pt>
                      <c:pt idx="2764">
                        <c:v>5.0499999999999996E-2</c:v>
                      </c:pt>
                      <c:pt idx="2765">
                        <c:v>5.0499999999999996E-2</c:v>
                      </c:pt>
                      <c:pt idx="2766">
                        <c:v>0.05</c:v>
                      </c:pt>
                      <c:pt idx="2767">
                        <c:v>4.9599999999999998E-2</c:v>
                      </c:pt>
                      <c:pt idx="2768">
                        <c:v>4.87E-2</c:v>
                      </c:pt>
                      <c:pt idx="2769">
                        <c:v>4.8399999999999999E-2</c:v>
                      </c:pt>
                      <c:pt idx="2770">
                        <c:v>4.8300000000000003E-2</c:v>
                      </c:pt>
                      <c:pt idx="2771">
                        <c:v>4.8099999999999997E-2</c:v>
                      </c:pt>
                      <c:pt idx="2772">
                        <c:v>4.8099999999999997E-2</c:v>
                      </c:pt>
                      <c:pt idx="2773">
                        <c:v>4.8300000000000003E-2</c:v>
                      </c:pt>
                      <c:pt idx="2774">
                        <c:v>4.8300000000000003E-2</c:v>
                      </c:pt>
                      <c:pt idx="2775">
                        <c:v>4.8300000000000003E-2</c:v>
                      </c:pt>
                      <c:pt idx="2776">
                        <c:v>4.87E-2</c:v>
                      </c:pt>
                      <c:pt idx="2777">
                        <c:v>4.87E-2</c:v>
                      </c:pt>
                      <c:pt idx="2778">
                        <c:v>4.8899999999999999E-2</c:v>
                      </c:pt>
                      <c:pt idx="2779">
                        <c:v>4.8899999999999999E-2</c:v>
                      </c:pt>
                      <c:pt idx="2780">
                        <c:v>4.8799999999999996E-2</c:v>
                      </c:pt>
                      <c:pt idx="2781">
                        <c:v>4.8300000000000003E-2</c:v>
                      </c:pt>
                      <c:pt idx="2782">
                        <c:v>4.8300000000000003E-2</c:v>
                      </c:pt>
                      <c:pt idx="2783">
                        <c:v>4.7800000000000002E-2</c:v>
                      </c:pt>
                      <c:pt idx="2784">
                        <c:v>4.7199999999999999E-2</c:v>
                      </c:pt>
                      <c:pt idx="2785">
                        <c:v>4.6600000000000003E-2</c:v>
                      </c:pt>
                      <c:pt idx="2786">
                        <c:v>4.6600000000000003E-2</c:v>
                      </c:pt>
                      <c:pt idx="2787">
                        <c:v>4.5999999999999999E-2</c:v>
                      </c:pt>
                      <c:pt idx="2788">
                        <c:v>4.58E-2</c:v>
                      </c:pt>
                      <c:pt idx="2789">
                        <c:v>4.5499999999999999E-2</c:v>
                      </c:pt>
                      <c:pt idx="2790">
                        <c:v>4.5400000000000003E-2</c:v>
                      </c:pt>
                      <c:pt idx="2791">
                        <c:v>4.5400000000000003E-2</c:v>
                      </c:pt>
                      <c:pt idx="2792">
                        <c:v>4.53E-2</c:v>
                      </c:pt>
                      <c:pt idx="2793">
                        <c:v>4.53E-2</c:v>
                      </c:pt>
                      <c:pt idx="2794">
                        <c:v>4.5599999999999995E-2</c:v>
                      </c:pt>
                      <c:pt idx="2795">
                        <c:v>4.5599999999999995E-2</c:v>
                      </c:pt>
                      <c:pt idx="2796">
                        <c:v>4.58E-2</c:v>
                      </c:pt>
                      <c:pt idx="2797">
                        <c:v>4.58E-2</c:v>
                      </c:pt>
                      <c:pt idx="2798">
                        <c:v>4.58E-2</c:v>
                      </c:pt>
                      <c:pt idx="2799">
                        <c:v>4.58E-2</c:v>
                      </c:pt>
                      <c:pt idx="2800">
                        <c:v>4.58E-2</c:v>
                      </c:pt>
                      <c:pt idx="2801">
                        <c:v>4.5599999999999995E-2</c:v>
                      </c:pt>
                      <c:pt idx="2802">
                        <c:v>4.4999999999999998E-2</c:v>
                      </c:pt>
                      <c:pt idx="2803">
                        <c:v>4.4699999999999997E-2</c:v>
                      </c:pt>
                      <c:pt idx="2804">
                        <c:v>4.4699999999999997E-2</c:v>
                      </c:pt>
                      <c:pt idx="2805">
                        <c:v>4.4699999999999997E-2</c:v>
                      </c:pt>
                      <c:pt idx="2806">
                        <c:v>4.4999999999999998E-2</c:v>
                      </c:pt>
                      <c:pt idx="2807">
                        <c:v>4.4999999999999998E-2</c:v>
                      </c:pt>
                      <c:pt idx="2808">
                        <c:v>4.4999999999999998E-2</c:v>
                      </c:pt>
                      <c:pt idx="2809">
                        <c:v>4.53E-2</c:v>
                      </c:pt>
                      <c:pt idx="2810">
                        <c:v>4.53E-2</c:v>
                      </c:pt>
                      <c:pt idx="2811">
                        <c:v>4.5400000000000003E-2</c:v>
                      </c:pt>
                      <c:pt idx="2812">
                        <c:v>4.58E-2</c:v>
                      </c:pt>
                      <c:pt idx="2813">
                        <c:v>4.6199999999999998E-2</c:v>
                      </c:pt>
                      <c:pt idx="2814">
                        <c:v>4.6300000000000001E-2</c:v>
                      </c:pt>
                      <c:pt idx="2815">
                        <c:v>4.6300000000000001E-2</c:v>
                      </c:pt>
                      <c:pt idx="2816">
                        <c:v>4.6300000000000001E-2</c:v>
                      </c:pt>
                      <c:pt idx="2817">
                        <c:v>4.6399999999999997E-2</c:v>
                      </c:pt>
                      <c:pt idx="2818">
                        <c:v>4.6600000000000003E-2</c:v>
                      </c:pt>
                      <c:pt idx="2819">
                        <c:v>4.6600000000000003E-2</c:v>
                      </c:pt>
                      <c:pt idx="2820">
                        <c:v>4.6600000000000003E-2</c:v>
                      </c:pt>
                      <c:pt idx="2821">
                        <c:v>4.6600000000000003E-2</c:v>
                      </c:pt>
                      <c:pt idx="2822">
                        <c:v>4.6399999999999997E-2</c:v>
                      </c:pt>
                      <c:pt idx="2823">
                        <c:v>4.6300000000000001E-2</c:v>
                      </c:pt>
                      <c:pt idx="2824">
                        <c:v>4.5899999999999996E-2</c:v>
                      </c:pt>
                      <c:pt idx="2825">
                        <c:v>4.5700000000000005E-2</c:v>
                      </c:pt>
                      <c:pt idx="2826">
                        <c:v>4.5499999999999999E-2</c:v>
                      </c:pt>
                      <c:pt idx="2827">
                        <c:v>4.5400000000000003E-2</c:v>
                      </c:pt>
                      <c:pt idx="2828">
                        <c:v>4.5199999999999997E-2</c:v>
                      </c:pt>
                      <c:pt idx="2829">
                        <c:v>4.4999999999999998E-2</c:v>
                      </c:pt>
                      <c:pt idx="2830">
                        <c:v>4.4699999999999997E-2</c:v>
                      </c:pt>
                      <c:pt idx="2831">
                        <c:v>4.41E-2</c:v>
                      </c:pt>
                      <c:pt idx="2832">
                        <c:v>4.4000000000000004E-2</c:v>
                      </c:pt>
                      <c:pt idx="2833">
                        <c:v>4.3700000000000003E-2</c:v>
                      </c:pt>
                      <c:pt idx="2834">
                        <c:v>4.36E-2</c:v>
                      </c:pt>
                      <c:pt idx="2835">
                        <c:v>4.36E-2</c:v>
                      </c:pt>
                      <c:pt idx="2836">
                        <c:v>4.3400000000000001E-2</c:v>
                      </c:pt>
                      <c:pt idx="2837">
                        <c:v>4.2900000000000001E-2</c:v>
                      </c:pt>
                      <c:pt idx="2838">
                        <c:v>4.2199999999999994E-2</c:v>
                      </c:pt>
                      <c:pt idx="2839">
                        <c:v>4.2199999999999994E-2</c:v>
                      </c:pt>
                      <c:pt idx="2840">
                        <c:v>4.2199999999999994E-2</c:v>
                      </c:pt>
                      <c:pt idx="2841">
                        <c:v>4.2199999999999994E-2</c:v>
                      </c:pt>
                      <c:pt idx="2842">
                        <c:v>4.2000000000000003E-2</c:v>
                      </c:pt>
                      <c:pt idx="2843">
                        <c:v>4.1700000000000001E-2</c:v>
                      </c:pt>
                      <c:pt idx="2844">
                        <c:v>4.1500000000000002E-2</c:v>
                      </c:pt>
                      <c:pt idx="2845">
                        <c:v>4.1399999999999999E-2</c:v>
                      </c:pt>
                      <c:pt idx="2846">
                        <c:v>4.0899999999999999E-2</c:v>
                      </c:pt>
                      <c:pt idx="2847">
                        <c:v>4.0899999999999999E-2</c:v>
                      </c:pt>
                      <c:pt idx="2848">
                        <c:v>4.1200000000000001E-2</c:v>
                      </c:pt>
                      <c:pt idx="2849">
                        <c:v>4.1200000000000001E-2</c:v>
                      </c:pt>
                      <c:pt idx="2850">
                        <c:v>4.1200000000000001E-2</c:v>
                      </c:pt>
                      <c:pt idx="2851">
                        <c:v>4.1200000000000001E-2</c:v>
                      </c:pt>
                      <c:pt idx="2852">
                        <c:v>4.1299999999999996E-2</c:v>
                      </c:pt>
                      <c:pt idx="2853">
                        <c:v>4.1299999999999996E-2</c:v>
                      </c:pt>
                      <c:pt idx="2854">
                        <c:v>4.1299999999999996E-2</c:v>
                      </c:pt>
                      <c:pt idx="2855">
                        <c:v>4.1299999999999996E-2</c:v>
                      </c:pt>
                      <c:pt idx="2856">
                        <c:v>4.1100000000000005E-2</c:v>
                      </c:pt>
                      <c:pt idx="2857">
                        <c:v>4.0899999999999999E-2</c:v>
                      </c:pt>
                      <c:pt idx="2858">
                        <c:v>4.07E-2</c:v>
                      </c:pt>
                      <c:pt idx="2859">
                        <c:v>4.07E-2</c:v>
                      </c:pt>
                      <c:pt idx="2860">
                        <c:v>4.0899999999999999E-2</c:v>
                      </c:pt>
                      <c:pt idx="2861">
                        <c:v>4.0800000000000003E-2</c:v>
                      </c:pt>
                      <c:pt idx="2862">
                        <c:v>4.0800000000000003E-2</c:v>
                      </c:pt>
                      <c:pt idx="2863">
                        <c:v>4.0800000000000003E-2</c:v>
                      </c:pt>
                      <c:pt idx="2864">
                        <c:v>4.0800000000000003E-2</c:v>
                      </c:pt>
                      <c:pt idx="2865">
                        <c:v>4.1100000000000005E-2</c:v>
                      </c:pt>
                      <c:pt idx="2866">
                        <c:v>4.1100000000000005E-2</c:v>
                      </c:pt>
                      <c:pt idx="2867">
                        <c:v>4.07E-2</c:v>
                      </c:pt>
                      <c:pt idx="2868">
                        <c:v>4.07E-2</c:v>
                      </c:pt>
                      <c:pt idx="2869">
                        <c:v>4.07E-2</c:v>
                      </c:pt>
                      <c:pt idx="2870">
                        <c:v>4.0599999999999997E-2</c:v>
                      </c:pt>
                      <c:pt idx="2871">
                        <c:v>4.0500000000000001E-2</c:v>
                      </c:pt>
                      <c:pt idx="2872">
                        <c:v>4.0300000000000002E-2</c:v>
                      </c:pt>
                      <c:pt idx="2873">
                        <c:v>4.0300000000000002E-2</c:v>
                      </c:pt>
                      <c:pt idx="2874">
                        <c:v>4.0300000000000002E-2</c:v>
                      </c:pt>
                      <c:pt idx="2875">
                        <c:v>4.0800000000000003E-2</c:v>
                      </c:pt>
                      <c:pt idx="2876">
                        <c:v>4.1100000000000005E-2</c:v>
                      </c:pt>
                      <c:pt idx="2877">
                        <c:v>4.1599999999999998E-2</c:v>
                      </c:pt>
                      <c:pt idx="2878">
                        <c:v>4.1700000000000001E-2</c:v>
                      </c:pt>
                      <c:pt idx="2879">
                        <c:v>4.1700000000000001E-2</c:v>
                      </c:pt>
                      <c:pt idx="2880">
                        <c:v>4.1700000000000001E-2</c:v>
                      </c:pt>
                      <c:pt idx="2881">
                        <c:v>4.1799999999999997E-2</c:v>
                      </c:pt>
                      <c:pt idx="2882">
                        <c:v>4.1500000000000002E-2</c:v>
                      </c:pt>
                      <c:pt idx="2883">
                        <c:v>4.1100000000000005E-2</c:v>
                      </c:pt>
                      <c:pt idx="2884">
                        <c:v>4.0599999999999997E-2</c:v>
                      </c:pt>
                      <c:pt idx="2885">
                        <c:v>4.0500000000000001E-2</c:v>
                      </c:pt>
                      <c:pt idx="2886">
                        <c:v>4.0500000000000001E-2</c:v>
                      </c:pt>
                      <c:pt idx="2887">
                        <c:v>4.0599999999999997E-2</c:v>
                      </c:pt>
                      <c:pt idx="2888">
                        <c:v>4.0599999999999997E-2</c:v>
                      </c:pt>
                      <c:pt idx="2889">
                        <c:v>4.0599999999999997E-2</c:v>
                      </c:pt>
                      <c:pt idx="2890">
                        <c:v>4.0599999999999997E-2</c:v>
                      </c:pt>
                      <c:pt idx="2891">
                        <c:v>4.0800000000000003E-2</c:v>
                      </c:pt>
                      <c:pt idx="2892">
                        <c:v>4.0800000000000003E-2</c:v>
                      </c:pt>
                      <c:pt idx="2893">
                        <c:v>4.0800000000000003E-2</c:v>
                      </c:pt>
                      <c:pt idx="2894">
                        <c:v>4.0899999999999999E-2</c:v>
                      </c:pt>
                      <c:pt idx="2895">
                        <c:v>4.0999999999999995E-2</c:v>
                      </c:pt>
                      <c:pt idx="2896">
                        <c:v>4.0999999999999995E-2</c:v>
                      </c:pt>
                      <c:pt idx="2897">
                        <c:v>4.0899999999999999E-2</c:v>
                      </c:pt>
                      <c:pt idx="2898">
                        <c:v>4.0500000000000001E-2</c:v>
                      </c:pt>
                      <c:pt idx="2899">
                        <c:v>3.9699999999999999E-2</c:v>
                      </c:pt>
                      <c:pt idx="2900">
                        <c:v>3.8599999999999995E-2</c:v>
                      </c:pt>
                      <c:pt idx="2901">
                        <c:v>3.7400000000000003E-2</c:v>
                      </c:pt>
                      <c:pt idx="2902">
                        <c:v>3.7400000000000003E-2</c:v>
                      </c:pt>
                      <c:pt idx="2903">
                        <c:v>3.7599999999999995E-2</c:v>
                      </c:pt>
                      <c:pt idx="2904">
                        <c:v>3.78E-2</c:v>
                      </c:pt>
                      <c:pt idx="2905">
                        <c:v>3.7000000000000005E-2</c:v>
                      </c:pt>
                      <c:pt idx="2906">
                        <c:v>3.7200000000000004E-2</c:v>
                      </c:pt>
                      <c:pt idx="2907">
                        <c:v>3.7499999999999999E-2</c:v>
                      </c:pt>
                      <c:pt idx="2908">
                        <c:v>3.7499999999999999E-2</c:v>
                      </c:pt>
                      <c:pt idx="2909">
                        <c:v>3.7499999999999999E-2</c:v>
                      </c:pt>
                      <c:pt idx="2910">
                        <c:v>3.7499999999999999E-2</c:v>
                      </c:pt>
                      <c:pt idx="2911">
                        <c:v>3.6900000000000002E-2</c:v>
                      </c:pt>
                      <c:pt idx="2912">
                        <c:v>3.7000000000000005E-2</c:v>
                      </c:pt>
                      <c:pt idx="2913">
                        <c:v>3.7200000000000004E-2</c:v>
                      </c:pt>
                      <c:pt idx="2914">
                        <c:v>3.7499999999999999E-2</c:v>
                      </c:pt>
                      <c:pt idx="2915">
                        <c:v>3.8100000000000002E-2</c:v>
                      </c:pt>
                      <c:pt idx="2916">
                        <c:v>3.8100000000000002E-2</c:v>
                      </c:pt>
                      <c:pt idx="2917">
                        <c:v>3.8199999999999998E-2</c:v>
                      </c:pt>
                      <c:pt idx="2918">
                        <c:v>3.8300000000000001E-2</c:v>
                      </c:pt>
                      <c:pt idx="2919">
                        <c:v>3.8300000000000001E-2</c:v>
                      </c:pt>
                      <c:pt idx="2920">
                        <c:v>3.8300000000000001E-2</c:v>
                      </c:pt>
                      <c:pt idx="2921">
                        <c:v>3.8199999999999998E-2</c:v>
                      </c:pt>
                      <c:pt idx="2922">
                        <c:v>3.7599999999999995E-2</c:v>
                      </c:pt>
                      <c:pt idx="2923">
                        <c:v>3.6900000000000002E-2</c:v>
                      </c:pt>
                      <c:pt idx="2924">
                        <c:v>3.6699999999999997E-2</c:v>
                      </c:pt>
                      <c:pt idx="2925">
                        <c:v>3.6499999999999998E-2</c:v>
                      </c:pt>
                      <c:pt idx="2926">
                        <c:v>3.6299999999999999E-2</c:v>
                      </c:pt>
                      <c:pt idx="2927">
                        <c:v>3.6299999999999999E-2</c:v>
                      </c:pt>
                      <c:pt idx="2928">
                        <c:v>3.6299999999999999E-2</c:v>
                      </c:pt>
                      <c:pt idx="2929">
                        <c:v>3.6499999999999998E-2</c:v>
                      </c:pt>
                      <c:pt idx="2930">
                        <c:v>3.6799999999999999E-2</c:v>
                      </c:pt>
                      <c:pt idx="2931">
                        <c:v>3.6799999999999999E-2</c:v>
                      </c:pt>
                      <c:pt idx="2932">
                        <c:v>3.6699999999999997E-2</c:v>
                      </c:pt>
                      <c:pt idx="2933">
                        <c:v>3.6600000000000001E-2</c:v>
                      </c:pt>
                      <c:pt idx="2934">
                        <c:v>3.6400000000000002E-2</c:v>
                      </c:pt>
                      <c:pt idx="2935">
                        <c:v>3.4799999999999998E-2</c:v>
                      </c:pt>
                      <c:pt idx="2936">
                        <c:v>3.4799999999999998E-2</c:v>
                      </c:pt>
                      <c:pt idx="2937">
                        <c:v>3.5200000000000002E-2</c:v>
                      </c:pt>
                      <c:pt idx="2938">
                        <c:v>3.5900000000000001E-2</c:v>
                      </c:pt>
                      <c:pt idx="2939">
                        <c:v>3.6400000000000002E-2</c:v>
                      </c:pt>
                      <c:pt idx="2940">
                        <c:v>3.6600000000000001E-2</c:v>
                      </c:pt>
                      <c:pt idx="2941">
                        <c:v>3.6600000000000001E-2</c:v>
                      </c:pt>
                      <c:pt idx="2942">
                        <c:v>3.6600000000000001E-2</c:v>
                      </c:pt>
                      <c:pt idx="2943">
                        <c:v>3.6600000000000001E-2</c:v>
                      </c:pt>
                      <c:pt idx="2944">
                        <c:v>3.78E-2</c:v>
                      </c:pt>
                      <c:pt idx="2945">
                        <c:v>3.8599999999999995E-2</c:v>
                      </c:pt>
                      <c:pt idx="2946">
                        <c:v>3.8699999999999998E-2</c:v>
                      </c:pt>
                      <c:pt idx="2947">
                        <c:v>3.8699999999999998E-2</c:v>
                      </c:pt>
                      <c:pt idx="2948">
                        <c:v>3.9E-2</c:v>
                      </c:pt>
                      <c:pt idx="2949">
                        <c:v>3.8699999999999998E-2</c:v>
                      </c:pt>
                      <c:pt idx="2950">
                        <c:v>3.8800000000000001E-2</c:v>
                      </c:pt>
                      <c:pt idx="2951">
                        <c:v>3.8599999999999995E-2</c:v>
                      </c:pt>
                      <c:pt idx="2952">
                        <c:v>3.7499999999999999E-2</c:v>
                      </c:pt>
                      <c:pt idx="2953">
                        <c:v>3.7499999999999999E-2</c:v>
                      </c:pt>
                      <c:pt idx="2954">
                        <c:v>3.7499999999999999E-2</c:v>
                      </c:pt>
                      <c:pt idx="2955">
                        <c:v>3.7499999999999999E-2</c:v>
                      </c:pt>
                      <c:pt idx="2956">
                        <c:v>3.7599999999999995E-2</c:v>
                      </c:pt>
                      <c:pt idx="2957">
                        <c:v>3.7599999999999995E-2</c:v>
                      </c:pt>
                      <c:pt idx="2958">
                        <c:v>3.7499999999999999E-2</c:v>
                      </c:pt>
                      <c:pt idx="2959">
                        <c:v>3.8300000000000001E-2</c:v>
                      </c:pt>
                      <c:pt idx="2960">
                        <c:v>3.8300000000000001E-2</c:v>
                      </c:pt>
                      <c:pt idx="2961">
                        <c:v>3.78E-2</c:v>
                      </c:pt>
                      <c:pt idx="2962">
                        <c:v>3.6799999999999999E-2</c:v>
                      </c:pt>
                      <c:pt idx="2963">
                        <c:v>3.6799999999999999E-2</c:v>
                      </c:pt>
                      <c:pt idx="2964">
                        <c:v>3.7400000000000003E-2</c:v>
                      </c:pt>
                      <c:pt idx="2965">
                        <c:v>3.7400000000000003E-2</c:v>
                      </c:pt>
                      <c:pt idx="2966">
                        <c:v>3.73E-2</c:v>
                      </c:pt>
                      <c:pt idx="2967">
                        <c:v>3.7499999999999999E-2</c:v>
                      </c:pt>
                      <c:pt idx="2968">
                        <c:v>3.7200000000000004E-2</c:v>
                      </c:pt>
                      <c:pt idx="2969">
                        <c:v>3.7499999999999999E-2</c:v>
                      </c:pt>
                      <c:pt idx="2970">
                        <c:v>3.78E-2</c:v>
                      </c:pt>
                      <c:pt idx="2971">
                        <c:v>3.8100000000000002E-2</c:v>
                      </c:pt>
                      <c:pt idx="2972">
                        <c:v>3.8100000000000002E-2</c:v>
                      </c:pt>
                      <c:pt idx="2973">
                        <c:v>3.8100000000000002E-2</c:v>
                      </c:pt>
                      <c:pt idx="2974">
                        <c:v>3.7900000000000003E-2</c:v>
                      </c:pt>
                      <c:pt idx="2975">
                        <c:v>3.7699999999999997E-2</c:v>
                      </c:pt>
                      <c:pt idx="2976">
                        <c:v>3.7699999999999997E-2</c:v>
                      </c:pt>
                      <c:pt idx="2977">
                        <c:v>3.7699999999999997E-2</c:v>
                      </c:pt>
                      <c:pt idx="2978">
                        <c:v>3.7699999999999997E-2</c:v>
                      </c:pt>
                      <c:pt idx="2979">
                        <c:v>3.8100000000000002E-2</c:v>
                      </c:pt>
                      <c:pt idx="2980">
                        <c:v>3.7999999999999999E-2</c:v>
                      </c:pt>
                      <c:pt idx="2981">
                        <c:v>3.8100000000000002E-2</c:v>
                      </c:pt>
                      <c:pt idx="2982">
                        <c:v>3.7999999999999999E-2</c:v>
                      </c:pt>
                      <c:pt idx="2983">
                        <c:v>3.7499999999999999E-2</c:v>
                      </c:pt>
                      <c:pt idx="2984">
                        <c:v>3.7400000000000003E-2</c:v>
                      </c:pt>
                      <c:pt idx="2985">
                        <c:v>3.6600000000000001E-2</c:v>
                      </c:pt>
                      <c:pt idx="2986">
                        <c:v>3.5799999999999998E-2</c:v>
                      </c:pt>
                      <c:pt idx="2987">
                        <c:v>3.56E-2</c:v>
                      </c:pt>
                      <c:pt idx="2988">
                        <c:v>3.56E-2</c:v>
                      </c:pt>
                      <c:pt idx="2989">
                        <c:v>3.56E-2</c:v>
                      </c:pt>
                      <c:pt idx="2990">
                        <c:v>3.5699999999999996E-2</c:v>
                      </c:pt>
                      <c:pt idx="2991">
                        <c:v>3.5400000000000001E-2</c:v>
                      </c:pt>
                      <c:pt idx="2992">
                        <c:v>3.5200000000000002E-2</c:v>
                      </c:pt>
                      <c:pt idx="2993">
                        <c:v>3.5099999999999999E-2</c:v>
                      </c:pt>
                      <c:pt idx="2994">
                        <c:v>3.5099999999999999E-2</c:v>
                      </c:pt>
                      <c:pt idx="2995">
                        <c:v>3.5099999999999999E-2</c:v>
                      </c:pt>
                      <c:pt idx="2996">
                        <c:v>3.5299999999999998E-2</c:v>
                      </c:pt>
                      <c:pt idx="2997">
                        <c:v>3.5099999999999999E-2</c:v>
                      </c:pt>
                      <c:pt idx="2998">
                        <c:v>3.5099999999999999E-2</c:v>
                      </c:pt>
                      <c:pt idx="2999">
                        <c:v>3.5099999999999999E-2</c:v>
                      </c:pt>
                      <c:pt idx="3000">
                        <c:v>3.4599999999999999E-2</c:v>
                      </c:pt>
                      <c:pt idx="3001">
                        <c:v>3.4300000000000004E-2</c:v>
                      </c:pt>
                      <c:pt idx="3002">
                        <c:v>3.4200000000000001E-2</c:v>
                      </c:pt>
                      <c:pt idx="3003">
                        <c:v>3.49E-2</c:v>
                      </c:pt>
                      <c:pt idx="3004">
                        <c:v>3.4700000000000002E-2</c:v>
                      </c:pt>
                      <c:pt idx="3005">
                        <c:v>3.44E-2</c:v>
                      </c:pt>
                      <c:pt idx="3006">
                        <c:v>3.39E-2</c:v>
                      </c:pt>
                      <c:pt idx="3007">
                        <c:v>3.32E-2</c:v>
                      </c:pt>
                      <c:pt idx="3008">
                        <c:v>3.27E-2</c:v>
                      </c:pt>
                      <c:pt idx="3009">
                        <c:v>3.2000000000000001E-2</c:v>
                      </c:pt>
                      <c:pt idx="3010">
                        <c:v>3.15E-2</c:v>
                      </c:pt>
                      <c:pt idx="3011">
                        <c:v>3.0699999999999998E-2</c:v>
                      </c:pt>
                      <c:pt idx="3012">
                        <c:v>3.0200000000000001E-2</c:v>
                      </c:pt>
                      <c:pt idx="3013">
                        <c:v>0.03</c:v>
                      </c:pt>
                      <c:pt idx="3014">
                        <c:v>3.0699999999999998E-2</c:v>
                      </c:pt>
                      <c:pt idx="3015">
                        <c:v>3.1800000000000002E-2</c:v>
                      </c:pt>
                      <c:pt idx="3016">
                        <c:v>3.2099999999999997E-2</c:v>
                      </c:pt>
                      <c:pt idx="3017">
                        <c:v>3.2000000000000001E-2</c:v>
                      </c:pt>
                      <c:pt idx="3018">
                        <c:v>3.1400000000000004E-2</c:v>
                      </c:pt>
                      <c:pt idx="3019">
                        <c:v>3.0800000000000001E-2</c:v>
                      </c:pt>
                      <c:pt idx="3020">
                        <c:v>3.0299999999999997E-2</c:v>
                      </c:pt>
                      <c:pt idx="3021">
                        <c:v>2.9399999999999999E-2</c:v>
                      </c:pt>
                      <c:pt idx="3022">
                        <c:v>2.92E-2</c:v>
                      </c:pt>
                      <c:pt idx="3023">
                        <c:v>2.9100000000000001E-2</c:v>
                      </c:pt>
                      <c:pt idx="3024">
                        <c:v>2.9100000000000001E-2</c:v>
                      </c:pt>
                      <c:pt idx="3025">
                        <c:v>2.9900000000000003E-2</c:v>
                      </c:pt>
                      <c:pt idx="3026">
                        <c:v>2.9900000000000003E-2</c:v>
                      </c:pt>
                      <c:pt idx="3027">
                        <c:v>2.9900000000000003E-2</c:v>
                      </c:pt>
                      <c:pt idx="3028">
                        <c:v>3.0099999999999998E-2</c:v>
                      </c:pt>
                      <c:pt idx="3029">
                        <c:v>3.0499999999999999E-2</c:v>
                      </c:pt>
                      <c:pt idx="3030">
                        <c:v>3.0299999999999997E-2</c:v>
                      </c:pt>
                      <c:pt idx="3031">
                        <c:v>3.0299999999999997E-2</c:v>
                      </c:pt>
                      <c:pt idx="3032">
                        <c:v>3.0099999999999998E-2</c:v>
                      </c:pt>
                      <c:pt idx="3033">
                        <c:v>3.0099999999999998E-2</c:v>
                      </c:pt>
                      <c:pt idx="3034">
                        <c:v>3.0099999999999998E-2</c:v>
                      </c:pt>
                      <c:pt idx="3035">
                        <c:v>3.0299999999999997E-2</c:v>
                      </c:pt>
                      <c:pt idx="3036">
                        <c:v>3.0600000000000002E-2</c:v>
                      </c:pt>
                      <c:pt idx="3037">
                        <c:v>3.0699999999999998E-2</c:v>
                      </c:pt>
                      <c:pt idx="3038">
                        <c:v>3.0699999999999998E-2</c:v>
                      </c:pt>
                      <c:pt idx="3039">
                        <c:v>3.0600000000000002E-2</c:v>
                      </c:pt>
                      <c:pt idx="3040">
                        <c:v>3.0499999999999999E-2</c:v>
                      </c:pt>
                      <c:pt idx="3041">
                        <c:v>3.04E-2</c:v>
                      </c:pt>
                      <c:pt idx="3042">
                        <c:v>3.04E-2</c:v>
                      </c:pt>
                      <c:pt idx="3043">
                        <c:v>3.0800000000000001E-2</c:v>
                      </c:pt>
                      <c:pt idx="3044">
                        <c:v>3.0800000000000001E-2</c:v>
                      </c:pt>
                      <c:pt idx="3045">
                        <c:v>3.1E-2</c:v>
                      </c:pt>
                      <c:pt idx="3046">
                        <c:v>3.1300000000000001E-2</c:v>
                      </c:pt>
                      <c:pt idx="3047">
                        <c:v>3.15E-2</c:v>
                      </c:pt>
                      <c:pt idx="3048">
                        <c:v>3.1800000000000002E-2</c:v>
                      </c:pt>
                      <c:pt idx="3049">
                        <c:v>3.1800000000000002E-2</c:v>
                      </c:pt>
                      <c:pt idx="3050">
                        <c:v>3.1699999999999999E-2</c:v>
                      </c:pt>
                      <c:pt idx="3051">
                        <c:v>3.1899999999999998E-2</c:v>
                      </c:pt>
                      <c:pt idx="3052">
                        <c:v>3.27E-2</c:v>
                      </c:pt>
                      <c:pt idx="3053">
                        <c:v>3.2799999999999996E-2</c:v>
                      </c:pt>
                      <c:pt idx="3054">
                        <c:v>3.3300000000000003E-2</c:v>
                      </c:pt>
                      <c:pt idx="3055">
                        <c:v>3.3599999999999998E-2</c:v>
                      </c:pt>
                      <c:pt idx="3056">
                        <c:v>3.3799999999999997E-2</c:v>
                      </c:pt>
                      <c:pt idx="3057">
                        <c:v>3.3700000000000001E-2</c:v>
                      </c:pt>
                      <c:pt idx="3058">
                        <c:v>3.3500000000000002E-2</c:v>
                      </c:pt>
                      <c:pt idx="3059">
                        <c:v>3.3300000000000003E-2</c:v>
                      </c:pt>
                      <c:pt idx="3060">
                        <c:v>3.32E-2</c:v>
                      </c:pt>
                      <c:pt idx="3061">
                        <c:v>3.2899999999999999E-2</c:v>
                      </c:pt>
                      <c:pt idx="3062">
                        <c:v>3.2899999999999999E-2</c:v>
                      </c:pt>
                      <c:pt idx="3063">
                        <c:v>3.3099999999999997E-2</c:v>
                      </c:pt>
                      <c:pt idx="3064">
                        <c:v>3.3300000000000003E-2</c:v>
                      </c:pt>
                      <c:pt idx="3065">
                        <c:v>3.3300000000000003E-2</c:v>
                      </c:pt>
                      <c:pt idx="3066">
                        <c:v>3.3599999999999998E-2</c:v>
                      </c:pt>
                      <c:pt idx="3067">
                        <c:v>3.3599999999999998E-2</c:v>
                      </c:pt>
                      <c:pt idx="3068">
                        <c:v>3.3399999999999999E-2</c:v>
                      </c:pt>
                      <c:pt idx="3069">
                        <c:v>3.2199999999999999E-2</c:v>
                      </c:pt>
                      <c:pt idx="3070">
                        <c:v>3.2000000000000001E-2</c:v>
                      </c:pt>
                      <c:pt idx="3071">
                        <c:v>3.2199999999999999E-2</c:v>
                      </c:pt>
                      <c:pt idx="3072">
                        <c:v>3.2400000000000005E-2</c:v>
                      </c:pt>
                      <c:pt idx="3073">
                        <c:v>3.2099999999999997E-2</c:v>
                      </c:pt>
                      <c:pt idx="3074">
                        <c:v>3.2000000000000001E-2</c:v>
                      </c:pt>
                      <c:pt idx="3075">
                        <c:v>3.2000000000000001E-2</c:v>
                      </c:pt>
                      <c:pt idx="3076">
                        <c:v>3.1800000000000002E-2</c:v>
                      </c:pt>
                      <c:pt idx="3077">
                        <c:v>3.1600000000000003E-2</c:v>
                      </c:pt>
                      <c:pt idx="3078">
                        <c:v>3.1600000000000003E-2</c:v>
                      </c:pt>
                      <c:pt idx="3079">
                        <c:v>3.1300000000000001E-2</c:v>
                      </c:pt>
                      <c:pt idx="3080">
                        <c:v>3.1300000000000001E-2</c:v>
                      </c:pt>
                      <c:pt idx="3081">
                        <c:v>3.1300000000000001E-2</c:v>
                      </c:pt>
                      <c:pt idx="3082">
                        <c:v>3.1300000000000001E-2</c:v>
                      </c:pt>
                      <c:pt idx="3083">
                        <c:v>3.1300000000000001E-2</c:v>
                      </c:pt>
                      <c:pt idx="3084">
                        <c:v>3.1300000000000001E-2</c:v>
                      </c:pt>
                      <c:pt idx="3085">
                        <c:v>3.1200000000000002E-2</c:v>
                      </c:pt>
                      <c:pt idx="3086">
                        <c:v>3.0800000000000001E-2</c:v>
                      </c:pt>
                      <c:pt idx="3087">
                        <c:v>3.0499999999999999E-2</c:v>
                      </c:pt>
                      <c:pt idx="3088">
                        <c:v>3.0099999999999998E-2</c:v>
                      </c:pt>
                      <c:pt idx="3089">
                        <c:v>2.9900000000000003E-2</c:v>
                      </c:pt>
                      <c:pt idx="3090">
                        <c:v>2.9500000000000002E-2</c:v>
                      </c:pt>
                      <c:pt idx="3091">
                        <c:v>2.9399999999999999E-2</c:v>
                      </c:pt>
                      <c:pt idx="3092">
                        <c:v>2.9600000000000001E-2</c:v>
                      </c:pt>
                      <c:pt idx="3093">
                        <c:v>2.9500000000000002E-2</c:v>
                      </c:pt>
                      <c:pt idx="3094">
                        <c:v>2.9399999999999999E-2</c:v>
                      </c:pt>
                      <c:pt idx="3095">
                        <c:v>2.9500000000000002E-2</c:v>
                      </c:pt>
                      <c:pt idx="3096">
                        <c:v>3.0099999999999998E-2</c:v>
                      </c:pt>
                      <c:pt idx="3097">
                        <c:v>2.98E-2</c:v>
                      </c:pt>
                      <c:pt idx="3098">
                        <c:v>2.98E-2</c:v>
                      </c:pt>
                      <c:pt idx="3099">
                        <c:v>2.98E-2</c:v>
                      </c:pt>
                      <c:pt idx="3100">
                        <c:v>3.0200000000000001E-2</c:v>
                      </c:pt>
                      <c:pt idx="3101">
                        <c:v>3.0200000000000001E-2</c:v>
                      </c:pt>
                      <c:pt idx="3102">
                        <c:v>3.0200000000000001E-2</c:v>
                      </c:pt>
                      <c:pt idx="3103">
                        <c:v>3.0299999999999997E-2</c:v>
                      </c:pt>
                      <c:pt idx="3104">
                        <c:v>3.0299999999999997E-2</c:v>
                      </c:pt>
                      <c:pt idx="3105">
                        <c:v>2.9900000000000003E-2</c:v>
                      </c:pt>
                      <c:pt idx="3106">
                        <c:v>2.9900000000000003E-2</c:v>
                      </c:pt>
                      <c:pt idx="3107">
                        <c:v>2.9500000000000002E-2</c:v>
                      </c:pt>
                      <c:pt idx="3108">
                        <c:v>2.9600000000000001E-2</c:v>
                      </c:pt>
                      <c:pt idx="3109">
                        <c:v>0.03</c:v>
                      </c:pt>
                      <c:pt idx="3110">
                        <c:v>3.0699999999999998E-2</c:v>
                      </c:pt>
                      <c:pt idx="3111">
                        <c:v>3.1200000000000002E-2</c:v>
                      </c:pt>
                      <c:pt idx="3112">
                        <c:v>3.1200000000000002E-2</c:v>
                      </c:pt>
                      <c:pt idx="3113">
                        <c:v>3.1200000000000002E-2</c:v>
                      </c:pt>
                      <c:pt idx="3114">
                        <c:v>3.1400000000000004E-2</c:v>
                      </c:pt>
                      <c:pt idx="3115">
                        <c:v>3.1200000000000002E-2</c:v>
                      </c:pt>
                      <c:pt idx="3116">
                        <c:v>3.1099999999999999E-2</c:v>
                      </c:pt>
                      <c:pt idx="3117">
                        <c:v>3.1E-2</c:v>
                      </c:pt>
                      <c:pt idx="3118">
                        <c:v>3.0899999999999997E-2</c:v>
                      </c:pt>
                      <c:pt idx="3119">
                        <c:v>3.0899999999999997E-2</c:v>
                      </c:pt>
                      <c:pt idx="3120">
                        <c:v>3.1300000000000001E-2</c:v>
                      </c:pt>
                      <c:pt idx="3121">
                        <c:v>3.1099999999999999E-2</c:v>
                      </c:pt>
                      <c:pt idx="3122">
                        <c:v>3.1200000000000002E-2</c:v>
                      </c:pt>
                      <c:pt idx="3123">
                        <c:v>3.1200000000000002E-2</c:v>
                      </c:pt>
                      <c:pt idx="3124">
                        <c:v>3.1200000000000002E-2</c:v>
                      </c:pt>
                      <c:pt idx="3125">
                        <c:v>3.1200000000000002E-2</c:v>
                      </c:pt>
                      <c:pt idx="3126">
                        <c:v>3.1200000000000002E-2</c:v>
                      </c:pt>
                      <c:pt idx="3127">
                        <c:v>3.1200000000000002E-2</c:v>
                      </c:pt>
                      <c:pt idx="3128">
                        <c:v>3.1200000000000002E-2</c:v>
                      </c:pt>
                      <c:pt idx="3129">
                        <c:v>3.1200000000000002E-2</c:v>
                      </c:pt>
                      <c:pt idx="3130">
                        <c:v>3.1099999999999999E-2</c:v>
                      </c:pt>
                      <c:pt idx="3131">
                        <c:v>3.0800000000000001E-2</c:v>
                      </c:pt>
                      <c:pt idx="3132">
                        <c:v>3.04E-2</c:v>
                      </c:pt>
                      <c:pt idx="3133">
                        <c:v>0.03</c:v>
                      </c:pt>
                      <c:pt idx="3134">
                        <c:v>2.9600000000000001E-2</c:v>
                      </c:pt>
                      <c:pt idx="3135">
                        <c:v>2.8999999999999998E-2</c:v>
                      </c:pt>
                      <c:pt idx="3136">
                        <c:v>2.8999999999999998E-2</c:v>
                      </c:pt>
                      <c:pt idx="3137">
                        <c:v>2.8500000000000001E-2</c:v>
                      </c:pt>
                      <c:pt idx="3138">
                        <c:v>2.8500000000000001E-2</c:v>
                      </c:pt>
                      <c:pt idx="3139">
                        <c:v>2.8300000000000002E-2</c:v>
                      </c:pt>
                      <c:pt idx="3140">
                        <c:v>2.8199999999999999E-2</c:v>
                      </c:pt>
                      <c:pt idx="3141">
                        <c:v>2.7699999999999999E-2</c:v>
                      </c:pt>
                      <c:pt idx="3142">
                        <c:v>2.7200000000000002E-2</c:v>
                      </c:pt>
                      <c:pt idx="3143">
                        <c:v>2.69E-2</c:v>
                      </c:pt>
                      <c:pt idx="3144">
                        <c:v>2.6699999999999998E-2</c:v>
                      </c:pt>
                      <c:pt idx="3145">
                        <c:v>2.6699999999999998E-2</c:v>
                      </c:pt>
                      <c:pt idx="3146">
                        <c:v>2.7300000000000001E-2</c:v>
                      </c:pt>
                      <c:pt idx="3147">
                        <c:v>2.7300000000000001E-2</c:v>
                      </c:pt>
                      <c:pt idx="3148">
                        <c:v>2.7300000000000001E-2</c:v>
                      </c:pt>
                      <c:pt idx="3149">
                        <c:v>2.7300000000000001E-2</c:v>
                      </c:pt>
                      <c:pt idx="3150">
                        <c:v>2.7200000000000002E-2</c:v>
                      </c:pt>
                      <c:pt idx="3151">
                        <c:v>2.76E-2</c:v>
                      </c:pt>
                      <c:pt idx="3152">
                        <c:v>2.76E-2</c:v>
                      </c:pt>
                      <c:pt idx="3153">
                        <c:v>2.7999999999999997E-2</c:v>
                      </c:pt>
                      <c:pt idx="3154">
                        <c:v>2.7999999999999997E-2</c:v>
                      </c:pt>
                      <c:pt idx="3155">
                        <c:v>2.81E-2</c:v>
                      </c:pt>
                      <c:pt idx="3156">
                        <c:v>2.7900000000000001E-2</c:v>
                      </c:pt>
                      <c:pt idx="3157">
                        <c:v>2.7900000000000001E-2</c:v>
                      </c:pt>
                      <c:pt idx="3158">
                        <c:v>2.8199999999999999E-2</c:v>
                      </c:pt>
                      <c:pt idx="3159">
                        <c:v>2.87E-2</c:v>
                      </c:pt>
                      <c:pt idx="3160">
                        <c:v>2.8799999999999999E-2</c:v>
                      </c:pt>
                      <c:pt idx="3161">
                        <c:v>2.8799999999999999E-2</c:v>
                      </c:pt>
                      <c:pt idx="3162">
                        <c:v>2.8799999999999999E-2</c:v>
                      </c:pt>
                      <c:pt idx="3163">
                        <c:v>2.8799999999999999E-2</c:v>
                      </c:pt>
                      <c:pt idx="3164">
                        <c:v>2.8500000000000001E-2</c:v>
                      </c:pt>
                      <c:pt idx="3165">
                        <c:v>2.7900000000000001E-2</c:v>
                      </c:pt>
                      <c:pt idx="3166">
                        <c:v>2.76E-2</c:v>
                      </c:pt>
                      <c:pt idx="3167">
                        <c:v>2.7300000000000001E-2</c:v>
                      </c:pt>
                      <c:pt idx="3168">
                        <c:v>2.7300000000000001E-2</c:v>
                      </c:pt>
                      <c:pt idx="3169">
                        <c:v>2.7300000000000001E-2</c:v>
                      </c:pt>
                      <c:pt idx="3170">
                        <c:v>2.7000000000000003E-2</c:v>
                      </c:pt>
                      <c:pt idx="3171">
                        <c:v>2.7000000000000003E-2</c:v>
                      </c:pt>
                      <c:pt idx="3172">
                        <c:v>2.7000000000000003E-2</c:v>
                      </c:pt>
                      <c:pt idx="3173">
                        <c:v>2.7000000000000003E-2</c:v>
                      </c:pt>
                      <c:pt idx="3174">
                        <c:v>2.7400000000000001E-2</c:v>
                      </c:pt>
                      <c:pt idx="3175">
                        <c:v>2.7300000000000001E-2</c:v>
                      </c:pt>
                      <c:pt idx="3176">
                        <c:v>2.7400000000000001E-2</c:v>
                      </c:pt>
                      <c:pt idx="3177">
                        <c:v>2.75E-2</c:v>
                      </c:pt>
                      <c:pt idx="3178">
                        <c:v>2.7900000000000001E-2</c:v>
                      </c:pt>
                      <c:pt idx="3179">
                        <c:v>2.81E-2</c:v>
                      </c:pt>
                      <c:pt idx="3180">
                        <c:v>2.8900000000000002E-2</c:v>
                      </c:pt>
                      <c:pt idx="3181">
                        <c:v>2.8900000000000002E-2</c:v>
                      </c:pt>
                      <c:pt idx="3182">
                        <c:v>2.86E-2</c:v>
                      </c:pt>
                      <c:pt idx="3183">
                        <c:v>2.7900000000000001E-2</c:v>
                      </c:pt>
                      <c:pt idx="3184">
                        <c:v>2.7400000000000001E-2</c:v>
                      </c:pt>
                      <c:pt idx="3185">
                        <c:v>2.7400000000000001E-2</c:v>
                      </c:pt>
                      <c:pt idx="3186">
                        <c:v>2.7400000000000001E-2</c:v>
                      </c:pt>
                      <c:pt idx="3187">
                        <c:v>2.7400000000000001E-2</c:v>
                      </c:pt>
                      <c:pt idx="3188">
                        <c:v>2.7000000000000003E-2</c:v>
                      </c:pt>
                      <c:pt idx="3189">
                        <c:v>2.6800000000000001E-2</c:v>
                      </c:pt>
                      <c:pt idx="3190">
                        <c:v>2.6499999999999999E-2</c:v>
                      </c:pt>
                      <c:pt idx="3191">
                        <c:v>2.6499999999999999E-2</c:v>
                      </c:pt>
                      <c:pt idx="3192">
                        <c:v>2.64E-2</c:v>
                      </c:pt>
                      <c:pt idx="3193">
                        <c:v>2.63E-2</c:v>
                      </c:pt>
                      <c:pt idx="3194">
                        <c:v>2.63E-2</c:v>
                      </c:pt>
                      <c:pt idx="3195">
                        <c:v>2.6499999999999999E-2</c:v>
                      </c:pt>
                      <c:pt idx="3196">
                        <c:v>2.6600000000000002E-2</c:v>
                      </c:pt>
                      <c:pt idx="3197">
                        <c:v>2.6600000000000002E-2</c:v>
                      </c:pt>
                      <c:pt idx="3198">
                        <c:v>2.6600000000000002E-2</c:v>
                      </c:pt>
                      <c:pt idx="3199">
                        <c:v>2.6499999999999999E-2</c:v>
                      </c:pt>
                      <c:pt idx="3200">
                        <c:v>2.6499999999999999E-2</c:v>
                      </c:pt>
                      <c:pt idx="3201">
                        <c:v>2.6600000000000002E-2</c:v>
                      </c:pt>
                      <c:pt idx="3202">
                        <c:v>2.69E-2</c:v>
                      </c:pt>
                      <c:pt idx="3203">
                        <c:v>2.69E-2</c:v>
                      </c:pt>
                      <c:pt idx="3204">
                        <c:v>2.69E-2</c:v>
                      </c:pt>
                      <c:pt idx="3205">
                        <c:v>2.69E-2</c:v>
                      </c:pt>
                      <c:pt idx="3206">
                        <c:v>2.6699999999999998E-2</c:v>
                      </c:pt>
                      <c:pt idx="3207">
                        <c:v>2.6699999999999998E-2</c:v>
                      </c:pt>
                      <c:pt idx="3208">
                        <c:v>2.7000000000000003E-2</c:v>
                      </c:pt>
                      <c:pt idx="3209">
                        <c:v>2.6800000000000001E-2</c:v>
                      </c:pt>
                      <c:pt idx="3210">
                        <c:v>2.6699999999999998E-2</c:v>
                      </c:pt>
                      <c:pt idx="3212">
                        <c:v>2.6699999999999998E-2</c:v>
                      </c:pt>
                      <c:pt idx="3213">
                        <c:v>2.6699999999999998E-2</c:v>
                      </c:pt>
                      <c:pt idx="3214">
                        <c:v>2.6699999999999998E-2</c:v>
                      </c:pt>
                      <c:pt idx="3215">
                        <c:v>2.6600000000000002E-2</c:v>
                      </c:pt>
                      <c:pt idx="3216">
                        <c:v>2.6600000000000002E-2</c:v>
                      </c:pt>
                      <c:pt idx="3217">
                        <c:v>2.5899999999999999E-2</c:v>
                      </c:pt>
                      <c:pt idx="3218">
                        <c:v>2.5399999999999999E-2</c:v>
                      </c:pt>
                      <c:pt idx="3219">
                        <c:v>2.5000000000000001E-2</c:v>
                      </c:pt>
                      <c:pt idx="3220">
                        <c:v>2.4799999999999999E-2</c:v>
                      </c:pt>
                      <c:pt idx="3221">
                        <c:v>2.4300000000000002E-2</c:v>
                      </c:pt>
                      <c:pt idx="3222">
                        <c:v>2.3700000000000002E-2</c:v>
                      </c:pt>
                      <c:pt idx="3223">
                        <c:v>2.3599999999999999E-2</c:v>
                      </c:pt>
                      <c:pt idx="3224">
                        <c:v>2.3700000000000002E-2</c:v>
                      </c:pt>
                      <c:pt idx="3225">
                        <c:v>2.3700000000000002E-2</c:v>
                      </c:pt>
                      <c:pt idx="3226">
                        <c:v>2.3700000000000002E-2</c:v>
                      </c:pt>
                      <c:pt idx="3227">
                        <c:v>2.3700000000000002E-2</c:v>
                      </c:pt>
                      <c:pt idx="3228">
                        <c:v>2.35E-2</c:v>
                      </c:pt>
                      <c:pt idx="3229">
                        <c:v>2.3300000000000001E-2</c:v>
                      </c:pt>
                      <c:pt idx="3230">
                        <c:v>2.3E-2</c:v>
                      </c:pt>
                      <c:pt idx="3231">
                        <c:v>2.3E-2</c:v>
                      </c:pt>
                      <c:pt idx="3232">
                        <c:v>2.3E-2</c:v>
                      </c:pt>
                      <c:pt idx="3233">
                        <c:v>2.3199999999999998E-2</c:v>
                      </c:pt>
                      <c:pt idx="3234">
                        <c:v>2.3199999999999998E-2</c:v>
                      </c:pt>
                      <c:pt idx="3235">
                        <c:v>2.3199999999999998E-2</c:v>
                      </c:pt>
                      <c:pt idx="3236">
                        <c:v>2.3300000000000001E-2</c:v>
                      </c:pt>
                      <c:pt idx="3237">
                        <c:v>2.3300000000000001E-2</c:v>
                      </c:pt>
                      <c:pt idx="3238">
                        <c:v>2.35E-2</c:v>
                      </c:pt>
                      <c:pt idx="3239">
                        <c:v>2.4300000000000002E-2</c:v>
                      </c:pt>
                      <c:pt idx="3240">
                        <c:v>2.46E-2</c:v>
                      </c:pt>
                      <c:pt idx="3241">
                        <c:v>2.5099999999999997E-2</c:v>
                      </c:pt>
                      <c:pt idx="3242">
                        <c:v>2.5499999999999998E-2</c:v>
                      </c:pt>
                      <c:pt idx="3243">
                        <c:v>2.6499999999999999E-2</c:v>
                      </c:pt>
                      <c:pt idx="3244">
                        <c:v>2.7300000000000001E-2</c:v>
                      </c:pt>
                      <c:pt idx="3245">
                        <c:v>2.7300000000000001E-2</c:v>
                      </c:pt>
                      <c:pt idx="3246">
                        <c:v>2.7099999999999999E-2</c:v>
                      </c:pt>
                      <c:pt idx="3247">
                        <c:v>2.69E-2</c:v>
                      </c:pt>
                      <c:pt idx="3248">
                        <c:v>2.69E-2</c:v>
                      </c:pt>
                      <c:pt idx="3249">
                        <c:v>2.6800000000000001E-2</c:v>
                      </c:pt>
                      <c:pt idx="3250">
                        <c:v>2.6800000000000001E-2</c:v>
                      </c:pt>
                      <c:pt idx="3251">
                        <c:v>2.6800000000000001E-2</c:v>
                      </c:pt>
                      <c:pt idx="3252">
                        <c:v>2.6800000000000001E-2</c:v>
                      </c:pt>
                      <c:pt idx="3253">
                        <c:v>2.76E-2</c:v>
                      </c:pt>
                      <c:pt idx="3254">
                        <c:v>2.7699999999999999E-2</c:v>
                      </c:pt>
                      <c:pt idx="3255">
                        <c:v>2.7900000000000001E-2</c:v>
                      </c:pt>
                      <c:pt idx="3256">
                        <c:v>2.76E-2</c:v>
                      </c:pt>
                      <c:pt idx="3257">
                        <c:v>2.7000000000000003E-2</c:v>
                      </c:pt>
                      <c:pt idx="3258">
                        <c:v>2.6800000000000001E-2</c:v>
                      </c:pt>
                      <c:pt idx="3259">
                        <c:v>2.6800000000000001E-2</c:v>
                      </c:pt>
                      <c:pt idx="3260">
                        <c:v>2.6699999999999998E-2</c:v>
                      </c:pt>
                      <c:pt idx="3261">
                        <c:v>2.64E-2</c:v>
                      </c:pt>
                      <c:pt idx="3262">
                        <c:v>2.6099999999999998E-2</c:v>
                      </c:pt>
                      <c:pt idx="3263">
                        <c:v>2.58E-2</c:v>
                      </c:pt>
                      <c:pt idx="3264">
                        <c:v>2.6000000000000002E-2</c:v>
                      </c:pt>
                      <c:pt idx="3265">
                        <c:v>2.58E-2</c:v>
                      </c:pt>
                      <c:pt idx="3266">
                        <c:v>2.58E-2</c:v>
                      </c:pt>
                      <c:pt idx="3267">
                        <c:v>2.58E-2</c:v>
                      </c:pt>
                      <c:pt idx="3268">
                        <c:v>2.6000000000000002E-2</c:v>
                      </c:pt>
                      <c:pt idx="3269">
                        <c:v>2.6600000000000002E-2</c:v>
                      </c:pt>
                      <c:pt idx="3270">
                        <c:v>2.7000000000000003E-2</c:v>
                      </c:pt>
                      <c:pt idx="3271">
                        <c:v>2.7200000000000002E-2</c:v>
                      </c:pt>
                      <c:pt idx="3272">
                        <c:v>2.7400000000000001E-2</c:v>
                      </c:pt>
                      <c:pt idx="3273">
                        <c:v>2.7400000000000001E-2</c:v>
                      </c:pt>
                      <c:pt idx="3274">
                        <c:v>2.7400000000000001E-2</c:v>
                      </c:pt>
                      <c:pt idx="3275">
                        <c:v>2.7400000000000001E-2</c:v>
                      </c:pt>
                      <c:pt idx="3276">
                        <c:v>2.7400000000000001E-2</c:v>
                      </c:pt>
                      <c:pt idx="3277">
                        <c:v>2.7400000000000001E-2</c:v>
                      </c:pt>
                      <c:pt idx="3278">
                        <c:v>2.7400000000000001E-2</c:v>
                      </c:pt>
                      <c:pt idx="3279">
                        <c:v>2.7400000000000001E-2</c:v>
                      </c:pt>
                      <c:pt idx="3280">
                        <c:v>2.7400000000000001E-2</c:v>
                      </c:pt>
                      <c:pt idx="3281">
                        <c:v>2.75E-2</c:v>
                      </c:pt>
                      <c:pt idx="3282">
                        <c:v>2.7799999999999998E-2</c:v>
                      </c:pt>
                      <c:pt idx="3283">
                        <c:v>2.7799999999999998E-2</c:v>
                      </c:pt>
                      <c:pt idx="3284">
                        <c:v>2.7799999999999998E-2</c:v>
                      </c:pt>
                      <c:pt idx="3285">
                        <c:v>2.7799999999999998E-2</c:v>
                      </c:pt>
                      <c:pt idx="3286">
                        <c:v>2.7799999999999998E-2</c:v>
                      </c:pt>
                      <c:pt idx="3287">
                        <c:v>2.7799999999999998E-2</c:v>
                      </c:pt>
                      <c:pt idx="3288">
                        <c:v>2.7799999999999998E-2</c:v>
                      </c:pt>
                      <c:pt idx="3289">
                        <c:v>2.7799999999999998E-2</c:v>
                      </c:pt>
                      <c:pt idx="3290">
                        <c:v>2.7699999999999999E-2</c:v>
                      </c:pt>
                      <c:pt idx="3291">
                        <c:v>2.7699999999999999E-2</c:v>
                      </c:pt>
                      <c:pt idx="3292">
                        <c:v>2.7699999999999999E-2</c:v>
                      </c:pt>
                      <c:pt idx="3293">
                        <c:v>2.76E-2</c:v>
                      </c:pt>
                      <c:pt idx="3294">
                        <c:v>2.7699999999999999E-2</c:v>
                      </c:pt>
                      <c:pt idx="3295">
                        <c:v>2.7999999999999997E-2</c:v>
                      </c:pt>
                      <c:pt idx="3296">
                        <c:v>2.87E-2</c:v>
                      </c:pt>
                      <c:pt idx="3297">
                        <c:v>2.8900000000000002E-2</c:v>
                      </c:pt>
                      <c:pt idx="3298">
                        <c:v>2.9700000000000001E-2</c:v>
                      </c:pt>
                      <c:pt idx="3299">
                        <c:v>2.98E-2</c:v>
                      </c:pt>
                      <c:pt idx="3300">
                        <c:v>0.03</c:v>
                      </c:pt>
                      <c:pt idx="3301">
                        <c:v>3.0200000000000001E-2</c:v>
                      </c:pt>
                      <c:pt idx="3302">
                        <c:v>3.0499999999999999E-2</c:v>
                      </c:pt>
                      <c:pt idx="3303">
                        <c:v>3.0499999999999999E-2</c:v>
                      </c:pt>
                      <c:pt idx="3304">
                        <c:v>3.0200000000000001E-2</c:v>
                      </c:pt>
                      <c:pt idx="3305">
                        <c:v>0.03</c:v>
                      </c:pt>
                      <c:pt idx="3306">
                        <c:v>3.0099999999999998E-2</c:v>
                      </c:pt>
                      <c:pt idx="3307">
                        <c:v>3.0099999999999998E-2</c:v>
                      </c:pt>
                      <c:pt idx="3308">
                        <c:v>0.03</c:v>
                      </c:pt>
                      <c:pt idx="3309">
                        <c:v>0.03</c:v>
                      </c:pt>
                      <c:pt idx="3310">
                        <c:v>3.0099999999999998E-2</c:v>
                      </c:pt>
                      <c:pt idx="3311">
                        <c:v>2.9900000000000003E-2</c:v>
                      </c:pt>
                      <c:pt idx="3312">
                        <c:v>2.9900000000000003E-2</c:v>
                      </c:pt>
                      <c:pt idx="3313">
                        <c:v>2.9900000000000003E-2</c:v>
                      </c:pt>
                      <c:pt idx="3314">
                        <c:v>2.9900000000000003E-2</c:v>
                      </c:pt>
                      <c:pt idx="3315">
                        <c:v>2.98E-2</c:v>
                      </c:pt>
                      <c:pt idx="3316">
                        <c:v>2.9500000000000002E-2</c:v>
                      </c:pt>
                      <c:pt idx="3317">
                        <c:v>2.8399999999999998E-2</c:v>
                      </c:pt>
                      <c:pt idx="3318">
                        <c:v>2.8399999999999998E-2</c:v>
                      </c:pt>
                      <c:pt idx="3319">
                        <c:v>2.86E-2</c:v>
                      </c:pt>
                      <c:pt idx="3320">
                        <c:v>2.8900000000000002E-2</c:v>
                      </c:pt>
                      <c:pt idx="3321">
                        <c:v>2.8900000000000002E-2</c:v>
                      </c:pt>
                      <c:pt idx="3322">
                        <c:v>2.8799999999999999E-2</c:v>
                      </c:pt>
                      <c:pt idx="3323">
                        <c:v>2.8799999999999999E-2</c:v>
                      </c:pt>
                      <c:pt idx="3324">
                        <c:v>2.8999999999999998E-2</c:v>
                      </c:pt>
                      <c:pt idx="3325">
                        <c:v>2.86E-2</c:v>
                      </c:pt>
                      <c:pt idx="3326">
                        <c:v>2.8500000000000001E-2</c:v>
                      </c:pt>
                      <c:pt idx="3327">
                        <c:v>2.86E-2</c:v>
                      </c:pt>
                      <c:pt idx="3328">
                        <c:v>2.86E-2</c:v>
                      </c:pt>
                      <c:pt idx="3329">
                        <c:v>2.86E-2</c:v>
                      </c:pt>
                      <c:pt idx="3330">
                        <c:v>2.86E-2</c:v>
                      </c:pt>
                      <c:pt idx="3331">
                        <c:v>2.86E-2</c:v>
                      </c:pt>
                      <c:pt idx="3332">
                        <c:v>2.8199999999999999E-2</c:v>
                      </c:pt>
                      <c:pt idx="3333">
                        <c:v>2.8199999999999999E-2</c:v>
                      </c:pt>
                      <c:pt idx="3334">
                        <c:v>2.7900000000000001E-2</c:v>
                      </c:pt>
                      <c:pt idx="3335">
                        <c:v>2.7300000000000001E-2</c:v>
                      </c:pt>
                      <c:pt idx="3336">
                        <c:v>2.7200000000000002E-2</c:v>
                      </c:pt>
                      <c:pt idx="3337">
                        <c:v>2.75E-2</c:v>
                      </c:pt>
                      <c:pt idx="3338">
                        <c:v>2.7999999999999997E-2</c:v>
                      </c:pt>
                      <c:pt idx="3339">
                        <c:v>2.8199999999999999E-2</c:v>
                      </c:pt>
                      <c:pt idx="3340">
                        <c:v>2.8199999999999999E-2</c:v>
                      </c:pt>
                      <c:pt idx="3341">
                        <c:v>2.7999999999999997E-2</c:v>
                      </c:pt>
                      <c:pt idx="3342">
                        <c:v>2.87E-2</c:v>
                      </c:pt>
                      <c:pt idx="3343">
                        <c:v>2.8799999999999999E-2</c:v>
                      </c:pt>
                      <c:pt idx="3344">
                        <c:v>2.8999999999999998E-2</c:v>
                      </c:pt>
                      <c:pt idx="3345">
                        <c:v>2.8999999999999998E-2</c:v>
                      </c:pt>
                      <c:pt idx="3346">
                        <c:v>2.8799999999999999E-2</c:v>
                      </c:pt>
                      <c:pt idx="3347">
                        <c:v>2.8900000000000002E-2</c:v>
                      </c:pt>
                      <c:pt idx="3348">
                        <c:v>2.92E-2</c:v>
                      </c:pt>
                      <c:pt idx="3349">
                        <c:v>2.9500000000000002E-2</c:v>
                      </c:pt>
                      <c:pt idx="3350">
                        <c:v>2.9700000000000001E-2</c:v>
                      </c:pt>
                      <c:pt idx="3351">
                        <c:v>0.03</c:v>
                      </c:pt>
                      <c:pt idx="3352">
                        <c:v>0.03</c:v>
                      </c:pt>
                      <c:pt idx="3353">
                        <c:v>3.0800000000000001E-2</c:v>
                      </c:pt>
                      <c:pt idx="3354">
                        <c:v>3.1400000000000004E-2</c:v>
                      </c:pt>
                      <c:pt idx="3355">
                        <c:v>3.15E-2</c:v>
                      </c:pt>
                      <c:pt idx="3356">
                        <c:v>3.1699999999999999E-2</c:v>
                      </c:pt>
                      <c:pt idx="3357">
                        <c:v>3.1699999999999999E-2</c:v>
                      </c:pt>
                      <c:pt idx="3358">
                        <c:v>3.2300000000000002E-2</c:v>
                      </c:pt>
                      <c:pt idx="3359">
                        <c:v>3.2400000000000005E-2</c:v>
                      </c:pt>
                      <c:pt idx="3360">
                        <c:v>3.2400000000000005E-2</c:v>
                      </c:pt>
                      <c:pt idx="3361">
                        <c:v>3.3000000000000002E-2</c:v>
                      </c:pt>
                      <c:pt idx="3362">
                        <c:v>3.3700000000000001E-2</c:v>
                      </c:pt>
                      <c:pt idx="3363">
                        <c:v>3.4599999999999999E-2</c:v>
                      </c:pt>
                      <c:pt idx="3364">
                        <c:v>3.5200000000000002E-2</c:v>
                      </c:pt>
                      <c:pt idx="3365">
                        <c:v>3.5400000000000001E-2</c:v>
                      </c:pt>
                      <c:pt idx="3366">
                        <c:v>3.5400000000000001E-2</c:v>
                      </c:pt>
                      <c:pt idx="3367">
                        <c:v>3.5400000000000001E-2</c:v>
                      </c:pt>
                      <c:pt idx="3368">
                        <c:v>3.5799999999999998E-2</c:v>
                      </c:pt>
                      <c:pt idx="3369">
                        <c:v>3.6299999999999999E-2</c:v>
                      </c:pt>
                      <c:pt idx="3370">
                        <c:v>3.85E-2</c:v>
                      </c:pt>
                      <c:pt idx="3371">
                        <c:v>4.0300000000000002E-2</c:v>
                      </c:pt>
                      <c:pt idx="3372">
                        <c:v>4.2000000000000003E-2</c:v>
                      </c:pt>
                      <c:pt idx="3373">
                        <c:v>4.2099999999999999E-2</c:v>
                      </c:pt>
                      <c:pt idx="3374">
                        <c:v>3.9300000000000002E-2</c:v>
                      </c:pt>
                      <c:pt idx="3375">
                        <c:v>3.8599999999999995E-2</c:v>
                      </c:pt>
                      <c:pt idx="3376">
                        <c:v>3.8599999999999995E-2</c:v>
                      </c:pt>
                      <c:pt idx="3377">
                        <c:v>3.8699999999999998E-2</c:v>
                      </c:pt>
                      <c:pt idx="3378">
                        <c:v>3.8699999999999998E-2</c:v>
                      </c:pt>
                      <c:pt idx="3379">
                        <c:v>3.8599999999999995E-2</c:v>
                      </c:pt>
                      <c:pt idx="3380">
                        <c:v>3.9699999999999999E-2</c:v>
                      </c:pt>
                      <c:pt idx="3381">
                        <c:v>3.9900000000000005E-2</c:v>
                      </c:pt>
                      <c:pt idx="3382">
                        <c:v>4.0500000000000001E-2</c:v>
                      </c:pt>
                      <c:pt idx="3383">
                        <c:v>4.0999999999999995E-2</c:v>
                      </c:pt>
                      <c:pt idx="3384">
                        <c:v>4.0500000000000001E-2</c:v>
                      </c:pt>
                      <c:pt idx="3385">
                        <c:v>4.0399999999999998E-2</c:v>
                      </c:pt>
                      <c:pt idx="3386">
                        <c:v>4.0399999999999998E-2</c:v>
                      </c:pt>
                      <c:pt idx="3387">
                        <c:v>4.0399999999999998E-2</c:v>
                      </c:pt>
                      <c:pt idx="3388">
                        <c:v>4.0399999999999998E-2</c:v>
                      </c:pt>
                      <c:pt idx="3389">
                        <c:v>4.07E-2</c:v>
                      </c:pt>
                      <c:pt idx="3390">
                        <c:v>4.1500000000000002E-2</c:v>
                      </c:pt>
                      <c:pt idx="3391">
                        <c:v>4.1599999999999998E-2</c:v>
                      </c:pt>
                      <c:pt idx="3392">
                        <c:v>4.24E-2</c:v>
                      </c:pt>
                      <c:pt idx="3393">
                        <c:v>4.3200000000000002E-2</c:v>
                      </c:pt>
                      <c:pt idx="3394">
                        <c:v>4.3200000000000002E-2</c:v>
                      </c:pt>
                      <c:pt idx="3395">
                        <c:v>4.2199999999999994E-2</c:v>
                      </c:pt>
                      <c:pt idx="3396">
                        <c:v>4.2199999999999994E-2</c:v>
                      </c:pt>
                      <c:pt idx="3397">
                        <c:v>4.2099999999999999E-2</c:v>
                      </c:pt>
                      <c:pt idx="3398">
                        <c:v>4.2099999999999999E-2</c:v>
                      </c:pt>
                      <c:pt idx="3399">
                        <c:v>4.2300000000000004E-2</c:v>
                      </c:pt>
                      <c:pt idx="3400">
                        <c:v>4.2300000000000004E-2</c:v>
                      </c:pt>
                      <c:pt idx="3401">
                        <c:v>4.24E-2</c:v>
                      </c:pt>
                      <c:pt idx="3402">
                        <c:v>4.2599999999999999E-2</c:v>
                      </c:pt>
                      <c:pt idx="3403">
                        <c:v>4.2699999999999995E-2</c:v>
                      </c:pt>
                      <c:pt idx="3404">
                        <c:v>4.2699999999999995E-2</c:v>
                      </c:pt>
                      <c:pt idx="3405">
                        <c:v>4.2699999999999995E-2</c:v>
                      </c:pt>
                      <c:pt idx="3406">
                        <c:v>4.2699999999999995E-2</c:v>
                      </c:pt>
                      <c:pt idx="3407">
                        <c:v>4.3099999999999999E-2</c:v>
                      </c:pt>
                      <c:pt idx="3408">
                        <c:v>4.3200000000000002E-2</c:v>
                      </c:pt>
                      <c:pt idx="3409">
                        <c:v>4.3799999999999999E-2</c:v>
                      </c:pt>
                      <c:pt idx="3410">
                        <c:v>4.4000000000000004E-2</c:v>
                      </c:pt>
                      <c:pt idx="3411">
                        <c:v>4.4199999999999996E-2</c:v>
                      </c:pt>
                      <c:pt idx="3412">
                        <c:v>4.4199999999999996E-2</c:v>
                      </c:pt>
                      <c:pt idx="3413">
                        <c:v>4.4600000000000001E-2</c:v>
                      </c:pt>
                      <c:pt idx="3414">
                        <c:v>4.4800000000000006E-2</c:v>
                      </c:pt>
                      <c:pt idx="3415">
                        <c:v>4.5100000000000001E-2</c:v>
                      </c:pt>
                      <c:pt idx="3416">
                        <c:v>4.5100000000000001E-2</c:v>
                      </c:pt>
                      <c:pt idx="3417">
                        <c:v>4.4800000000000006E-2</c:v>
                      </c:pt>
                      <c:pt idx="3418">
                        <c:v>4.4900000000000002E-2</c:v>
                      </c:pt>
                      <c:pt idx="3419">
                        <c:v>4.4999999999999998E-2</c:v>
                      </c:pt>
                      <c:pt idx="3420">
                        <c:v>4.4900000000000002E-2</c:v>
                      </c:pt>
                      <c:pt idx="3421">
                        <c:v>4.5499999999999999E-2</c:v>
                      </c:pt>
                      <c:pt idx="3422">
                        <c:v>4.5499999999999999E-2</c:v>
                      </c:pt>
                      <c:pt idx="3423">
                        <c:v>4.58E-2</c:v>
                      </c:pt>
                      <c:pt idx="3424">
                        <c:v>4.5400000000000003E-2</c:v>
                      </c:pt>
                      <c:pt idx="3425">
                        <c:v>4.4999999999999998E-2</c:v>
                      </c:pt>
                      <c:pt idx="3426">
                        <c:v>4.4999999999999998E-2</c:v>
                      </c:pt>
                      <c:pt idx="3427">
                        <c:v>4.4699999999999997E-2</c:v>
                      </c:pt>
                      <c:pt idx="3428">
                        <c:v>4.4000000000000004E-2</c:v>
                      </c:pt>
                      <c:pt idx="3429">
                        <c:v>4.3400000000000001E-2</c:v>
                      </c:pt>
                      <c:pt idx="3430">
                        <c:v>4.2500000000000003E-2</c:v>
                      </c:pt>
                      <c:pt idx="3431">
                        <c:v>4.2500000000000003E-2</c:v>
                      </c:pt>
                      <c:pt idx="3432">
                        <c:v>4.2000000000000003E-2</c:v>
                      </c:pt>
                      <c:pt idx="3433">
                        <c:v>4.1100000000000005E-2</c:v>
                      </c:pt>
                      <c:pt idx="3434">
                        <c:v>4.07E-2</c:v>
                      </c:pt>
                      <c:pt idx="3435">
                        <c:v>4.0500000000000001E-2</c:v>
                      </c:pt>
                      <c:pt idx="3436">
                        <c:v>0.04</c:v>
                      </c:pt>
                      <c:pt idx="3437">
                        <c:v>3.9800000000000002E-2</c:v>
                      </c:pt>
                      <c:pt idx="3438">
                        <c:v>3.9800000000000002E-2</c:v>
                      </c:pt>
                      <c:pt idx="3439">
                        <c:v>3.9800000000000002E-2</c:v>
                      </c:pt>
                      <c:pt idx="3440">
                        <c:v>3.9800000000000002E-2</c:v>
                      </c:pt>
                      <c:pt idx="3441">
                        <c:v>3.9800000000000002E-2</c:v>
                      </c:pt>
                      <c:pt idx="3442">
                        <c:v>3.9699999999999999E-2</c:v>
                      </c:pt>
                      <c:pt idx="3443">
                        <c:v>3.9699999999999999E-2</c:v>
                      </c:pt>
                      <c:pt idx="3444">
                        <c:v>3.9699999999999999E-2</c:v>
                      </c:pt>
                      <c:pt idx="3445">
                        <c:v>3.9699999999999999E-2</c:v>
                      </c:pt>
                      <c:pt idx="3446">
                        <c:v>0.04</c:v>
                      </c:pt>
                      <c:pt idx="3447">
                        <c:v>4.0099999999999997E-2</c:v>
                      </c:pt>
                      <c:pt idx="3448">
                        <c:v>4.0599999999999997E-2</c:v>
                      </c:pt>
                      <c:pt idx="3449">
                        <c:v>4.0599999999999997E-2</c:v>
                      </c:pt>
                      <c:pt idx="3450">
                        <c:v>4.1200000000000001E-2</c:v>
                      </c:pt>
                      <c:pt idx="3451">
                        <c:v>4.1599999999999998E-2</c:v>
                      </c:pt>
                      <c:pt idx="3452">
                        <c:v>4.1299999999999996E-2</c:v>
                      </c:pt>
                      <c:pt idx="3453">
                        <c:v>4.1299999999999996E-2</c:v>
                      </c:pt>
                      <c:pt idx="3454">
                        <c:v>4.1399999999999999E-2</c:v>
                      </c:pt>
                      <c:pt idx="3455">
                        <c:v>4.0800000000000003E-2</c:v>
                      </c:pt>
                      <c:pt idx="3456">
                        <c:v>4.0399999999999998E-2</c:v>
                      </c:pt>
                      <c:pt idx="3457">
                        <c:v>3.9900000000000005E-2</c:v>
                      </c:pt>
                      <c:pt idx="3458">
                        <c:v>3.9699999999999999E-2</c:v>
                      </c:pt>
                      <c:pt idx="3459">
                        <c:v>3.9599999999999996E-2</c:v>
                      </c:pt>
                      <c:pt idx="3460">
                        <c:v>3.9399999999999998E-2</c:v>
                      </c:pt>
                      <c:pt idx="3461">
                        <c:v>3.95E-2</c:v>
                      </c:pt>
                      <c:pt idx="3462">
                        <c:v>3.95E-2</c:v>
                      </c:pt>
                      <c:pt idx="3463">
                        <c:v>3.9699999999999999E-2</c:v>
                      </c:pt>
                      <c:pt idx="3464">
                        <c:v>3.9699999999999999E-2</c:v>
                      </c:pt>
                      <c:pt idx="3465">
                        <c:v>4.0300000000000002E-2</c:v>
                      </c:pt>
                      <c:pt idx="3466">
                        <c:v>4.0300000000000002E-2</c:v>
                      </c:pt>
                      <c:pt idx="3467">
                        <c:v>4.0099999999999997E-2</c:v>
                      </c:pt>
                      <c:pt idx="3468">
                        <c:v>4.0800000000000003E-2</c:v>
                      </c:pt>
                      <c:pt idx="3469">
                        <c:v>4.0899999999999999E-2</c:v>
                      </c:pt>
                      <c:pt idx="3470">
                        <c:v>4.0899999999999999E-2</c:v>
                      </c:pt>
                      <c:pt idx="3471">
                        <c:v>4.0500000000000001E-2</c:v>
                      </c:pt>
                      <c:pt idx="3472">
                        <c:v>4.0399999999999998E-2</c:v>
                      </c:pt>
                      <c:pt idx="3473">
                        <c:v>4.0199999999999993E-2</c:v>
                      </c:pt>
                      <c:pt idx="3474">
                        <c:v>4.0099999999999997E-2</c:v>
                      </c:pt>
                      <c:pt idx="3475">
                        <c:v>4.0199999999999993E-2</c:v>
                      </c:pt>
                      <c:pt idx="3476">
                        <c:v>4.0599999999999997E-2</c:v>
                      </c:pt>
                      <c:pt idx="3477">
                        <c:v>4.0599999999999997E-2</c:v>
                      </c:pt>
                      <c:pt idx="3478">
                        <c:v>4.0500000000000001E-2</c:v>
                      </c:pt>
                      <c:pt idx="3479">
                        <c:v>4.0099999999999997E-2</c:v>
                      </c:pt>
                      <c:pt idx="3480">
                        <c:v>4.0099999999999997E-2</c:v>
                      </c:pt>
                      <c:pt idx="3481">
                        <c:v>4.0099999999999997E-2</c:v>
                      </c:pt>
                      <c:pt idx="3482">
                        <c:v>4.0300000000000002E-2</c:v>
                      </c:pt>
                      <c:pt idx="3483">
                        <c:v>4.0300000000000002E-2</c:v>
                      </c:pt>
                      <c:pt idx="3484">
                        <c:v>4.0800000000000003E-2</c:v>
                      </c:pt>
                      <c:pt idx="3485">
                        <c:v>4.0999999999999995E-2</c:v>
                      </c:pt>
                      <c:pt idx="3486">
                        <c:v>4.0999999999999995E-2</c:v>
                      </c:pt>
                      <c:pt idx="3487">
                        <c:v>4.0999999999999995E-2</c:v>
                      </c:pt>
                      <c:pt idx="3488">
                        <c:v>4.0599999999999997E-2</c:v>
                      </c:pt>
                      <c:pt idx="3489">
                        <c:v>4.0599999999999997E-2</c:v>
                      </c:pt>
                      <c:pt idx="3490">
                        <c:v>4.0599999999999997E-2</c:v>
                      </c:pt>
                      <c:pt idx="3491">
                        <c:v>4.0399999999999998E-2</c:v>
                      </c:pt>
                      <c:pt idx="3492">
                        <c:v>4.0300000000000002E-2</c:v>
                      </c:pt>
                      <c:pt idx="3493">
                        <c:v>4.0300000000000002E-2</c:v>
                      </c:pt>
                      <c:pt idx="3494">
                        <c:v>4.0399999999999998E-2</c:v>
                      </c:pt>
                      <c:pt idx="3495">
                        <c:v>4.0500000000000001E-2</c:v>
                      </c:pt>
                      <c:pt idx="3496">
                        <c:v>4.0500000000000001E-2</c:v>
                      </c:pt>
                      <c:pt idx="3497">
                        <c:v>4.07E-2</c:v>
                      </c:pt>
                      <c:pt idx="3498">
                        <c:v>4.07E-2</c:v>
                      </c:pt>
                      <c:pt idx="3499">
                        <c:v>4.07E-2</c:v>
                      </c:pt>
                      <c:pt idx="3500">
                        <c:v>4.0800000000000003E-2</c:v>
                      </c:pt>
                      <c:pt idx="3501">
                        <c:v>4.0800000000000003E-2</c:v>
                      </c:pt>
                      <c:pt idx="3502">
                        <c:v>4.0800000000000003E-2</c:v>
                      </c:pt>
                      <c:pt idx="3503">
                        <c:v>4.1399999999999999E-2</c:v>
                      </c:pt>
                      <c:pt idx="3504">
                        <c:v>4.1399999999999999E-2</c:v>
                      </c:pt>
                      <c:pt idx="3505">
                        <c:v>4.1200000000000001E-2</c:v>
                      </c:pt>
                      <c:pt idx="3506">
                        <c:v>4.0899999999999999E-2</c:v>
                      </c:pt>
                      <c:pt idx="3507">
                        <c:v>4.0599999999999997E-2</c:v>
                      </c:pt>
                      <c:pt idx="3508">
                        <c:v>4.0300000000000002E-2</c:v>
                      </c:pt>
                      <c:pt idx="3509">
                        <c:v>3.9399999999999998E-2</c:v>
                      </c:pt>
                      <c:pt idx="3510">
                        <c:v>3.9100000000000003E-2</c:v>
                      </c:pt>
                      <c:pt idx="3511">
                        <c:v>3.9100000000000003E-2</c:v>
                      </c:pt>
                      <c:pt idx="3512">
                        <c:v>3.9199999999999999E-2</c:v>
                      </c:pt>
                      <c:pt idx="3513">
                        <c:v>3.8900000000000004E-2</c:v>
                      </c:pt>
                      <c:pt idx="3514">
                        <c:v>3.8599999999999995E-2</c:v>
                      </c:pt>
                      <c:pt idx="3515">
                        <c:v>3.8599999999999995E-2</c:v>
                      </c:pt>
                      <c:pt idx="3516">
                        <c:v>3.8399999999999997E-2</c:v>
                      </c:pt>
                      <c:pt idx="3517">
                        <c:v>3.7900000000000003E-2</c:v>
                      </c:pt>
                      <c:pt idx="3518">
                        <c:v>3.7200000000000004E-2</c:v>
                      </c:pt>
                      <c:pt idx="3519">
                        <c:v>3.7400000000000003E-2</c:v>
                      </c:pt>
                      <c:pt idx="3520">
                        <c:v>3.7699999999999997E-2</c:v>
                      </c:pt>
                      <c:pt idx="3521">
                        <c:v>3.7699999999999997E-2</c:v>
                      </c:pt>
                      <c:pt idx="3522">
                        <c:v>3.7900000000000003E-2</c:v>
                      </c:pt>
                      <c:pt idx="3523">
                        <c:v>3.78E-2</c:v>
                      </c:pt>
                      <c:pt idx="3524">
                        <c:v>3.78E-2</c:v>
                      </c:pt>
                      <c:pt idx="3525">
                        <c:v>3.7699999999999997E-2</c:v>
                      </c:pt>
                      <c:pt idx="3526">
                        <c:v>3.7699999999999997E-2</c:v>
                      </c:pt>
                      <c:pt idx="3527">
                        <c:v>3.7699999999999997E-2</c:v>
                      </c:pt>
                      <c:pt idx="3528">
                        <c:v>3.7699999999999997E-2</c:v>
                      </c:pt>
                      <c:pt idx="3529">
                        <c:v>3.7699999999999997E-2</c:v>
                      </c:pt>
                      <c:pt idx="3530">
                        <c:v>3.7699999999999997E-2</c:v>
                      </c:pt>
                      <c:pt idx="3531">
                        <c:v>3.78E-2</c:v>
                      </c:pt>
                      <c:pt idx="3532">
                        <c:v>3.78E-2</c:v>
                      </c:pt>
                      <c:pt idx="3533">
                        <c:v>3.78E-2</c:v>
                      </c:pt>
                      <c:pt idx="3534">
                        <c:v>3.7699999999999997E-2</c:v>
                      </c:pt>
                      <c:pt idx="3535">
                        <c:v>3.7599999999999995E-2</c:v>
                      </c:pt>
                      <c:pt idx="3536">
                        <c:v>3.7599999999999995E-2</c:v>
                      </c:pt>
                      <c:pt idx="3537">
                        <c:v>3.7599999999999995E-2</c:v>
                      </c:pt>
                      <c:pt idx="3538">
                        <c:v>3.7599999999999995E-2</c:v>
                      </c:pt>
                      <c:pt idx="3539">
                        <c:v>3.73E-2</c:v>
                      </c:pt>
                      <c:pt idx="3540">
                        <c:v>3.6900000000000002E-2</c:v>
                      </c:pt>
                      <c:pt idx="3541">
                        <c:v>3.6400000000000002E-2</c:v>
                      </c:pt>
                      <c:pt idx="3542">
                        <c:v>3.6400000000000002E-2</c:v>
                      </c:pt>
                      <c:pt idx="3543">
                        <c:v>3.5900000000000001E-2</c:v>
                      </c:pt>
                      <c:pt idx="3544">
                        <c:v>3.6000000000000004E-2</c:v>
                      </c:pt>
                      <c:pt idx="3545">
                        <c:v>3.6600000000000001E-2</c:v>
                      </c:pt>
                      <c:pt idx="3546">
                        <c:v>3.7000000000000005E-2</c:v>
                      </c:pt>
                      <c:pt idx="3547">
                        <c:v>3.7900000000000003E-2</c:v>
                      </c:pt>
                      <c:pt idx="3548">
                        <c:v>3.7900000000000003E-2</c:v>
                      </c:pt>
                      <c:pt idx="3549">
                        <c:v>3.7900000000000003E-2</c:v>
                      </c:pt>
                      <c:pt idx="3550">
                        <c:v>3.7200000000000004E-2</c:v>
                      </c:pt>
                      <c:pt idx="3551">
                        <c:v>3.6900000000000002E-2</c:v>
                      </c:pt>
                      <c:pt idx="3552">
                        <c:v>3.6400000000000002E-2</c:v>
                      </c:pt>
                      <c:pt idx="3553">
                        <c:v>3.6499999999999998E-2</c:v>
                      </c:pt>
                      <c:pt idx="3554">
                        <c:v>3.6699999999999997E-2</c:v>
                      </c:pt>
                      <c:pt idx="3555">
                        <c:v>3.7000000000000005E-2</c:v>
                      </c:pt>
                      <c:pt idx="3556">
                        <c:v>3.7100000000000001E-2</c:v>
                      </c:pt>
                      <c:pt idx="3557">
                        <c:v>3.7000000000000005E-2</c:v>
                      </c:pt>
                      <c:pt idx="3558">
                        <c:v>3.7000000000000005E-2</c:v>
                      </c:pt>
                      <c:pt idx="3559">
                        <c:v>3.6900000000000002E-2</c:v>
                      </c:pt>
                      <c:pt idx="3560">
                        <c:v>3.6499999999999998E-2</c:v>
                      </c:pt>
                      <c:pt idx="3561">
                        <c:v>3.6000000000000004E-2</c:v>
                      </c:pt>
                      <c:pt idx="3562">
                        <c:v>3.6000000000000004E-2</c:v>
                      </c:pt>
                      <c:pt idx="3563">
                        <c:v>3.61E-2</c:v>
                      </c:pt>
                      <c:pt idx="3564">
                        <c:v>3.6200000000000003E-2</c:v>
                      </c:pt>
                      <c:pt idx="3565">
                        <c:v>3.6499999999999998E-2</c:v>
                      </c:pt>
                      <c:pt idx="3566">
                        <c:v>3.6499999999999998E-2</c:v>
                      </c:pt>
                      <c:pt idx="3567">
                        <c:v>3.6000000000000004E-2</c:v>
                      </c:pt>
                      <c:pt idx="3568">
                        <c:v>3.56E-2</c:v>
                      </c:pt>
                      <c:pt idx="3569">
                        <c:v>3.5299999999999998E-2</c:v>
                      </c:pt>
                      <c:pt idx="3570">
                        <c:v>3.5200000000000002E-2</c:v>
                      </c:pt>
                      <c:pt idx="3571">
                        <c:v>3.4700000000000002E-2</c:v>
                      </c:pt>
                      <c:pt idx="3572">
                        <c:v>3.4200000000000001E-2</c:v>
                      </c:pt>
                      <c:pt idx="3573">
                        <c:v>3.4300000000000004E-2</c:v>
                      </c:pt>
                      <c:pt idx="3574">
                        <c:v>3.4200000000000001E-2</c:v>
                      </c:pt>
                      <c:pt idx="3575">
                        <c:v>3.4200000000000001E-2</c:v>
                      </c:pt>
                      <c:pt idx="3576">
                        <c:v>3.4200000000000001E-2</c:v>
                      </c:pt>
                      <c:pt idx="3577">
                        <c:v>3.44E-2</c:v>
                      </c:pt>
                      <c:pt idx="3578">
                        <c:v>3.44E-2</c:v>
                      </c:pt>
                      <c:pt idx="3579">
                        <c:v>3.4300000000000004E-2</c:v>
                      </c:pt>
                      <c:pt idx="3580">
                        <c:v>3.44E-2</c:v>
                      </c:pt>
                      <c:pt idx="3581">
                        <c:v>3.4200000000000001E-2</c:v>
                      </c:pt>
                      <c:pt idx="3582">
                        <c:v>3.4300000000000004E-2</c:v>
                      </c:pt>
                      <c:pt idx="3583">
                        <c:v>3.4500000000000003E-2</c:v>
                      </c:pt>
                      <c:pt idx="3584">
                        <c:v>3.44E-2</c:v>
                      </c:pt>
                      <c:pt idx="3585">
                        <c:v>3.4000000000000002E-2</c:v>
                      </c:pt>
                      <c:pt idx="3586">
                        <c:v>3.4000000000000002E-2</c:v>
                      </c:pt>
                      <c:pt idx="3587">
                        <c:v>3.4000000000000002E-2</c:v>
                      </c:pt>
                      <c:pt idx="3588">
                        <c:v>3.3799999999999997E-2</c:v>
                      </c:pt>
                      <c:pt idx="3589">
                        <c:v>3.3799999999999997E-2</c:v>
                      </c:pt>
                      <c:pt idx="3590">
                        <c:v>3.3399999999999999E-2</c:v>
                      </c:pt>
                      <c:pt idx="3591">
                        <c:v>3.3300000000000003E-2</c:v>
                      </c:pt>
                      <c:pt idx="3592">
                        <c:v>3.3300000000000003E-2</c:v>
                      </c:pt>
                      <c:pt idx="3593">
                        <c:v>3.3099999999999997E-2</c:v>
                      </c:pt>
                      <c:pt idx="3594">
                        <c:v>3.2500000000000001E-2</c:v>
                      </c:pt>
                      <c:pt idx="3595">
                        <c:v>3.2000000000000001E-2</c:v>
                      </c:pt>
                      <c:pt idx="3596">
                        <c:v>3.2000000000000001E-2</c:v>
                      </c:pt>
                      <c:pt idx="3597">
                        <c:v>3.2099999999999997E-2</c:v>
                      </c:pt>
                      <c:pt idx="3598">
                        <c:v>3.2400000000000005E-2</c:v>
                      </c:pt>
                      <c:pt idx="3599">
                        <c:v>3.2599999999999997E-2</c:v>
                      </c:pt>
                      <c:pt idx="3600">
                        <c:v>3.27E-2</c:v>
                      </c:pt>
                      <c:pt idx="3601">
                        <c:v>3.27E-2</c:v>
                      </c:pt>
                      <c:pt idx="3602">
                        <c:v>3.27E-2</c:v>
                      </c:pt>
                      <c:pt idx="3603">
                        <c:v>3.2199999999999999E-2</c:v>
                      </c:pt>
                      <c:pt idx="3604">
                        <c:v>3.2099999999999997E-2</c:v>
                      </c:pt>
                      <c:pt idx="3605">
                        <c:v>3.2199999999999999E-2</c:v>
                      </c:pt>
                      <c:pt idx="3606">
                        <c:v>3.2400000000000005E-2</c:v>
                      </c:pt>
                      <c:pt idx="3607">
                        <c:v>3.3000000000000002E-2</c:v>
                      </c:pt>
                      <c:pt idx="3608">
                        <c:v>3.3300000000000003E-2</c:v>
                      </c:pt>
                      <c:pt idx="3609">
                        <c:v>3.3300000000000003E-2</c:v>
                      </c:pt>
                      <c:pt idx="3610">
                        <c:v>3.3300000000000003E-2</c:v>
                      </c:pt>
                      <c:pt idx="3611">
                        <c:v>3.3599999999999998E-2</c:v>
                      </c:pt>
                      <c:pt idx="3612">
                        <c:v>3.4000000000000002E-2</c:v>
                      </c:pt>
                      <c:pt idx="3613">
                        <c:v>3.4000000000000002E-2</c:v>
                      </c:pt>
                      <c:pt idx="3614">
                        <c:v>3.39E-2</c:v>
                      </c:pt>
                      <c:pt idx="3615">
                        <c:v>3.39E-2</c:v>
                      </c:pt>
                      <c:pt idx="3616">
                        <c:v>3.39E-2</c:v>
                      </c:pt>
                      <c:pt idx="3617">
                        <c:v>3.4000000000000002E-2</c:v>
                      </c:pt>
                      <c:pt idx="3618">
                        <c:v>3.4000000000000002E-2</c:v>
                      </c:pt>
                      <c:pt idx="3619">
                        <c:v>3.3599999999999998E-2</c:v>
                      </c:pt>
                      <c:pt idx="3620">
                        <c:v>3.3599999999999998E-2</c:v>
                      </c:pt>
                      <c:pt idx="3621">
                        <c:v>3.3599999999999998E-2</c:v>
                      </c:pt>
                      <c:pt idx="3622">
                        <c:v>3.3399999999999999E-2</c:v>
                      </c:pt>
                      <c:pt idx="3623">
                        <c:v>3.3000000000000002E-2</c:v>
                      </c:pt>
                      <c:pt idx="3624">
                        <c:v>3.2799999999999996E-2</c:v>
                      </c:pt>
                      <c:pt idx="3625">
                        <c:v>3.27E-2</c:v>
                      </c:pt>
                      <c:pt idx="3626">
                        <c:v>3.27E-2</c:v>
                      </c:pt>
                      <c:pt idx="3627">
                        <c:v>3.2899999999999999E-2</c:v>
                      </c:pt>
                      <c:pt idx="3628">
                        <c:v>3.3300000000000003E-2</c:v>
                      </c:pt>
                      <c:pt idx="3629">
                        <c:v>3.3500000000000002E-2</c:v>
                      </c:pt>
                      <c:pt idx="3630">
                        <c:v>3.3500000000000002E-2</c:v>
                      </c:pt>
                      <c:pt idx="3631">
                        <c:v>3.3700000000000001E-2</c:v>
                      </c:pt>
                      <c:pt idx="3632">
                        <c:v>3.3799999999999997E-2</c:v>
                      </c:pt>
                      <c:pt idx="3633">
                        <c:v>3.3599999999999998E-2</c:v>
                      </c:pt>
                      <c:pt idx="3634">
                        <c:v>3.3500000000000002E-2</c:v>
                      </c:pt>
                      <c:pt idx="3635">
                        <c:v>3.3500000000000002E-2</c:v>
                      </c:pt>
                      <c:pt idx="3636">
                        <c:v>3.3399999999999999E-2</c:v>
                      </c:pt>
                      <c:pt idx="3637">
                        <c:v>3.32E-2</c:v>
                      </c:pt>
                      <c:pt idx="3638">
                        <c:v>3.2599999999999997E-2</c:v>
                      </c:pt>
                      <c:pt idx="3639">
                        <c:v>3.2500000000000001E-2</c:v>
                      </c:pt>
                      <c:pt idx="3640">
                        <c:v>3.2300000000000002E-2</c:v>
                      </c:pt>
                      <c:pt idx="3641">
                        <c:v>3.2300000000000002E-2</c:v>
                      </c:pt>
                      <c:pt idx="3642">
                        <c:v>3.2000000000000001E-2</c:v>
                      </c:pt>
                      <c:pt idx="3643">
                        <c:v>3.2199999999999999E-2</c:v>
                      </c:pt>
                      <c:pt idx="3644">
                        <c:v>3.2199999999999999E-2</c:v>
                      </c:pt>
                      <c:pt idx="3645">
                        <c:v>3.2199999999999999E-2</c:v>
                      </c:pt>
                      <c:pt idx="3646">
                        <c:v>3.2099999999999997E-2</c:v>
                      </c:pt>
                      <c:pt idx="3647">
                        <c:v>3.2400000000000005E-2</c:v>
                      </c:pt>
                      <c:pt idx="3648">
                        <c:v>3.27E-2</c:v>
                      </c:pt>
                      <c:pt idx="3649">
                        <c:v>3.27E-2</c:v>
                      </c:pt>
                      <c:pt idx="3650">
                        <c:v>3.2599999999999997E-2</c:v>
                      </c:pt>
                      <c:pt idx="3651">
                        <c:v>3.2599999999999997E-2</c:v>
                      </c:pt>
                      <c:pt idx="3652">
                        <c:v>3.2199999999999999E-2</c:v>
                      </c:pt>
                      <c:pt idx="3653">
                        <c:v>3.2000000000000001E-2</c:v>
                      </c:pt>
                      <c:pt idx="3654">
                        <c:v>3.1699999999999999E-2</c:v>
                      </c:pt>
                      <c:pt idx="3655">
                        <c:v>3.1800000000000002E-2</c:v>
                      </c:pt>
                      <c:pt idx="3656">
                        <c:v>3.1699999999999999E-2</c:v>
                      </c:pt>
                      <c:pt idx="3657">
                        <c:v>3.15E-2</c:v>
                      </c:pt>
                      <c:pt idx="3658">
                        <c:v>3.1200000000000002E-2</c:v>
                      </c:pt>
                      <c:pt idx="3659">
                        <c:v>3.0699999999999998E-2</c:v>
                      </c:pt>
                      <c:pt idx="3660">
                        <c:v>3.0899999999999997E-2</c:v>
                      </c:pt>
                      <c:pt idx="3661">
                        <c:v>3.0899999999999997E-2</c:v>
                      </c:pt>
                      <c:pt idx="3662">
                        <c:v>3.1099999999999999E-2</c:v>
                      </c:pt>
                      <c:pt idx="3663">
                        <c:v>3.1E-2</c:v>
                      </c:pt>
                      <c:pt idx="3664">
                        <c:v>3.1E-2</c:v>
                      </c:pt>
                      <c:pt idx="3665">
                        <c:v>3.1E-2</c:v>
                      </c:pt>
                      <c:pt idx="3666">
                        <c:v>3.0699999999999998E-2</c:v>
                      </c:pt>
                      <c:pt idx="3667">
                        <c:v>3.0499999999999999E-2</c:v>
                      </c:pt>
                      <c:pt idx="3668">
                        <c:v>3.0099999999999998E-2</c:v>
                      </c:pt>
                      <c:pt idx="3669">
                        <c:v>0.03</c:v>
                      </c:pt>
                      <c:pt idx="3670">
                        <c:v>3.0200000000000001E-2</c:v>
                      </c:pt>
                      <c:pt idx="3671">
                        <c:v>3.0699999999999998E-2</c:v>
                      </c:pt>
                      <c:pt idx="3672">
                        <c:v>3.0899999999999997E-2</c:v>
                      </c:pt>
                      <c:pt idx="3673">
                        <c:v>3.0800000000000001E-2</c:v>
                      </c:pt>
                      <c:pt idx="3674">
                        <c:v>3.0800000000000001E-2</c:v>
                      </c:pt>
                      <c:pt idx="3675">
                        <c:v>3.0899999999999997E-2</c:v>
                      </c:pt>
                      <c:pt idx="3676">
                        <c:v>3.1200000000000002E-2</c:v>
                      </c:pt>
                      <c:pt idx="3677">
                        <c:v>3.1200000000000002E-2</c:v>
                      </c:pt>
                      <c:pt idx="3678">
                        <c:v>3.15E-2</c:v>
                      </c:pt>
                      <c:pt idx="3679">
                        <c:v>3.15E-2</c:v>
                      </c:pt>
                      <c:pt idx="3680">
                        <c:v>3.15E-2</c:v>
                      </c:pt>
                      <c:pt idx="3681">
                        <c:v>3.15E-2</c:v>
                      </c:pt>
                      <c:pt idx="3682">
                        <c:v>3.15E-2</c:v>
                      </c:pt>
                      <c:pt idx="3683">
                        <c:v>3.1400000000000004E-2</c:v>
                      </c:pt>
                      <c:pt idx="3684">
                        <c:v>3.1200000000000002E-2</c:v>
                      </c:pt>
                      <c:pt idx="3685">
                        <c:v>3.1E-2</c:v>
                      </c:pt>
                      <c:pt idx="3686">
                        <c:v>3.0899999999999997E-2</c:v>
                      </c:pt>
                      <c:pt idx="3687">
                        <c:v>3.0600000000000002E-2</c:v>
                      </c:pt>
                      <c:pt idx="3688">
                        <c:v>3.0699999999999998E-2</c:v>
                      </c:pt>
                      <c:pt idx="3689">
                        <c:v>3.0499999999999999E-2</c:v>
                      </c:pt>
                      <c:pt idx="3690">
                        <c:v>3.04E-2</c:v>
                      </c:pt>
                      <c:pt idx="3691">
                        <c:v>2.9900000000000003E-2</c:v>
                      </c:pt>
                      <c:pt idx="3692">
                        <c:v>2.9700000000000001E-2</c:v>
                      </c:pt>
                      <c:pt idx="3693">
                        <c:v>2.98E-2</c:v>
                      </c:pt>
                      <c:pt idx="3694">
                        <c:v>2.98E-2</c:v>
                      </c:pt>
                      <c:pt idx="3695">
                        <c:v>2.9500000000000002E-2</c:v>
                      </c:pt>
                      <c:pt idx="3696">
                        <c:v>2.92E-2</c:v>
                      </c:pt>
                      <c:pt idx="3697">
                        <c:v>2.86E-2</c:v>
                      </c:pt>
                      <c:pt idx="3698">
                        <c:v>2.8399999999999998E-2</c:v>
                      </c:pt>
                      <c:pt idx="3699">
                        <c:v>2.7400000000000001E-2</c:v>
                      </c:pt>
                      <c:pt idx="3700">
                        <c:v>2.6499999999999999E-2</c:v>
                      </c:pt>
                      <c:pt idx="3701">
                        <c:v>2.69E-2</c:v>
                      </c:pt>
                      <c:pt idx="3702">
                        <c:v>2.7400000000000001E-2</c:v>
                      </c:pt>
                      <c:pt idx="3703">
                        <c:v>2.7900000000000001E-2</c:v>
                      </c:pt>
                      <c:pt idx="3704">
                        <c:v>2.87E-2</c:v>
                      </c:pt>
                      <c:pt idx="3705">
                        <c:v>2.8799999999999999E-2</c:v>
                      </c:pt>
                      <c:pt idx="3706">
                        <c:v>2.9300000000000003E-2</c:v>
                      </c:pt>
                      <c:pt idx="3707">
                        <c:v>2.9100000000000001E-2</c:v>
                      </c:pt>
                      <c:pt idx="3708">
                        <c:v>2.8900000000000002E-2</c:v>
                      </c:pt>
                      <c:pt idx="3709">
                        <c:v>2.8900000000000002E-2</c:v>
                      </c:pt>
                      <c:pt idx="3710">
                        <c:v>2.92E-2</c:v>
                      </c:pt>
                      <c:pt idx="3711">
                        <c:v>2.9100000000000001E-2</c:v>
                      </c:pt>
                      <c:pt idx="3712">
                        <c:v>2.9399999999999999E-2</c:v>
                      </c:pt>
                      <c:pt idx="3713">
                        <c:v>2.9700000000000001E-2</c:v>
                      </c:pt>
                      <c:pt idx="3714">
                        <c:v>2.9900000000000003E-2</c:v>
                      </c:pt>
                      <c:pt idx="3715">
                        <c:v>3.0200000000000001E-2</c:v>
                      </c:pt>
                      <c:pt idx="3716">
                        <c:v>3.0600000000000002E-2</c:v>
                      </c:pt>
                      <c:pt idx="3717">
                        <c:v>3.04E-2</c:v>
                      </c:pt>
                      <c:pt idx="3718">
                        <c:v>3.04E-2</c:v>
                      </c:pt>
                      <c:pt idx="3719">
                        <c:v>3.04E-2</c:v>
                      </c:pt>
                      <c:pt idx="3720">
                        <c:v>3.0499999999999999E-2</c:v>
                      </c:pt>
                      <c:pt idx="3721">
                        <c:v>3.0499999999999999E-2</c:v>
                      </c:pt>
                      <c:pt idx="3722">
                        <c:v>3.0600000000000002E-2</c:v>
                      </c:pt>
                      <c:pt idx="3723">
                        <c:v>3.0699999999999998E-2</c:v>
                      </c:pt>
                      <c:pt idx="3724">
                        <c:v>3.0600000000000002E-2</c:v>
                      </c:pt>
                      <c:pt idx="3725">
                        <c:v>3.0299999999999997E-2</c:v>
                      </c:pt>
                      <c:pt idx="3726">
                        <c:v>3.0299999999999997E-2</c:v>
                      </c:pt>
                      <c:pt idx="3727">
                        <c:v>3.04E-2</c:v>
                      </c:pt>
                      <c:pt idx="3728">
                        <c:v>3.0299999999999997E-2</c:v>
                      </c:pt>
                      <c:pt idx="3729">
                        <c:v>3.0099999999999998E-2</c:v>
                      </c:pt>
                      <c:pt idx="3730">
                        <c:v>2.98E-2</c:v>
                      </c:pt>
                      <c:pt idx="3731">
                        <c:v>2.9500000000000002E-2</c:v>
                      </c:pt>
                      <c:pt idx="3732">
                        <c:v>2.9700000000000001E-2</c:v>
                      </c:pt>
                      <c:pt idx="3733">
                        <c:v>2.9700000000000001E-2</c:v>
                      </c:pt>
                      <c:pt idx="3734">
                        <c:v>2.9399999999999999E-2</c:v>
                      </c:pt>
                      <c:pt idx="3735">
                        <c:v>2.9600000000000001E-2</c:v>
                      </c:pt>
                      <c:pt idx="3736">
                        <c:v>2.92E-2</c:v>
                      </c:pt>
                      <c:pt idx="3737">
                        <c:v>2.8799999999999999E-2</c:v>
                      </c:pt>
                      <c:pt idx="3738">
                        <c:v>2.8399999999999998E-2</c:v>
                      </c:pt>
                      <c:pt idx="3739">
                        <c:v>2.8399999999999998E-2</c:v>
                      </c:pt>
                      <c:pt idx="3740">
                        <c:v>2.81E-2</c:v>
                      </c:pt>
                      <c:pt idx="3741">
                        <c:v>2.8199999999999999E-2</c:v>
                      </c:pt>
                      <c:pt idx="3742">
                        <c:v>2.7900000000000001E-2</c:v>
                      </c:pt>
                      <c:pt idx="3743">
                        <c:v>2.81E-2</c:v>
                      </c:pt>
                      <c:pt idx="3744">
                        <c:v>2.8900000000000002E-2</c:v>
                      </c:pt>
                      <c:pt idx="3745">
                        <c:v>2.8900000000000002E-2</c:v>
                      </c:pt>
                      <c:pt idx="3746">
                        <c:v>2.8900000000000002E-2</c:v>
                      </c:pt>
                      <c:pt idx="3747">
                        <c:v>2.9100000000000001E-2</c:v>
                      </c:pt>
                      <c:pt idx="3748">
                        <c:v>2.92E-2</c:v>
                      </c:pt>
                      <c:pt idx="3749">
                        <c:v>2.92E-2</c:v>
                      </c:pt>
                      <c:pt idx="3750">
                        <c:v>2.8900000000000002E-2</c:v>
                      </c:pt>
                      <c:pt idx="3751">
                        <c:v>2.8300000000000002E-2</c:v>
                      </c:pt>
                      <c:pt idx="3752">
                        <c:v>2.81E-2</c:v>
                      </c:pt>
                      <c:pt idx="3753">
                        <c:v>2.8199999999999999E-2</c:v>
                      </c:pt>
                      <c:pt idx="3754">
                        <c:v>2.7699999999999999E-2</c:v>
                      </c:pt>
                      <c:pt idx="3755">
                        <c:v>2.69E-2</c:v>
                      </c:pt>
                      <c:pt idx="3756">
                        <c:v>2.69E-2</c:v>
                      </c:pt>
                      <c:pt idx="3757">
                        <c:v>2.7300000000000001E-2</c:v>
                      </c:pt>
                      <c:pt idx="3758">
                        <c:v>2.7000000000000003E-2</c:v>
                      </c:pt>
                      <c:pt idx="3759">
                        <c:v>2.6699999999999998E-2</c:v>
                      </c:pt>
                      <c:pt idx="3760">
                        <c:v>2.6699999999999998E-2</c:v>
                      </c:pt>
                      <c:pt idx="3761">
                        <c:v>2.6000000000000002E-2</c:v>
                      </c:pt>
                      <c:pt idx="3762">
                        <c:v>2.58E-2</c:v>
                      </c:pt>
                      <c:pt idx="3763">
                        <c:v>2.6000000000000002E-2</c:v>
                      </c:pt>
                      <c:pt idx="3764">
                        <c:v>2.6200000000000001E-2</c:v>
                      </c:pt>
                      <c:pt idx="3765">
                        <c:v>2.6800000000000001E-2</c:v>
                      </c:pt>
                      <c:pt idx="3766">
                        <c:v>2.7099999999999999E-2</c:v>
                      </c:pt>
                      <c:pt idx="3767">
                        <c:v>2.6800000000000001E-2</c:v>
                      </c:pt>
                      <c:pt idx="3768">
                        <c:v>2.6800000000000001E-2</c:v>
                      </c:pt>
                      <c:pt idx="3769">
                        <c:v>2.6499999999999999E-2</c:v>
                      </c:pt>
                      <c:pt idx="3770">
                        <c:v>2.6200000000000001E-2</c:v>
                      </c:pt>
                      <c:pt idx="3771">
                        <c:v>2.6200000000000001E-2</c:v>
                      </c:pt>
                      <c:pt idx="3772">
                        <c:v>2.5899999999999999E-2</c:v>
                      </c:pt>
                      <c:pt idx="3773">
                        <c:v>2.5899999999999999E-2</c:v>
                      </c:pt>
                      <c:pt idx="3774">
                        <c:v>2.6699999999999998E-2</c:v>
                      </c:pt>
                      <c:pt idx="3775">
                        <c:v>2.7099999999999999E-2</c:v>
                      </c:pt>
                      <c:pt idx="3776">
                        <c:v>2.7300000000000001E-2</c:v>
                      </c:pt>
                      <c:pt idx="3777">
                        <c:v>2.8199999999999999E-2</c:v>
                      </c:pt>
                      <c:pt idx="3778">
                        <c:v>2.8399999999999998E-2</c:v>
                      </c:pt>
                      <c:pt idx="3779">
                        <c:v>2.9100000000000001E-2</c:v>
                      </c:pt>
                      <c:pt idx="3780">
                        <c:v>2.9300000000000003E-2</c:v>
                      </c:pt>
                      <c:pt idx="3781">
                        <c:v>2.9300000000000003E-2</c:v>
                      </c:pt>
                      <c:pt idx="3782">
                        <c:v>2.9399999999999999E-2</c:v>
                      </c:pt>
                      <c:pt idx="3783">
                        <c:v>0.03</c:v>
                      </c:pt>
                      <c:pt idx="3784">
                        <c:v>2.98E-2</c:v>
                      </c:pt>
                      <c:pt idx="3785">
                        <c:v>2.98E-2</c:v>
                      </c:pt>
                      <c:pt idx="3786">
                        <c:v>2.98E-2</c:v>
                      </c:pt>
                      <c:pt idx="3787">
                        <c:v>2.98E-2</c:v>
                      </c:pt>
                      <c:pt idx="3788">
                        <c:v>2.98E-2</c:v>
                      </c:pt>
                      <c:pt idx="3789">
                        <c:v>2.9600000000000001E-2</c:v>
                      </c:pt>
                      <c:pt idx="3790">
                        <c:v>2.9500000000000002E-2</c:v>
                      </c:pt>
                      <c:pt idx="3791">
                        <c:v>2.9500000000000002E-2</c:v>
                      </c:pt>
                      <c:pt idx="3792">
                        <c:v>2.98E-2</c:v>
                      </c:pt>
                      <c:pt idx="3793">
                        <c:v>3.0099999999999998E-2</c:v>
                      </c:pt>
                      <c:pt idx="3794">
                        <c:v>3.0099999999999998E-2</c:v>
                      </c:pt>
                      <c:pt idx="3795">
                        <c:v>3.0099999999999998E-2</c:v>
                      </c:pt>
                      <c:pt idx="3796">
                        <c:v>3.0899999999999997E-2</c:v>
                      </c:pt>
                      <c:pt idx="3797">
                        <c:v>3.0899999999999997E-2</c:v>
                      </c:pt>
                      <c:pt idx="3798">
                        <c:v>3.0800000000000001E-2</c:v>
                      </c:pt>
                      <c:pt idx="3799">
                        <c:v>3.0699999999999998E-2</c:v>
                      </c:pt>
                      <c:pt idx="3800">
                        <c:v>3.0200000000000001E-2</c:v>
                      </c:pt>
                      <c:pt idx="3801">
                        <c:v>3.0200000000000001E-2</c:v>
                      </c:pt>
                      <c:pt idx="3802">
                        <c:v>3.0099999999999998E-2</c:v>
                      </c:pt>
                      <c:pt idx="3803">
                        <c:v>2.9900000000000003E-2</c:v>
                      </c:pt>
                      <c:pt idx="3804">
                        <c:v>2.9399999999999999E-2</c:v>
                      </c:pt>
                      <c:pt idx="3805">
                        <c:v>2.8799999999999999E-2</c:v>
                      </c:pt>
                      <c:pt idx="3806">
                        <c:v>2.87E-2</c:v>
                      </c:pt>
                      <c:pt idx="3807">
                        <c:v>2.87E-2</c:v>
                      </c:pt>
                      <c:pt idx="3808">
                        <c:v>2.87E-2</c:v>
                      </c:pt>
                      <c:pt idx="3809">
                        <c:v>2.87E-2</c:v>
                      </c:pt>
                      <c:pt idx="3810">
                        <c:v>2.9100000000000001E-2</c:v>
                      </c:pt>
                      <c:pt idx="3811">
                        <c:v>2.9100000000000001E-2</c:v>
                      </c:pt>
                      <c:pt idx="3812">
                        <c:v>2.9100000000000001E-2</c:v>
                      </c:pt>
                      <c:pt idx="3813">
                        <c:v>2.9100000000000001E-2</c:v>
                      </c:pt>
                      <c:pt idx="3814">
                        <c:v>2.8900000000000002E-2</c:v>
                      </c:pt>
                      <c:pt idx="3815">
                        <c:v>2.8900000000000002E-2</c:v>
                      </c:pt>
                      <c:pt idx="3816">
                        <c:v>2.87E-2</c:v>
                      </c:pt>
                      <c:pt idx="3817">
                        <c:v>2.8900000000000002E-2</c:v>
                      </c:pt>
                      <c:pt idx="3818">
                        <c:v>2.8999999999999998E-2</c:v>
                      </c:pt>
                      <c:pt idx="3819">
                        <c:v>2.9399999999999999E-2</c:v>
                      </c:pt>
                      <c:pt idx="3820">
                        <c:v>2.9399999999999999E-2</c:v>
                      </c:pt>
                      <c:pt idx="3821">
                        <c:v>2.9399999999999999E-2</c:v>
                      </c:pt>
                      <c:pt idx="3822">
                        <c:v>2.92E-2</c:v>
                      </c:pt>
                      <c:pt idx="3823">
                        <c:v>2.92E-2</c:v>
                      </c:pt>
                      <c:pt idx="3824">
                        <c:v>2.9399999999999999E-2</c:v>
                      </c:pt>
                      <c:pt idx="3825">
                        <c:v>2.9399999999999999E-2</c:v>
                      </c:pt>
                      <c:pt idx="3826">
                        <c:v>2.9399999999999999E-2</c:v>
                      </c:pt>
                      <c:pt idx="3827">
                        <c:v>2.9600000000000001E-2</c:v>
                      </c:pt>
                      <c:pt idx="3828">
                        <c:v>3.0099999999999998E-2</c:v>
                      </c:pt>
                      <c:pt idx="3829">
                        <c:v>3.0200000000000001E-2</c:v>
                      </c:pt>
                      <c:pt idx="3830">
                        <c:v>0.03</c:v>
                      </c:pt>
                      <c:pt idx="3831">
                        <c:v>0.03</c:v>
                      </c:pt>
                      <c:pt idx="3832">
                        <c:v>3.0299999999999997E-2</c:v>
                      </c:pt>
                      <c:pt idx="3833">
                        <c:v>3.0800000000000001E-2</c:v>
                      </c:pt>
                      <c:pt idx="3834">
                        <c:v>3.1300000000000001E-2</c:v>
                      </c:pt>
                      <c:pt idx="3835">
                        <c:v>3.1600000000000003E-2</c:v>
                      </c:pt>
                      <c:pt idx="3836">
                        <c:v>3.1699999999999999E-2</c:v>
                      </c:pt>
                      <c:pt idx="3837">
                        <c:v>3.2000000000000001E-2</c:v>
                      </c:pt>
                      <c:pt idx="3838">
                        <c:v>3.2500000000000001E-2</c:v>
                      </c:pt>
                      <c:pt idx="3839">
                        <c:v>3.2099999999999997E-2</c:v>
                      </c:pt>
                      <c:pt idx="3840">
                        <c:v>3.1800000000000002E-2</c:v>
                      </c:pt>
                      <c:pt idx="3841">
                        <c:v>3.2199999999999999E-2</c:v>
                      </c:pt>
                      <c:pt idx="3842">
                        <c:v>3.2400000000000005E-2</c:v>
                      </c:pt>
                      <c:pt idx="3843">
                        <c:v>3.2500000000000001E-2</c:v>
                      </c:pt>
                      <c:pt idx="3844">
                        <c:v>3.2599999999999997E-2</c:v>
                      </c:pt>
                      <c:pt idx="3845">
                        <c:v>3.2500000000000001E-2</c:v>
                      </c:pt>
                      <c:pt idx="3846">
                        <c:v>3.2899999999999999E-2</c:v>
                      </c:pt>
                      <c:pt idx="3847">
                        <c:v>3.3099999999999997E-2</c:v>
                      </c:pt>
                      <c:pt idx="3848">
                        <c:v>3.3300000000000003E-2</c:v>
                      </c:pt>
                      <c:pt idx="3849">
                        <c:v>3.3099999999999997E-2</c:v>
                      </c:pt>
                      <c:pt idx="3850">
                        <c:v>3.3099999999999997E-2</c:v>
                      </c:pt>
                      <c:pt idx="3851">
                        <c:v>3.2500000000000001E-2</c:v>
                      </c:pt>
                      <c:pt idx="3852">
                        <c:v>3.2300000000000002E-2</c:v>
                      </c:pt>
                      <c:pt idx="3853">
                        <c:v>3.2099999999999997E-2</c:v>
                      </c:pt>
                      <c:pt idx="3854">
                        <c:v>3.1699999999999999E-2</c:v>
                      </c:pt>
                      <c:pt idx="3855">
                        <c:v>3.2000000000000001E-2</c:v>
                      </c:pt>
                      <c:pt idx="3856">
                        <c:v>3.2500000000000001E-2</c:v>
                      </c:pt>
                      <c:pt idx="3857">
                        <c:v>3.3099999999999997E-2</c:v>
                      </c:pt>
                      <c:pt idx="3858">
                        <c:v>3.2899999999999999E-2</c:v>
                      </c:pt>
                      <c:pt idx="3859">
                        <c:v>3.3399999999999999E-2</c:v>
                      </c:pt>
                      <c:pt idx="3860">
                        <c:v>3.3300000000000003E-2</c:v>
                      </c:pt>
                      <c:pt idx="3861">
                        <c:v>3.3300000000000003E-2</c:v>
                      </c:pt>
                      <c:pt idx="3862">
                        <c:v>3.3599999999999998E-2</c:v>
                      </c:pt>
                      <c:pt idx="3863">
                        <c:v>3.32E-2</c:v>
                      </c:pt>
                      <c:pt idx="3864">
                        <c:v>3.2899999999999999E-2</c:v>
                      </c:pt>
                      <c:pt idx="3865">
                        <c:v>3.27E-2</c:v>
                      </c:pt>
                      <c:pt idx="3866">
                        <c:v>3.2300000000000002E-2</c:v>
                      </c:pt>
                      <c:pt idx="3867">
                        <c:v>3.2500000000000001E-2</c:v>
                      </c:pt>
                      <c:pt idx="3868">
                        <c:v>3.27E-2</c:v>
                      </c:pt>
                      <c:pt idx="3869">
                        <c:v>3.2400000000000005E-2</c:v>
                      </c:pt>
                      <c:pt idx="3870">
                        <c:v>3.2599999999999997E-2</c:v>
                      </c:pt>
                      <c:pt idx="3871">
                        <c:v>3.2799999999999996E-2</c:v>
                      </c:pt>
                      <c:pt idx="3872">
                        <c:v>3.2799999999999996E-2</c:v>
                      </c:pt>
                      <c:pt idx="3873">
                        <c:v>3.2799999999999996E-2</c:v>
                      </c:pt>
                      <c:pt idx="3874">
                        <c:v>3.3099999999999997E-2</c:v>
                      </c:pt>
                      <c:pt idx="3875">
                        <c:v>3.2500000000000001E-2</c:v>
                      </c:pt>
                      <c:pt idx="3876">
                        <c:v>3.2500000000000001E-2</c:v>
                      </c:pt>
                      <c:pt idx="3877">
                        <c:v>3.3000000000000002E-2</c:v>
                      </c:pt>
                      <c:pt idx="3878">
                        <c:v>3.3000000000000002E-2</c:v>
                      </c:pt>
                      <c:pt idx="3879">
                        <c:v>3.2400000000000005E-2</c:v>
                      </c:pt>
                      <c:pt idx="3880">
                        <c:v>3.1899999999999998E-2</c:v>
                      </c:pt>
                      <c:pt idx="3881">
                        <c:v>3.1899999999999998E-2</c:v>
                      </c:pt>
                      <c:pt idx="3882">
                        <c:v>3.2300000000000002E-2</c:v>
                      </c:pt>
                      <c:pt idx="3883">
                        <c:v>3.2899999999999999E-2</c:v>
                      </c:pt>
                      <c:pt idx="3884">
                        <c:v>3.2899999999999999E-2</c:v>
                      </c:pt>
                      <c:pt idx="3885">
                        <c:v>3.2899999999999999E-2</c:v>
                      </c:pt>
                      <c:pt idx="3886">
                        <c:v>3.2599999999999997E-2</c:v>
                      </c:pt>
                      <c:pt idx="3887">
                        <c:v>3.2500000000000001E-2</c:v>
                      </c:pt>
                      <c:pt idx="3888">
                        <c:v>3.2400000000000005E-2</c:v>
                      </c:pt>
                      <c:pt idx="3889">
                        <c:v>3.2400000000000005E-2</c:v>
                      </c:pt>
                      <c:pt idx="3890">
                        <c:v>3.2199999999999999E-2</c:v>
                      </c:pt>
                      <c:pt idx="3891">
                        <c:v>3.1800000000000002E-2</c:v>
                      </c:pt>
                      <c:pt idx="3892">
                        <c:v>3.15E-2</c:v>
                      </c:pt>
                      <c:pt idx="3893">
                        <c:v>3.1400000000000004E-2</c:v>
                      </c:pt>
                      <c:pt idx="3894">
                        <c:v>3.1099999999999999E-2</c:v>
                      </c:pt>
                      <c:pt idx="3895">
                        <c:v>3.1200000000000002E-2</c:v>
                      </c:pt>
                      <c:pt idx="3896">
                        <c:v>3.1400000000000004E-2</c:v>
                      </c:pt>
                      <c:pt idx="3897">
                        <c:v>3.1400000000000004E-2</c:v>
                      </c:pt>
                      <c:pt idx="3898">
                        <c:v>3.1099999999999999E-2</c:v>
                      </c:pt>
                      <c:pt idx="3899">
                        <c:v>3.1E-2</c:v>
                      </c:pt>
                      <c:pt idx="3900">
                        <c:v>3.1E-2</c:v>
                      </c:pt>
                      <c:pt idx="3901">
                        <c:v>3.1300000000000001E-2</c:v>
                      </c:pt>
                      <c:pt idx="3902">
                        <c:v>3.1300000000000001E-2</c:v>
                      </c:pt>
                      <c:pt idx="3903">
                        <c:v>3.1E-2</c:v>
                      </c:pt>
                      <c:pt idx="3904">
                        <c:v>3.1200000000000002E-2</c:v>
                      </c:pt>
                      <c:pt idx="3905">
                        <c:v>3.0699999999999998E-2</c:v>
                      </c:pt>
                      <c:pt idx="3906">
                        <c:v>3.0699999999999998E-2</c:v>
                      </c:pt>
                      <c:pt idx="3907">
                        <c:v>3.0899999999999997E-2</c:v>
                      </c:pt>
                      <c:pt idx="3908">
                        <c:v>3.1E-2</c:v>
                      </c:pt>
                      <c:pt idx="3909">
                        <c:v>3.0899999999999997E-2</c:v>
                      </c:pt>
                      <c:pt idx="3910">
                        <c:v>3.1099999999999999E-2</c:v>
                      </c:pt>
                      <c:pt idx="3911">
                        <c:v>3.1099999999999999E-2</c:v>
                      </c:pt>
                      <c:pt idx="3912">
                        <c:v>3.0499999999999999E-2</c:v>
                      </c:pt>
                      <c:pt idx="3913">
                        <c:v>3.0299999999999997E-2</c:v>
                      </c:pt>
                      <c:pt idx="3914">
                        <c:v>3.0200000000000001E-2</c:v>
                      </c:pt>
                      <c:pt idx="3915">
                        <c:v>3.0800000000000001E-2</c:v>
                      </c:pt>
                      <c:pt idx="3916">
                        <c:v>3.1200000000000002E-2</c:v>
                      </c:pt>
                      <c:pt idx="3917">
                        <c:v>3.1200000000000002E-2</c:v>
                      </c:pt>
                      <c:pt idx="3918">
                        <c:v>3.1200000000000002E-2</c:v>
                      </c:pt>
                      <c:pt idx="3919">
                        <c:v>3.1200000000000002E-2</c:v>
                      </c:pt>
                      <c:pt idx="3920">
                        <c:v>3.1400000000000004E-2</c:v>
                      </c:pt>
                      <c:pt idx="3921">
                        <c:v>3.1400000000000004E-2</c:v>
                      </c:pt>
                      <c:pt idx="3922">
                        <c:v>3.1400000000000004E-2</c:v>
                      </c:pt>
                      <c:pt idx="3923">
                        <c:v>3.1200000000000002E-2</c:v>
                      </c:pt>
                      <c:pt idx="3924">
                        <c:v>3.15E-2</c:v>
                      </c:pt>
                      <c:pt idx="3925">
                        <c:v>3.1800000000000002E-2</c:v>
                      </c:pt>
                      <c:pt idx="3926">
                        <c:v>3.2000000000000001E-2</c:v>
                      </c:pt>
                      <c:pt idx="3927">
                        <c:v>3.2000000000000001E-2</c:v>
                      </c:pt>
                      <c:pt idx="3928">
                        <c:v>3.2000000000000001E-2</c:v>
                      </c:pt>
                      <c:pt idx="3929">
                        <c:v>3.2300000000000002E-2</c:v>
                      </c:pt>
                      <c:pt idx="3930">
                        <c:v>3.2400000000000005E-2</c:v>
                      </c:pt>
                      <c:pt idx="3931">
                        <c:v>3.2099999999999997E-2</c:v>
                      </c:pt>
                      <c:pt idx="3932">
                        <c:v>3.1300000000000001E-2</c:v>
                      </c:pt>
                      <c:pt idx="3933">
                        <c:v>3.1300000000000001E-2</c:v>
                      </c:pt>
                      <c:pt idx="3934">
                        <c:v>3.1099999999999999E-2</c:v>
                      </c:pt>
                      <c:pt idx="3935">
                        <c:v>3.1099999999999999E-2</c:v>
                      </c:pt>
                      <c:pt idx="3936">
                        <c:v>3.0800000000000001E-2</c:v>
                      </c:pt>
                      <c:pt idx="3937">
                        <c:v>3.1E-2</c:v>
                      </c:pt>
                      <c:pt idx="3938">
                        <c:v>3.0699999999999998E-2</c:v>
                      </c:pt>
                      <c:pt idx="3939">
                        <c:v>3.04E-2</c:v>
                      </c:pt>
                      <c:pt idx="3940">
                        <c:v>3.04E-2</c:v>
                      </c:pt>
                      <c:pt idx="3941">
                        <c:v>3.04E-2</c:v>
                      </c:pt>
                      <c:pt idx="3942">
                        <c:v>0.03</c:v>
                      </c:pt>
                      <c:pt idx="3943">
                        <c:v>3.0299999999999997E-2</c:v>
                      </c:pt>
                      <c:pt idx="3944">
                        <c:v>3.04E-2</c:v>
                      </c:pt>
                      <c:pt idx="3945">
                        <c:v>3.0499999999999999E-2</c:v>
                      </c:pt>
                      <c:pt idx="3946">
                        <c:v>3.0699999999999998E-2</c:v>
                      </c:pt>
                      <c:pt idx="3947">
                        <c:v>3.0800000000000001E-2</c:v>
                      </c:pt>
                      <c:pt idx="3948">
                        <c:v>3.0699999999999998E-2</c:v>
                      </c:pt>
                      <c:pt idx="3949">
                        <c:v>3.04E-2</c:v>
                      </c:pt>
                      <c:pt idx="3950">
                        <c:v>3.0499999999999999E-2</c:v>
                      </c:pt>
                      <c:pt idx="3951">
                        <c:v>3.0499999999999999E-2</c:v>
                      </c:pt>
                      <c:pt idx="3952">
                        <c:v>3.0499999999999999E-2</c:v>
                      </c:pt>
                      <c:pt idx="3953">
                        <c:v>3.0600000000000002E-2</c:v>
                      </c:pt>
                      <c:pt idx="3954">
                        <c:v>3.0499999999999999E-2</c:v>
                      </c:pt>
                      <c:pt idx="3955">
                        <c:v>3.04E-2</c:v>
                      </c:pt>
                      <c:pt idx="3956">
                        <c:v>3.0699999999999998E-2</c:v>
                      </c:pt>
                      <c:pt idx="3957">
                        <c:v>3.0600000000000002E-2</c:v>
                      </c:pt>
                      <c:pt idx="3958">
                        <c:v>3.0299999999999997E-2</c:v>
                      </c:pt>
                      <c:pt idx="3959">
                        <c:v>3.0299999999999997E-2</c:v>
                      </c:pt>
                      <c:pt idx="3960">
                        <c:v>3.0600000000000002E-2</c:v>
                      </c:pt>
                      <c:pt idx="3961">
                        <c:v>3.0600000000000002E-2</c:v>
                      </c:pt>
                      <c:pt idx="3962">
                        <c:v>3.0699999999999998E-2</c:v>
                      </c:pt>
                      <c:pt idx="3963">
                        <c:v>3.0899999999999997E-2</c:v>
                      </c:pt>
                      <c:pt idx="3964">
                        <c:v>3.0899999999999997E-2</c:v>
                      </c:pt>
                      <c:pt idx="3965">
                        <c:v>3.1E-2</c:v>
                      </c:pt>
                      <c:pt idx="3966">
                        <c:v>3.1600000000000003E-2</c:v>
                      </c:pt>
                      <c:pt idx="3967">
                        <c:v>3.1899999999999998E-2</c:v>
                      </c:pt>
                      <c:pt idx="3968">
                        <c:v>3.1800000000000002E-2</c:v>
                      </c:pt>
                      <c:pt idx="3969">
                        <c:v>3.1800000000000002E-2</c:v>
                      </c:pt>
                      <c:pt idx="3970">
                        <c:v>3.1400000000000004E-2</c:v>
                      </c:pt>
                      <c:pt idx="3971">
                        <c:v>3.1300000000000001E-2</c:v>
                      </c:pt>
                      <c:pt idx="3972">
                        <c:v>3.1E-2</c:v>
                      </c:pt>
                      <c:pt idx="3973">
                        <c:v>3.0600000000000002E-2</c:v>
                      </c:pt>
                      <c:pt idx="3974">
                        <c:v>3.0200000000000001E-2</c:v>
                      </c:pt>
                      <c:pt idx="3975">
                        <c:v>0.03</c:v>
                      </c:pt>
                      <c:pt idx="3976">
                        <c:v>2.9900000000000003E-2</c:v>
                      </c:pt>
                      <c:pt idx="3977">
                        <c:v>2.9700000000000001E-2</c:v>
                      </c:pt>
                      <c:pt idx="3978">
                        <c:v>2.9600000000000001E-2</c:v>
                      </c:pt>
                      <c:pt idx="3979">
                        <c:v>2.9600000000000001E-2</c:v>
                      </c:pt>
                      <c:pt idx="3980">
                        <c:v>2.9500000000000002E-2</c:v>
                      </c:pt>
                      <c:pt idx="3981">
                        <c:v>2.9100000000000001E-2</c:v>
                      </c:pt>
                      <c:pt idx="3982">
                        <c:v>2.8799999999999999E-2</c:v>
                      </c:pt>
                      <c:pt idx="3983">
                        <c:v>2.9399999999999999E-2</c:v>
                      </c:pt>
                      <c:pt idx="3984">
                        <c:v>2.9300000000000003E-2</c:v>
                      </c:pt>
                      <c:pt idx="3985">
                        <c:v>2.8999999999999998E-2</c:v>
                      </c:pt>
                      <c:pt idx="3986">
                        <c:v>2.8799999999999999E-2</c:v>
                      </c:pt>
                      <c:pt idx="3987">
                        <c:v>2.86E-2</c:v>
                      </c:pt>
                      <c:pt idx="3988">
                        <c:v>2.8300000000000002E-2</c:v>
                      </c:pt>
                      <c:pt idx="3989">
                        <c:v>2.76E-2</c:v>
                      </c:pt>
                      <c:pt idx="3990">
                        <c:v>2.7999999999999997E-2</c:v>
                      </c:pt>
                      <c:pt idx="3991">
                        <c:v>2.8399999999999998E-2</c:v>
                      </c:pt>
                      <c:pt idx="3992">
                        <c:v>2.8399999999999998E-2</c:v>
                      </c:pt>
                      <c:pt idx="3993">
                        <c:v>2.7999999999999997E-2</c:v>
                      </c:pt>
                      <c:pt idx="3994">
                        <c:v>2.7699999999999999E-2</c:v>
                      </c:pt>
                      <c:pt idx="3995">
                        <c:v>2.76E-2</c:v>
                      </c:pt>
                      <c:pt idx="3996">
                        <c:v>2.7699999999999999E-2</c:v>
                      </c:pt>
                      <c:pt idx="3997">
                        <c:v>2.7699999999999999E-2</c:v>
                      </c:pt>
                      <c:pt idx="3998">
                        <c:v>2.7699999999999999E-2</c:v>
                      </c:pt>
                      <c:pt idx="3999">
                        <c:v>2.75E-2</c:v>
                      </c:pt>
                      <c:pt idx="4000">
                        <c:v>2.76E-2</c:v>
                      </c:pt>
                      <c:pt idx="4001">
                        <c:v>2.76E-2</c:v>
                      </c:pt>
                      <c:pt idx="4002">
                        <c:v>2.76E-2</c:v>
                      </c:pt>
                      <c:pt idx="4003">
                        <c:v>2.75E-2</c:v>
                      </c:pt>
                      <c:pt idx="4004">
                        <c:v>2.7300000000000001E-2</c:v>
                      </c:pt>
                      <c:pt idx="4005">
                        <c:v>2.6499999999999999E-2</c:v>
                      </c:pt>
                      <c:pt idx="4006">
                        <c:v>2.64E-2</c:v>
                      </c:pt>
                      <c:pt idx="4007">
                        <c:v>2.6499999999999999E-2</c:v>
                      </c:pt>
                      <c:pt idx="4008">
                        <c:v>2.69E-2</c:v>
                      </c:pt>
                      <c:pt idx="4009">
                        <c:v>2.69E-2</c:v>
                      </c:pt>
                      <c:pt idx="4010">
                        <c:v>2.69E-2</c:v>
                      </c:pt>
                      <c:pt idx="4011">
                        <c:v>2.7099999999999999E-2</c:v>
                      </c:pt>
                      <c:pt idx="4012">
                        <c:v>2.6699999999999998E-2</c:v>
                      </c:pt>
                      <c:pt idx="4013">
                        <c:v>2.6699999999999998E-2</c:v>
                      </c:pt>
                      <c:pt idx="4014">
                        <c:v>2.63E-2</c:v>
                      </c:pt>
                      <c:pt idx="4015">
                        <c:v>2.64E-2</c:v>
                      </c:pt>
                      <c:pt idx="4016">
                        <c:v>2.6800000000000001E-2</c:v>
                      </c:pt>
                      <c:pt idx="4017">
                        <c:v>2.6699999999999998E-2</c:v>
                      </c:pt>
                      <c:pt idx="4018">
                        <c:v>2.6699999999999998E-2</c:v>
                      </c:pt>
                      <c:pt idx="4019">
                        <c:v>2.7000000000000003E-2</c:v>
                      </c:pt>
                      <c:pt idx="4020">
                        <c:v>2.7000000000000003E-2</c:v>
                      </c:pt>
                      <c:pt idx="4021">
                        <c:v>2.6600000000000002E-2</c:v>
                      </c:pt>
                      <c:pt idx="4022">
                        <c:v>2.6600000000000002E-2</c:v>
                      </c:pt>
                      <c:pt idx="4023">
                        <c:v>2.6200000000000001E-2</c:v>
                      </c:pt>
                      <c:pt idx="4024">
                        <c:v>2.6200000000000001E-2</c:v>
                      </c:pt>
                      <c:pt idx="4025">
                        <c:v>2.6200000000000001E-2</c:v>
                      </c:pt>
                      <c:pt idx="4026">
                        <c:v>2.6200000000000001E-2</c:v>
                      </c:pt>
                      <c:pt idx="4027">
                        <c:v>2.5899999999999999E-2</c:v>
                      </c:pt>
                      <c:pt idx="4028">
                        <c:v>2.5899999999999999E-2</c:v>
                      </c:pt>
                      <c:pt idx="4029">
                        <c:v>2.5899999999999999E-2</c:v>
                      </c:pt>
                      <c:pt idx="4030">
                        <c:v>2.5399999999999999E-2</c:v>
                      </c:pt>
                      <c:pt idx="4031">
                        <c:v>2.5899999999999999E-2</c:v>
                      </c:pt>
                      <c:pt idx="4032">
                        <c:v>2.6200000000000001E-2</c:v>
                      </c:pt>
                      <c:pt idx="4033">
                        <c:v>2.6800000000000001E-2</c:v>
                      </c:pt>
                      <c:pt idx="4034">
                        <c:v>2.6800000000000001E-2</c:v>
                      </c:pt>
                      <c:pt idx="4035">
                        <c:v>2.6800000000000001E-2</c:v>
                      </c:pt>
                      <c:pt idx="4036">
                        <c:v>2.7000000000000003E-2</c:v>
                      </c:pt>
                      <c:pt idx="4037">
                        <c:v>2.7300000000000001E-2</c:v>
                      </c:pt>
                      <c:pt idx="4038">
                        <c:v>2.7300000000000001E-2</c:v>
                      </c:pt>
                      <c:pt idx="4039">
                        <c:v>2.7300000000000001E-2</c:v>
                      </c:pt>
                      <c:pt idx="4040">
                        <c:v>2.7799999999999998E-2</c:v>
                      </c:pt>
                      <c:pt idx="4041">
                        <c:v>2.7799999999999998E-2</c:v>
                      </c:pt>
                      <c:pt idx="4042">
                        <c:v>2.8300000000000002E-2</c:v>
                      </c:pt>
                      <c:pt idx="4043">
                        <c:v>2.8399999999999998E-2</c:v>
                      </c:pt>
                      <c:pt idx="4044">
                        <c:v>2.86E-2</c:v>
                      </c:pt>
                      <c:pt idx="4045">
                        <c:v>2.8900000000000002E-2</c:v>
                      </c:pt>
                      <c:pt idx="4046">
                        <c:v>2.8900000000000002E-2</c:v>
                      </c:pt>
                      <c:pt idx="4047">
                        <c:v>2.8500000000000001E-2</c:v>
                      </c:pt>
                      <c:pt idx="4048">
                        <c:v>2.8500000000000001E-2</c:v>
                      </c:pt>
                      <c:pt idx="4049">
                        <c:v>2.8500000000000001E-2</c:v>
                      </c:pt>
                      <c:pt idx="4050">
                        <c:v>2.8500000000000001E-2</c:v>
                      </c:pt>
                      <c:pt idx="4051">
                        <c:v>2.8500000000000001E-2</c:v>
                      </c:pt>
                      <c:pt idx="4052">
                        <c:v>2.8500000000000001E-2</c:v>
                      </c:pt>
                      <c:pt idx="4053">
                        <c:v>2.8300000000000002E-2</c:v>
                      </c:pt>
                      <c:pt idx="4054">
                        <c:v>2.7799999999999998E-2</c:v>
                      </c:pt>
                      <c:pt idx="4055">
                        <c:v>2.7799999999999998E-2</c:v>
                      </c:pt>
                      <c:pt idx="4056">
                        <c:v>2.7900000000000001E-2</c:v>
                      </c:pt>
                      <c:pt idx="4057">
                        <c:v>2.7799999999999998E-2</c:v>
                      </c:pt>
                      <c:pt idx="4058">
                        <c:v>2.75E-2</c:v>
                      </c:pt>
                      <c:pt idx="4059">
                        <c:v>2.75E-2</c:v>
                      </c:pt>
                      <c:pt idx="4060">
                        <c:v>2.75E-2</c:v>
                      </c:pt>
                      <c:pt idx="4061">
                        <c:v>2.7200000000000002E-2</c:v>
                      </c:pt>
                      <c:pt idx="4062">
                        <c:v>2.7000000000000003E-2</c:v>
                      </c:pt>
                      <c:pt idx="4063">
                        <c:v>2.6600000000000002E-2</c:v>
                      </c:pt>
                      <c:pt idx="4064">
                        <c:v>2.64E-2</c:v>
                      </c:pt>
                      <c:pt idx="4065">
                        <c:v>2.63E-2</c:v>
                      </c:pt>
                      <c:pt idx="4066">
                        <c:v>2.5600000000000001E-2</c:v>
                      </c:pt>
                      <c:pt idx="4067">
                        <c:v>2.5600000000000001E-2</c:v>
                      </c:pt>
                      <c:pt idx="4068">
                        <c:v>2.5099999999999997E-2</c:v>
                      </c:pt>
                      <c:pt idx="4069">
                        <c:v>2.5000000000000001E-2</c:v>
                      </c:pt>
                      <c:pt idx="4070">
                        <c:v>2.5099999999999997E-2</c:v>
                      </c:pt>
                      <c:pt idx="4071">
                        <c:v>2.5399999999999999E-2</c:v>
                      </c:pt>
                      <c:pt idx="4072">
                        <c:v>2.53E-2</c:v>
                      </c:pt>
                      <c:pt idx="4073">
                        <c:v>2.53E-2</c:v>
                      </c:pt>
                      <c:pt idx="4074">
                        <c:v>2.5099999999999997E-2</c:v>
                      </c:pt>
                      <c:pt idx="4075">
                        <c:v>2.5099999999999997E-2</c:v>
                      </c:pt>
                      <c:pt idx="4076">
                        <c:v>2.5000000000000001E-2</c:v>
                      </c:pt>
                      <c:pt idx="4077">
                        <c:v>2.5000000000000001E-2</c:v>
                      </c:pt>
                      <c:pt idx="4078">
                        <c:v>2.5499999999999998E-2</c:v>
                      </c:pt>
                      <c:pt idx="4079">
                        <c:v>2.5699999999999997E-2</c:v>
                      </c:pt>
                      <c:pt idx="4080">
                        <c:v>2.58E-2</c:v>
                      </c:pt>
                      <c:pt idx="4081">
                        <c:v>2.6000000000000002E-2</c:v>
                      </c:pt>
                      <c:pt idx="4082">
                        <c:v>2.5899999999999999E-2</c:v>
                      </c:pt>
                      <c:pt idx="4083">
                        <c:v>2.5600000000000001E-2</c:v>
                      </c:pt>
                      <c:pt idx="4084">
                        <c:v>2.5499999999999998E-2</c:v>
                      </c:pt>
                      <c:pt idx="4085">
                        <c:v>2.5499999999999998E-2</c:v>
                      </c:pt>
                      <c:pt idx="4086">
                        <c:v>2.5000000000000001E-2</c:v>
                      </c:pt>
                      <c:pt idx="4087">
                        <c:v>2.4900000000000002E-2</c:v>
                      </c:pt>
                      <c:pt idx="4088">
                        <c:v>2.4799999999999999E-2</c:v>
                      </c:pt>
                      <c:pt idx="4089">
                        <c:v>2.46E-2</c:v>
                      </c:pt>
                      <c:pt idx="4090">
                        <c:v>2.46E-2</c:v>
                      </c:pt>
                      <c:pt idx="4091">
                        <c:v>2.4500000000000001E-2</c:v>
                      </c:pt>
                      <c:pt idx="4092">
                        <c:v>2.4199999999999999E-2</c:v>
                      </c:pt>
                      <c:pt idx="4093">
                        <c:v>2.41E-2</c:v>
                      </c:pt>
                      <c:pt idx="4094">
                        <c:v>2.3900000000000001E-2</c:v>
                      </c:pt>
                      <c:pt idx="4095">
                        <c:v>2.3900000000000001E-2</c:v>
                      </c:pt>
                      <c:pt idx="4096">
                        <c:v>2.3700000000000002E-2</c:v>
                      </c:pt>
                      <c:pt idx="4097">
                        <c:v>2.4300000000000002E-2</c:v>
                      </c:pt>
                      <c:pt idx="4098">
                        <c:v>2.4300000000000002E-2</c:v>
                      </c:pt>
                      <c:pt idx="4099">
                        <c:v>2.4199999999999999E-2</c:v>
                      </c:pt>
                      <c:pt idx="4100">
                        <c:v>2.4199999999999999E-2</c:v>
                      </c:pt>
                      <c:pt idx="4101">
                        <c:v>2.4500000000000001E-2</c:v>
                      </c:pt>
                      <c:pt idx="4102">
                        <c:v>2.4500000000000001E-2</c:v>
                      </c:pt>
                      <c:pt idx="4103">
                        <c:v>2.46E-2</c:v>
                      </c:pt>
                      <c:pt idx="4104">
                        <c:v>2.46E-2</c:v>
                      </c:pt>
                      <c:pt idx="4105">
                        <c:v>2.46E-2</c:v>
                      </c:pt>
                      <c:pt idx="4106">
                        <c:v>2.46E-2</c:v>
                      </c:pt>
                      <c:pt idx="4107">
                        <c:v>2.4500000000000001E-2</c:v>
                      </c:pt>
                      <c:pt idx="4108">
                        <c:v>2.4199999999999999E-2</c:v>
                      </c:pt>
                      <c:pt idx="4109">
                        <c:v>2.4199999999999999E-2</c:v>
                      </c:pt>
                      <c:pt idx="4110">
                        <c:v>2.4E-2</c:v>
                      </c:pt>
                      <c:pt idx="4111">
                        <c:v>2.3799999999999998E-2</c:v>
                      </c:pt>
                      <c:pt idx="4112">
                        <c:v>2.3300000000000001E-2</c:v>
                      </c:pt>
                      <c:pt idx="4113">
                        <c:v>2.2799999999999997E-2</c:v>
                      </c:pt>
                      <c:pt idx="4114">
                        <c:v>2.2799999999999997E-2</c:v>
                      </c:pt>
                      <c:pt idx="4115">
                        <c:v>2.2400000000000003E-2</c:v>
                      </c:pt>
                      <c:pt idx="4116">
                        <c:v>2.23E-2</c:v>
                      </c:pt>
                      <c:pt idx="4117">
                        <c:v>2.1899999999999999E-2</c:v>
                      </c:pt>
                      <c:pt idx="4118">
                        <c:v>2.2000000000000002E-2</c:v>
                      </c:pt>
                      <c:pt idx="4119">
                        <c:v>2.2499999999999999E-2</c:v>
                      </c:pt>
                      <c:pt idx="4120">
                        <c:v>2.2599999999999999E-2</c:v>
                      </c:pt>
                      <c:pt idx="4121">
                        <c:v>2.2599999999999999E-2</c:v>
                      </c:pt>
                      <c:pt idx="4122">
                        <c:v>2.3E-2</c:v>
                      </c:pt>
                      <c:pt idx="4123">
                        <c:v>2.1400000000000002E-2</c:v>
                      </c:pt>
                      <c:pt idx="4124">
                        <c:v>2.07E-2</c:v>
                      </c:pt>
                      <c:pt idx="4125">
                        <c:v>2.1000000000000001E-2</c:v>
                      </c:pt>
                      <c:pt idx="4126">
                        <c:v>2.1299999999999999E-2</c:v>
                      </c:pt>
                      <c:pt idx="4127">
                        <c:v>2.1299999999999999E-2</c:v>
                      </c:pt>
                      <c:pt idx="4128">
                        <c:v>2.1000000000000001E-2</c:v>
                      </c:pt>
                      <c:pt idx="4129">
                        <c:v>2.0499999999999997E-2</c:v>
                      </c:pt>
                      <c:pt idx="4130">
                        <c:v>2.0400000000000001E-2</c:v>
                      </c:pt>
                      <c:pt idx="4131">
                        <c:v>2.06E-2</c:v>
                      </c:pt>
                      <c:pt idx="4132">
                        <c:v>2.06E-2</c:v>
                      </c:pt>
                      <c:pt idx="4133">
                        <c:v>2.0799999999999999E-2</c:v>
                      </c:pt>
                      <c:pt idx="4134">
                        <c:v>2.1400000000000002E-2</c:v>
                      </c:pt>
                      <c:pt idx="4135">
                        <c:v>2.1400000000000002E-2</c:v>
                      </c:pt>
                      <c:pt idx="4136">
                        <c:v>2.18E-2</c:v>
                      </c:pt>
                      <c:pt idx="4137">
                        <c:v>2.23E-2</c:v>
                      </c:pt>
                      <c:pt idx="4138">
                        <c:v>2.2400000000000003E-2</c:v>
                      </c:pt>
                      <c:pt idx="4139">
                        <c:v>2.2400000000000003E-2</c:v>
                      </c:pt>
                      <c:pt idx="4140">
                        <c:v>2.2499999999999999E-2</c:v>
                      </c:pt>
                      <c:pt idx="4141">
                        <c:v>2.2700000000000001E-2</c:v>
                      </c:pt>
                      <c:pt idx="4142">
                        <c:v>2.2700000000000001E-2</c:v>
                      </c:pt>
                      <c:pt idx="4143">
                        <c:v>2.2700000000000001E-2</c:v>
                      </c:pt>
                      <c:pt idx="4144">
                        <c:v>2.2700000000000001E-2</c:v>
                      </c:pt>
                      <c:pt idx="4145">
                        <c:v>2.2499999999999999E-2</c:v>
                      </c:pt>
                      <c:pt idx="4146">
                        <c:v>2.2400000000000003E-2</c:v>
                      </c:pt>
                      <c:pt idx="4147">
                        <c:v>2.2400000000000003E-2</c:v>
                      </c:pt>
                      <c:pt idx="4148">
                        <c:v>2.2499999999999999E-2</c:v>
                      </c:pt>
                      <c:pt idx="4149">
                        <c:v>2.2799999999999997E-2</c:v>
                      </c:pt>
                      <c:pt idx="4150">
                        <c:v>2.2799999999999997E-2</c:v>
                      </c:pt>
                      <c:pt idx="4151">
                        <c:v>2.2599999999999999E-2</c:v>
                      </c:pt>
                      <c:pt idx="4152">
                        <c:v>2.2799999999999997E-2</c:v>
                      </c:pt>
                      <c:pt idx="4153">
                        <c:v>2.29E-2</c:v>
                      </c:pt>
                      <c:pt idx="4154">
                        <c:v>2.29E-2</c:v>
                      </c:pt>
                      <c:pt idx="4155">
                        <c:v>2.2700000000000001E-2</c:v>
                      </c:pt>
                      <c:pt idx="4156">
                        <c:v>2.2799999999999997E-2</c:v>
                      </c:pt>
                      <c:pt idx="4157">
                        <c:v>2.2499999999999999E-2</c:v>
                      </c:pt>
                      <c:pt idx="4158">
                        <c:v>2.2499999999999999E-2</c:v>
                      </c:pt>
                      <c:pt idx="4159">
                        <c:v>2.2599999999999999E-2</c:v>
                      </c:pt>
                      <c:pt idx="4160">
                        <c:v>2.2499999999999999E-2</c:v>
                      </c:pt>
                      <c:pt idx="4161">
                        <c:v>2.2400000000000003E-2</c:v>
                      </c:pt>
                      <c:pt idx="4162">
                        <c:v>2.2400000000000003E-2</c:v>
                      </c:pt>
                      <c:pt idx="4163">
                        <c:v>2.23E-2</c:v>
                      </c:pt>
                      <c:pt idx="4164">
                        <c:v>2.23E-2</c:v>
                      </c:pt>
                      <c:pt idx="4165">
                        <c:v>2.23E-2</c:v>
                      </c:pt>
                      <c:pt idx="4166">
                        <c:v>2.2400000000000003E-2</c:v>
                      </c:pt>
                      <c:pt idx="4167">
                        <c:v>2.2400000000000003E-2</c:v>
                      </c:pt>
                      <c:pt idx="4168">
                        <c:v>2.2400000000000003E-2</c:v>
                      </c:pt>
                      <c:pt idx="4169">
                        <c:v>2.2400000000000003E-2</c:v>
                      </c:pt>
                      <c:pt idx="4170">
                        <c:v>2.2400000000000003E-2</c:v>
                      </c:pt>
                      <c:pt idx="4171">
                        <c:v>2.2400000000000003E-2</c:v>
                      </c:pt>
                      <c:pt idx="4172">
                        <c:v>2.2599999999999999E-2</c:v>
                      </c:pt>
                      <c:pt idx="4173">
                        <c:v>2.2499999999999999E-2</c:v>
                      </c:pt>
                      <c:pt idx="4174">
                        <c:v>2.2499999999999999E-2</c:v>
                      </c:pt>
                      <c:pt idx="4175">
                        <c:v>2.2700000000000001E-2</c:v>
                      </c:pt>
                      <c:pt idx="4176">
                        <c:v>2.3199999999999998E-2</c:v>
                      </c:pt>
                      <c:pt idx="4177">
                        <c:v>2.3599999999999999E-2</c:v>
                      </c:pt>
                      <c:pt idx="4178">
                        <c:v>2.41E-2</c:v>
                      </c:pt>
                      <c:pt idx="4179">
                        <c:v>2.41E-2</c:v>
                      </c:pt>
                      <c:pt idx="4180">
                        <c:v>2.4300000000000002E-2</c:v>
                      </c:pt>
                      <c:pt idx="4181">
                        <c:v>2.4300000000000002E-2</c:v>
                      </c:pt>
                      <c:pt idx="4182">
                        <c:v>2.4300000000000002E-2</c:v>
                      </c:pt>
                      <c:pt idx="4183">
                        <c:v>2.4300000000000002E-2</c:v>
                      </c:pt>
                      <c:pt idx="4184">
                        <c:v>2.4300000000000002E-2</c:v>
                      </c:pt>
                      <c:pt idx="4185">
                        <c:v>2.41E-2</c:v>
                      </c:pt>
                      <c:pt idx="4186">
                        <c:v>2.4E-2</c:v>
                      </c:pt>
                      <c:pt idx="4187">
                        <c:v>2.4E-2</c:v>
                      </c:pt>
                      <c:pt idx="4188">
                        <c:v>2.3700000000000002E-2</c:v>
                      </c:pt>
                      <c:pt idx="4189">
                        <c:v>2.3700000000000002E-2</c:v>
                      </c:pt>
                      <c:pt idx="4190">
                        <c:v>2.3900000000000001E-2</c:v>
                      </c:pt>
                      <c:pt idx="4191">
                        <c:v>2.41E-2</c:v>
                      </c:pt>
                      <c:pt idx="4192">
                        <c:v>2.41E-2</c:v>
                      </c:pt>
                      <c:pt idx="4193">
                        <c:v>2.4500000000000001E-2</c:v>
                      </c:pt>
                      <c:pt idx="4194">
                        <c:v>2.52E-2</c:v>
                      </c:pt>
                      <c:pt idx="4195">
                        <c:v>2.5600000000000001E-2</c:v>
                      </c:pt>
                      <c:pt idx="4196">
                        <c:v>2.5600000000000001E-2</c:v>
                      </c:pt>
                      <c:pt idx="4197">
                        <c:v>2.6200000000000001E-2</c:v>
                      </c:pt>
                      <c:pt idx="4198">
                        <c:v>2.6499999999999999E-2</c:v>
                      </c:pt>
                      <c:pt idx="4199">
                        <c:v>2.6499999999999999E-2</c:v>
                      </c:pt>
                      <c:pt idx="4200">
                        <c:v>2.6800000000000001E-2</c:v>
                      </c:pt>
                      <c:pt idx="4201">
                        <c:v>2.6800000000000001E-2</c:v>
                      </c:pt>
                      <c:pt idx="4202">
                        <c:v>2.6800000000000001E-2</c:v>
                      </c:pt>
                      <c:pt idx="4203">
                        <c:v>2.6800000000000001E-2</c:v>
                      </c:pt>
                      <c:pt idx="4204">
                        <c:v>2.6499999999999999E-2</c:v>
                      </c:pt>
                      <c:pt idx="4205">
                        <c:v>2.6499999999999999E-2</c:v>
                      </c:pt>
                      <c:pt idx="4206">
                        <c:v>2.6499999999999999E-2</c:v>
                      </c:pt>
                      <c:pt idx="4207">
                        <c:v>2.6499999999999999E-2</c:v>
                      </c:pt>
                      <c:pt idx="4208">
                        <c:v>2.6600000000000002E-2</c:v>
                      </c:pt>
                      <c:pt idx="4209">
                        <c:v>2.7099999999999999E-2</c:v>
                      </c:pt>
                      <c:pt idx="4210">
                        <c:v>2.6800000000000001E-2</c:v>
                      </c:pt>
                      <c:pt idx="4211">
                        <c:v>2.6699999999999998E-2</c:v>
                      </c:pt>
                      <c:pt idx="4212">
                        <c:v>2.6699999999999998E-2</c:v>
                      </c:pt>
                      <c:pt idx="4213">
                        <c:v>2.6200000000000001E-2</c:v>
                      </c:pt>
                      <c:pt idx="4214">
                        <c:v>2.6200000000000001E-2</c:v>
                      </c:pt>
                      <c:pt idx="4215">
                        <c:v>2.6099999999999998E-2</c:v>
                      </c:pt>
                      <c:pt idx="4216">
                        <c:v>2.6200000000000001E-2</c:v>
                      </c:pt>
                      <c:pt idx="4217">
                        <c:v>2.64E-2</c:v>
                      </c:pt>
                      <c:pt idx="4218">
                        <c:v>2.81E-2</c:v>
                      </c:pt>
                      <c:pt idx="4219">
                        <c:v>2.8799999999999999E-2</c:v>
                      </c:pt>
                      <c:pt idx="4220">
                        <c:v>3.1099999999999999E-2</c:v>
                      </c:pt>
                      <c:pt idx="4221">
                        <c:v>3.1400000000000004E-2</c:v>
                      </c:pt>
                      <c:pt idx="4222">
                        <c:v>3.1400000000000004E-2</c:v>
                      </c:pt>
                      <c:pt idx="4223">
                        <c:v>3.1400000000000004E-2</c:v>
                      </c:pt>
                      <c:pt idx="4224">
                        <c:v>3.1600000000000003E-2</c:v>
                      </c:pt>
                      <c:pt idx="4225">
                        <c:v>3.1899999999999998E-2</c:v>
                      </c:pt>
                      <c:pt idx="4226">
                        <c:v>3.2099999999999997E-2</c:v>
                      </c:pt>
                      <c:pt idx="4227">
                        <c:v>3.2400000000000005E-2</c:v>
                      </c:pt>
                      <c:pt idx="4228">
                        <c:v>3.2400000000000005E-2</c:v>
                      </c:pt>
                      <c:pt idx="4229">
                        <c:v>3.27E-2</c:v>
                      </c:pt>
                      <c:pt idx="4230">
                        <c:v>3.3099999999999997E-2</c:v>
                      </c:pt>
                      <c:pt idx="4231">
                        <c:v>3.4099999999999998E-2</c:v>
                      </c:pt>
                      <c:pt idx="4232">
                        <c:v>3.49E-2</c:v>
                      </c:pt>
                      <c:pt idx="4233">
                        <c:v>3.4700000000000002E-2</c:v>
                      </c:pt>
                      <c:pt idx="4234">
                        <c:v>3.4200000000000001E-2</c:v>
                      </c:pt>
                      <c:pt idx="4235">
                        <c:v>3.32E-2</c:v>
                      </c:pt>
                      <c:pt idx="4236">
                        <c:v>3.15E-2</c:v>
                      </c:pt>
                      <c:pt idx="4237">
                        <c:v>3.1800000000000002E-2</c:v>
                      </c:pt>
                      <c:pt idx="4238">
                        <c:v>3.2000000000000001E-2</c:v>
                      </c:pt>
                      <c:pt idx="4239">
                        <c:v>3.2599999999999997E-2</c:v>
                      </c:pt>
                      <c:pt idx="4240">
                        <c:v>3.27E-2</c:v>
                      </c:pt>
                      <c:pt idx="4241">
                        <c:v>3.2599999999999997E-2</c:v>
                      </c:pt>
                      <c:pt idx="4242">
                        <c:v>3.3399999999999999E-2</c:v>
                      </c:pt>
                      <c:pt idx="4243">
                        <c:v>3.3399999999999999E-2</c:v>
                      </c:pt>
                      <c:pt idx="4244">
                        <c:v>3.3000000000000002E-2</c:v>
                      </c:pt>
                      <c:pt idx="4245">
                        <c:v>3.3000000000000002E-2</c:v>
                      </c:pt>
                      <c:pt idx="4246">
                        <c:v>3.2599999999999997E-2</c:v>
                      </c:pt>
                      <c:pt idx="4247">
                        <c:v>3.2400000000000005E-2</c:v>
                      </c:pt>
                      <c:pt idx="4248">
                        <c:v>3.2199999999999999E-2</c:v>
                      </c:pt>
                      <c:pt idx="4249">
                        <c:v>3.2199999999999999E-2</c:v>
                      </c:pt>
                      <c:pt idx="4250">
                        <c:v>3.1899999999999998E-2</c:v>
                      </c:pt>
                      <c:pt idx="4251">
                        <c:v>3.1600000000000003E-2</c:v>
                      </c:pt>
                      <c:pt idx="4252">
                        <c:v>3.15E-2</c:v>
                      </c:pt>
                      <c:pt idx="4253">
                        <c:v>3.1800000000000002E-2</c:v>
                      </c:pt>
                      <c:pt idx="4254">
                        <c:v>3.15E-2</c:v>
                      </c:pt>
                      <c:pt idx="4255">
                        <c:v>3.1099999999999999E-2</c:v>
                      </c:pt>
                      <c:pt idx="4256">
                        <c:v>3.1200000000000002E-2</c:v>
                      </c:pt>
                      <c:pt idx="4257">
                        <c:v>3.0899999999999997E-2</c:v>
                      </c:pt>
                      <c:pt idx="4258">
                        <c:v>3.0699999999999998E-2</c:v>
                      </c:pt>
                      <c:pt idx="4259">
                        <c:v>3.0299999999999997E-2</c:v>
                      </c:pt>
                      <c:pt idx="4260">
                        <c:v>2.9900000000000003E-2</c:v>
                      </c:pt>
                      <c:pt idx="4261">
                        <c:v>3.0200000000000001E-2</c:v>
                      </c:pt>
                      <c:pt idx="4262">
                        <c:v>0.03</c:v>
                      </c:pt>
                      <c:pt idx="4263">
                        <c:v>3.0299999999999997E-2</c:v>
                      </c:pt>
                      <c:pt idx="4264">
                        <c:v>3.1300000000000001E-2</c:v>
                      </c:pt>
                      <c:pt idx="4265">
                        <c:v>3.2099999999999997E-2</c:v>
                      </c:pt>
                      <c:pt idx="4266">
                        <c:v>3.2000000000000001E-2</c:v>
                      </c:pt>
                      <c:pt idx="4267">
                        <c:v>3.2000000000000001E-2</c:v>
                      </c:pt>
                      <c:pt idx="4268">
                        <c:v>3.2500000000000001E-2</c:v>
                      </c:pt>
                      <c:pt idx="4269">
                        <c:v>3.2599999999999997E-2</c:v>
                      </c:pt>
                      <c:pt idx="4270">
                        <c:v>3.2500000000000001E-2</c:v>
                      </c:pt>
                      <c:pt idx="4271">
                        <c:v>3.2500000000000001E-2</c:v>
                      </c:pt>
                      <c:pt idx="4272">
                        <c:v>3.2400000000000005E-2</c:v>
                      </c:pt>
                      <c:pt idx="4273">
                        <c:v>3.2500000000000001E-2</c:v>
                      </c:pt>
                      <c:pt idx="4274">
                        <c:v>3.2500000000000001E-2</c:v>
                      </c:pt>
                      <c:pt idx="4275">
                        <c:v>3.2500000000000001E-2</c:v>
                      </c:pt>
                      <c:pt idx="4276">
                        <c:v>3.2400000000000005E-2</c:v>
                      </c:pt>
                      <c:pt idx="4277">
                        <c:v>3.2199999999999999E-2</c:v>
                      </c:pt>
                      <c:pt idx="4278">
                        <c:v>3.1899999999999998E-2</c:v>
                      </c:pt>
                      <c:pt idx="4279">
                        <c:v>3.2199999999999999E-2</c:v>
                      </c:pt>
                      <c:pt idx="4280">
                        <c:v>3.2300000000000002E-2</c:v>
                      </c:pt>
                      <c:pt idx="4281">
                        <c:v>3.2500000000000001E-2</c:v>
                      </c:pt>
                      <c:pt idx="4282">
                        <c:v>3.2799999999999996E-2</c:v>
                      </c:pt>
                      <c:pt idx="4283">
                        <c:v>3.3300000000000003E-2</c:v>
                      </c:pt>
                      <c:pt idx="4284">
                        <c:v>3.3099999999999997E-2</c:v>
                      </c:pt>
                      <c:pt idx="4285">
                        <c:v>3.27E-2</c:v>
                      </c:pt>
                      <c:pt idx="4286">
                        <c:v>3.27E-2</c:v>
                      </c:pt>
                      <c:pt idx="4287">
                        <c:v>3.27E-2</c:v>
                      </c:pt>
                      <c:pt idx="4288">
                        <c:v>3.2500000000000001E-2</c:v>
                      </c:pt>
                      <c:pt idx="4289">
                        <c:v>3.1899999999999998E-2</c:v>
                      </c:pt>
                      <c:pt idx="4290">
                        <c:v>3.2000000000000001E-2</c:v>
                      </c:pt>
                      <c:pt idx="4291">
                        <c:v>3.2000000000000001E-2</c:v>
                      </c:pt>
                      <c:pt idx="4292">
                        <c:v>3.27E-2</c:v>
                      </c:pt>
                      <c:pt idx="4293">
                        <c:v>3.32E-2</c:v>
                      </c:pt>
                      <c:pt idx="4294">
                        <c:v>3.3399999999999999E-2</c:v>
                      </c:pt>
                      <c:pt idx="4295">
                        <c:v>3.3399999999999999E-2</c:v>
                      </c:pt>
                      <c:pt idx="4296">
                        <c:v>3.3500000000000002E-2</c:v>
                      </c:pt>
                      <c:pt idx="4297">
                        <c:v>3.39E-2</c:v>
                      </c:pt>
                      <c:pt idx="4298">
                        <c:v>3.4000000000000002E-2</c:v>
                      </c:pt>
                      <c:pt idx="4299">
                        <c:v>3.4000000000000002E-2</c:v>
                      </c:pt>
                      <c:pt idx="4300">
                        <c:v>3.4099999999999998E-2</c:v>
                      </c:pt>
                      <c:pt idx="4301">
                        <c:v>3.4099999999999998E-2</c:v>
                      </c:pt>
                      <c:pt idx="4302">
                        <c:v>3.3700000000000001E-2</c:v>
                      </c:pt>
                      <c:pt idx="4303">
                        <c:v>3.3500000000000002E-2</c:v>
                      </c:pt>
                      <c:pt idx="4304">
                        <c:v>3.32E-2</c:v>
                      </c:pt>
                      <c:pt idx="4305">
                        <c:v>3.2899999999999999E-2</c:v>
                      </c:pt>
                      <c:pt idx="4306">
                        <c:v>3.2500000000000001E-2</c:v>
                      </c:pt>
                      <c:pt idx="4307">
                        <c:v>3.2199999999999999E-2</c:v>
                      </c:pt>
                      <c:pt idx="4308">
                        <c:v>3.2000000000000001E-2</c:v>
                      </c:pt>
                      <c:pt idx="4309">
                        <c:v>3.2000000000000001E-2</c:v>
                      </c:pt>
                      <c:pt idx="4310">
                        <c:v>3.1699999999999999E-2</c:v>
                      </c:pt>
                      <c:pt idx="4311">
                        <c:v>3.15E-2</c:v>
                      </c:pt>
                      <c:pt idx="4312">
                        <c:v>3.15E-2</c:v>
                      </c:pt>
                      <c:pt idx="4313">
                        <c:v>3.1600000000000003E-2</c:v>
                      </c:pt>
                      <c:pt idx="4314">
                        <c:v>3.1699999999999999E-2</c:v>
                      </c:pt>
                      <c:pt idx="4315">
                        <c:v>3.15E-2</c:v>
                      </c:pt>
                      <c:pt idx="4316">
                        <c:v>3.1300000000000001E-2</c:v>
                      </c:pt>
                      <c:pt idx="4317">
                        <c:v>3.1300000000000001E-2</c:v>
                      </c:pt>
                      <c:pt idx="4318">
                        <c:v>3.1099999999999999E-2</c:v>
                      </c:pt>
                      <c:pt idx="4319">
                        <c:v>3.0899999999999997E-2</c:v>
                      </c:pt>
                      <c:pt idx="4320">
                        <c:v>3.0899999999999997E-2</c:v>
                      </c:pt>
                      <c:pt idx="4321">
                        <c:v>3.0600000000000002E-2</c:v>
                      </c:pt>
                      <c:pt idx="4322">
                        <c:v>3.0499999999999999E-2</c:v>
                      </c:pt>
                      <c:pt idx="4323">
                        <c:v>3.0099999999999998E-2</c:v>
                      </c:pt>
                      <c:pt idx="4324">
                        <c:v>0.03</c:v>
                      </c:pt>
                      <c:pt idx="4325">
                        <c:v>2.9500000000000002E-2</c:v>
                      </c:pt>
                      <c:pt idx="4326">
                        <c:v>2.9500000000000002E-2</c:v>
                      </c:pt>
                      <c:pt idx="4327">
                        <c:v>2.9900000000000003E-2</c:v>
                      </c:pt>
                      <c:pt idx="4328">
                        <c:v>2.9900000000000003E-2</c:v>
                      </c:pt>
                      <c:pt idx="4329">
                        <c:v>3.04E-2</c:v>
                      </c:pt>
                      <c:pt idx="4330">
                        <c:v>3.0899999999999997E-2</c:v>
                      </c:pt>
                      <c:pt idx="4331">
                        <c:v>3.1E-2</c:v>
                      </c:pt>
                      <c:pt idx="4332">
                        <c:v>3.1E-2</c:v>
                      </c:pt>
                      <c:pt idx="4333">
                        <c:v>3.1099999999999999E-2</c:v>
                      </c:pt>
                      <c:pt idx="4334">
                        <c:v>3.1400000000000004E-2</c:v>
                      </c:pt>
                      <c:pt idx="4335">
                        <c:v>3.1400000000000004E-2</c:v>
                      </c:pt>
                      <c:pt idx="4336">
                        <c:v>3.1E-2</c:v>
                      </c:pt>
                      <c:pt idx="4337">
                        <c:v>3.1200000000000002E-2</c:v>
                      </c:pt>
                      <c:pt idx="4338">
                        <c:v>3.1200000000000002E-2</c:v>
                      </c:pt>
                      <c:pt idx="4339">
                        <c:v>3.1200000000000002E-2</c:v>
                      </c:pt>
                      <c:pt idx="4340">
                        <c:v>3.1300000000000001E-2</c:v>
                      </c:pt>
                      <c:pt idx="4341">
                        <c:v>3.1099999999999999E-2</c:v>
                      </c:pt>
                      <c:pt idx="4342">
                        <c:v>3.1099999999999999E-2</c:v>
                      </c:pt>
                      <c:pt idx="4343">
                        <c:v>3.0699999999999998E-2</c:v>
                      </c:pt>
                      <c:pt idx="4344">
                        <c:v>3.0699999999999998E-2</c:v>
                      </c:pt>
                      <c:pt idx="4345">
                        <c:v>3.0499999999999999E-2</c:v>
                      </c:pt>
                      <c:pt idx="4346">
                        <c:v>2.9700000000000001E-2</c:v>
                      </c:pt>
                      <c:pt idx="4347">
                        <c:v>2.9500000000000002E-2</c:v>
                      </c:pt>
                      <c:pt idx="4348">
                        <c:v>2.9500000000000002E-2</c:v>
                      </c:pt>
                      <c:pt idx="4349">
                        <c:v>2.9300000000000003E-2</c:v>
                      </c:pt>
                      <c:pt idx="4350">
                        <c:v>2.9100000000000001E-2</c:v>
                      </c:pt>
                      <c:pt idx="4351">
                        <c:v>2.9100000000000001E-2</c:v>
                      </c:pt>
                      <c:pt idx="4352">
                        <c:v>2.8999999999999998E-2</c:v>
                      </c:pt>
                      <c:pt idx="4353">
                        <c:v>2.8799999999999999E-2</c:v>
                      </c:pt>
                      <c:pt idx="4354">
                        <c:v>2.8500000000000001E-2</c:v>
                      </c:pt>
                      <c:pt idx="4355">
                        <c:v>2.81E-2</c:v>
                      </c:pt>
                      <c:pt idx="4356">
                        <c:v>2.8199999999999999E-2</c:v>
                      </c:pt>
                      <c:pt idx="4357">
                        <c:v>2.7699999999999999E-2</c:v>
                      </c:pt>
                      <c:pt idx="4358">
                        <c:v>2.7699999999999999E-2</c:v>
                      </c:pt>
                      <c:pt idx="4359">
                        <c:v>2.7400000000000001E-2</c:v>
                      </c:pt>
                      <c:pt idx="4360">
                        <c:v>2.7400000000000001E-2</c:v>
                      </c:pt>
                      <c:pt idx="4361">
                        <c:v>2.7799999999999998E-2</c:v>
                      </c:pt>
                      <c:pt idx="4362">
                        <c:v>2.7999999999999997E-2</c:v>
                      </c:pt>
                      <c:pt idx="4363">
                        <c:v>2.81E-2</c:v>
                      </c:pt>
                      <c:pt idx="4364">
                        <c:v>2.8300000000000002E-2</c:v>
                      </c:pt>
                      <c:pt idx="4365">
                        <c:v>2.7900000000000001E-2</c:v>
                      </c:pt>
                      <c:pt idx="4366">
                        <c:v>2.7999999999999997E-2</c:v>
                      </c:pt>
                      <c:pt idx="4367">
                        <c:v>2.7999999999999997E-2</c:v>
                      </c:pt>
                      <c:pt idx="4368">
                        <c:v>2.7999999999999997E-2</c:v>
                      </c:pt>
                      <c:pt idx="4369">
                        <c:v>2.7999999999999997E-2</c:v>
                      </c:pt>
                      <c:pt idx="4370">
                        <c:v>2.7999999999999997E-2</c:v>
                      </c:pt>
                      <c:pt idx="4371">
                        <c:v>2.7900000000000001E-2</c:v>
                      </c:pt>
                      <c:pt idx="4372">
                        <c:v>2.7900000000000001E-2</c:v>
                      </c:pt>
                      <c:pt idx="4373">
                        <c:v>2.7699999999999999E-2</c:v>
                      </c:pt>
                      <c:pt idx="4374">
                        <c:v>2.7999999999999997E-2</c:v>
                      </c:pt>
                      <c:pt idx="4375">
                        <c:v>2.8500000000000001E-2</c:v>
                      </c:pt>
                      <c:pt idx="4376">
                        <c:v>2.8999999999999998E-2</c:v>
                      </c:pt>
                      <c:pt idx="4377">
                        <c:v>2.8999999999999998E-2</c:v>
                      </c:pt>
                      <c:pt idx="4378">
                        <c:v>2.9100000000000001E-2</c:v>
                      </c:pt>
                      <c:pt idx="4379">
                        <c:v>2.92E-2</c:v>
                      </c:pt>
                      <c:pt idx="4380">
                        <c:v>2.9399999999999999E-2</c:v>
                      </c:pt>
                      <c:pt idx="4381">
                        <c:v>2.9600000000000001E-2</c:v>
                      </c:pt>
                      <c:pt idx="4382">
                        <c:v>2.9600000000000001E-2</c:v>
                      </c:pt>
                      <c:pt idx="4383">
                        <c:v>2.9600000000000001E-2</c:v>
                      </c:pt>
                      <c:pt idx="4384">
                        <c:v>2.9300000000000003E-2</c:v>
                      </c:pt>
                      <c:pt idx="4385">
                        <c:v>2.92E-2</c:v>
                      </c:pt>
                      <c:pt idx="4386">
                        <c:v>2.8799999999999999E-2</c:v>
                      </c:pt>
                      <c:pt idx="4387">
                        <c:v>2.8799999999999999E-2</c:v>
                      </c:pt>
                      <c:pt idx="4388">
                        <c:v>2.8300000000000002E-2</c:v>
                      </c:pt>
                      <c:pt idx="4389">
                        <c:v>2.81E-2</c:v>
                      </c:pt>
                      <c:pt idx="4390">
                        <c:v>2.7799999999999998E-2</c:v>
                      </c:pt>
                      <c:pt idx="4391">
                        <c:v>2.76E-2</c:v>
                      </c:pt>
                      <c:pt idx="4392">
                        <c:v>2.76E-2</c:v>
                      </c:pt>
                      <c:pt idx="4393">
                        <c:v>2.7900000000000001E-2</c:v>
                      </c:pt>
                      <c:pt idx="4394">
                        <c:v>2.7900000000000001E-2</c:v>
                      </c:pt>
                      <c:pt idx="4395">
                        <c:v>2.7999999999999997E-2</c:v>
                      </c:pt>
                      <c:pt idx="4396">
                        <c:v>2.7999999999999997E-2</c:v>
                      </c:pt>
                      <c:pt idx="4397">
                        <c:v>2.7999999999999997E-2</c:v>
                      </c:pt>
                      <c:pt idx="4398">
                        <c:v>2.7900000000000001E-2</c:v>
                      </c:pt>
                      <c:pt idx="4399">
                        <c:v>2.7799999999999998E-2</c:v>
                      </c:pt>
                      <c:pt idx="4400">
                        <c:v>2.75E-2</c:v>
                      </c:pt>
                      <c:pt idx="4401">
                        <c:v>2.76E-2</c:v>
                      </c:pt>
                      <c:pt idx="4402">
                        <c:v>2.7699999999999999E-2</c:v>
                      </c:pt>
                      <c:pt idx="4403">
                        <c:v>2.7799999999999998E-2</c:v>
                      </c:pt>
                      <c:pt idx="4404">
                        <c:v>2.7699999999999999E-2</c:v>
                      </c:pt>
                      <c:pt idx="4405">
                        <c:v>2.76E-2</c:v>
                      </c:pt>
                      <c:pt idx="4406">
                        <c:v>2.76E-2</c:v>
                      </c:pt>
                      <c:pt idx="4407">
                        <c:v>2.7699999999999999E-2</c:v>
                      </c:pt>
                      <c:pt idx="4408">
                        <c:v>2.81E-2</c:v>
                      </c:pt>
                      <c:pt idx="4409">
                        <c:v>2.81E-2</c:v>
                      </c:pt>
                      <c:pt idx="4410">
                        <c:v>2.81E-2</c:v>
                      </c:pt>
                      <c:pt idx="4411">
                        <c:v>2.7999999999999997E-2</c:v>
                      </c:pt>
                      <c:pt idx="4412">
                        <c:v>2.7900000000000001E-2</c:v>
                      </c:pt>
                      <c:pt idx="4413">
                        <c:v>2.7900000000000001E-2</c:v>
                      </c:pt>
                      <c:pt idx="4414">
                        <c:v>2.76E-2</c:v>
                      </c:pt>
                      <c:pt idx="4415">
                        <c:v>2.76E-2</c:v>
                      </c:pt>
                      <c:pt idx="4416">
                        <c:v>2.76E-2</c:v>
                      </c:pt>
                      <c:pt idx="4417">
                        <c:v>2.76E-2</c:v>
                      </c:pt>
                      <c:pt idx="4418">
                        <c:v>2.7400000000000001E-2</c:v>
                      </c:pt>
                      <c:pt idx="4419">
                        <c:v>2.7400000000000001E-2</c:v>
                      </c:pt>
                      <c:pt idx="4420">
                        <c:v>2.7300000000000001E-2</c:v>
                      </c:pt>
                      <c:pt idx="4421">
                        <c:v>2.7400000000000001E-2</c:v>
                      </c:pt>
                      <c:pt idx="4422">
                        <c:v>2.7099999999999999E-2</c:v>
                      </c:pt>
                      <c:pt idx="4423">
                        <c:v>2.7099999999999999E-2</c:v>
                      </c:pt>
                      <c:pt idx="4424">
                        <c:v>2.69E-2</c:v>
                      </c:pt>
                      <c:pt idx="4425">
                        <c:v>2.6800000000000001E-2</c:v>
                      </c:pt>
                      <c:pt idx="4426">
                        <c:v>2.7099999999999999E-2</c:v>
                      </c:pt>
                      <c:pt idx="4427">
                        <c:v>2.7400000000000001E-2</c:v>
                      </c:pt>
                      <c:pt idx="4428">
                        <c:v>2.76E-2</c:v>
                      </c:pt>
                      <c:pt idx="4429">
                        <c:v>2.7699999999999999E-2</c:v>
                      </c:pt>
                      <c:pt idx="4430">
                        <c:v>2.7699999999999999E-2</c:v>
                      </c:pt>
                      <c:pt idx="4431">
                        <c:v>2.7799999999999998E-2</c:v>
                      </c:pt>
                      <c:pt idx="4432">
                        <c:v>2.7999999999999997E-2</c:v>
                      </c:pt>
                      <c:pt idx="4433">
                        <c:v>2.81E-2</c:v>
                      </c:pt>
                      <c:pt idx="4434">
                        <c:v>2.81E-2</c:v>
                      </c:pt>
                      <c:pt idx="4435">
                        <c:v>2.7999999999999997E-2</c:v>
                      </c:pt>
                      <c:pt idx="4436">
                        <c:v>2.7999999999999997E-2</c:v>
                      </c:pt>
                      <c:pt idx="4437">
                        <c:v>2.7999999999999997E-2</c:v>
                      </c:pt>
                      <c:pt idx="4438">
                        <c:v>2.86E-2</c:v>
                      </c:pt>
                      <c:pt idx="4439">
                        <c:v>2.87E-2</c:v>
                      </c:pt>
                      <c:pt idx="4440">
                        <c:v>2.87E-2</c:v>
                      </c:pt>
                      <c:pt idx="4441">
                        <c:v>2.87E-2</c:v>
                      </c:pt>
                      <c:pt idx="4442">
                        <c:v>2.86E-2</c:v>
                      </c:pt>
                      <c:pt idx="4443">
                        <c:v>2.86E-2</c:v>
                      </c:pt>
                      <c:pt idx="4444">
                        <c:v>2.86E-2</c:v>
                      </c:pt>
                      <c:pt idx="4445">
                        <c:v>2.86E-2</c:v>
                      </c:pt>
                      <c:pt idx="4446">
                        <c:v>2.8500000000000001E-2</c:v>
                      </c:pt>
                      <c:pt idx="4447">
                        <c:v>2.8399999999999998E-2</c:v>
                      </c:pt>
                      <c:pt idx="4448">
                        <c:v>2.81E-2</c:v>
                      </c:pt>
                      <c:pt idx="4449">
                        <c:v>2.7699999999999999E-2</c:v>
                      </c:pt>
                      <c:pt idx="4450">
                        <c:v>2.76E-2</c:v>
                      </c:pt>
                      <c:pt idx="4451">
                        <c:v>2.7099999999999999E-2</c:v>
                      </c:pt>
                      <c:pt idx="4452">
                        <c:v>2.7300000000000001E-2</c:v>
                      </c:pt>
                      <c:pt idx="4453">
                        <c:v>2.7300000000000001E-2</c:v>
                      </c:pt>
                      <c:pt idx="4454">
                        <c:v>2.7799999999999998E-2</c:v>
                      </c:pt>
                      <c:pt idx="4455">
                        <c:v>2.7799999999999998E-2</c:v>
                      </c:pt>
                      <c:pt idx="4456">
                        <c:v>2.7999999999999997E-2</c:v>
                      </c:pt>
                      <c:pt idx="4457">
                        <c:v>2.8500000000000001E-2</c:v>
                      </c:pt>
                      <c:pt idx="4458">
                        <c:v>2.87E-2</c:v>
                      </c:pt>
                      <c:pt idx="4459">
                        <c:v>2.87E-2</c:v>
                      </c:pt>
                      <c:pt idx="4460">
                        <c:v>2.86E-2</c:v>
                      </c:pt>
                      <c:pt idx="4461">
                        <c:v>2.86E-2</c:v>
                      </c:pt>
                      <c:pt idx="4462">
                        <c:v>2.86E-2</c:v>
                      </c:pt>
                      <c:pt idx="4463">
                        <c:v>2.8399999999999998E-2</c:v>
                      </c:pt>
                      <c:pt idx="4464">
                        <c:v>2.81E-2</c:v>
                      </c:pt>
                      <c:pt idx="4465">
                        <c:v>2.7699999999999999E-2</c:v>
                      </c:pt>
                      <c:pt idx="4466">
                        <c:v>2.6800000000000001E-2</c:v>
                      </c:pt>
                      <c:pt idx="4467">
                        <c:v>2.6600000000000002E-2</c:v>
                      </c:pt>
                      <c:pt idx="4468">
                        <c:v>2.7000000000000003E-2</c:v>
                      </c:pt>
                      <c:pt idx="4469">
                        <c:v>2.76E-2</c:v>
                      </c:pt>
                      <c:pt idx="4470">
                        <c:v>2.7699999999999999E-2</c:v>
                      </c:pt>
                      <c:pt idx="4471">
                        <c:v>2.7799999999999998E-2</c:v>
                      </c:pt>
                      <c:pt idx="4472">
                        <c:v>2.7699999999999999E-2</c:v>
                      </c:pt>
                      <c:pt idx="4473">
                        <c:v>2.7799999999999998E-2</c:v>
                      </c:pt>
                      <c:pt idx="4474">
                        <c:v>2.7799999999999998E-2</c:v>
                      </c:pt>
                      <c:pt idx="4475">
                        <c:v>2.7900000000000001E-2</c:v>
                      </c:pt>
                      <c:pt idx="4476">
                        <c:v>2.8199999999999999E-2</c:v>
                      </c:pt>
                      <c:pt idx="4477">
                        <c:v>2.86E-2</c:v>
                      </c:pt>
                      <c:pt idx="4478">
                        <c:v>2.86E-2</c:v>
                      </c:pt>
                      <c:pt idx="4479">
                        <c:v>2.8900000000000002E-2</c:v>
                      </c:pt>
                      <c:pt idx="4480">
                        <c:v>2.9399999999999999E-2</c:v>
                      </c:pt>
                      <c:pt idx="4481">
                        <c:v>2.9700000000000001E-2</c:v>
                      </c:pt>
                      <c:pt idx="4482">
                        <c:v>2.8999999999999998E-2</c:v>
                      </c:pt>
                      <c:pt idx="4483">
                        <c:v>2.7900000000000001E-2</c:v>
                      </c:pt>
                      <c:pt idx="4484">
                        <c:v>2.76E-2</c:v>
                      </c:pt>
                      <c:pt idx="4485">
                        <c:v>2.6800000000000001E-2</c:v>
                      </c:pt>
                      <c:pt idx="4486">
                        <c:v>2.5699999999999997E-2</c:v>
                      </c:pt>
                      <c:pt idx="4487">
                        <c:v>2.6000000000000002E-2</c:v>
                      </c:pt>
                      <c:pt idx="4488">
                        <c:v>2.6699999999999998E-2</c:v>
                      </c:pt>
                      <c:pt idx="4489">
                        <c:v>2.75E-2</c:v>
                      </c:pt>
                      <c:pt idx="4490">
                        <c:v>2.7999999999999997E-2</c:v>
                      </c:pt>
                      <c:pt idx="4491">
                        <c:v>2.7300000000000001E-2</c:v>
                      </c:pt>
                      <c:pt idx="4492">
                        <c:v>2.6800000000000001E-2</c:v>
                      </c:pt>
                      <c:pt idx="4493">
                        <c:v>2.69E-2</c:v>
                      </c:pt>
                      <c:pt idx="4494">
                        <c:v>2.7400000000000001E-2</c:v>
                      </c:pt>
                      <c:pt idx="4495">
                        <c:v>2.7999999999999997E-2</c:v>
                      </c:pt>
                      <c:pt idx="4496">
                        <c:v>2.86E-2</c:v>
                      </c:pt>
                      <c:pt idx="4497">
                        <c:v>2.8300000000000002E-2</c:v>
                      </c:pt>
                      <c:pt idx="4498">
                        <c:v>2.7900000000000001E-2</c:v>
                      </c:pt>
                      <c:pt idx="4499">
                        <c:v>2.7300000000000001E-2</c:v>
                      </c:pt>
                      <c:pt idx="4500">
                        <c:v>2.6800000000000001E-2</c:v>
                      </c:pt>
                      <c:pt idx="4501">
                        <c:v>2.6499999999999999E-2</c:v>
                      </c:pt>
                      <c:pt idx="4502">
                        <c:v>2.63E-2</c:v>
                      </c:pt>
                      <c:pt idx="4503">
                        <c:v>2.6499999999999999E-2</c:v>
                      </c:pt>
                      <c:pt idx="4504">
                        <c:v>2.64E-2</c:v>
                      </c:pt>
                      <c:pt idx="4505">
                        <c:v>2.6600000000000002E-2</c:v>
                      </c:pt>
                      <c:pt idx="4506">
                        <c:v>2.6800000000000001E-2</c:v>
                      </c:pt>
                      <c:pt idx="4507">
                        <c:v>2.6800000000000001E-2</c:v>
                      </c:pt>
                      <c:pt idx="4508">
                        <c:v>2.7300000000000001E-2</c:v>
                      </c:pt>
                      <c:pt idx="4509">
                        <c:v>2.8300000000000002E-2</c:v>
                      </c:pt>
                      <c:pt idx="4510">
                        <c:v>2.8199999999999999E-2</c:v>
                      </c:pt>
                      <c:pt idx="4511">
                        <c:v>2.8199999999999999E-2</c:v>
                      </c:pt>
                      <c:pt idx="4512">
                        <c:v>2.7900000000000001E-2</c:v>
                      </c:pt>
                      <c:pt idx="4513">
                        <c:v>2.7900000000000001E-2</c:v>
                      </c:pt>
                      <c:pt idx="4514">
                        <c:v>2.81E-2</c:v>
                      </c:pt>
                      <c:pt idx="4515">
                        <c:v>2.8300000000000002E-2</c:v>
                      </c:pt>
                      <c:pt idx="4516">
                        <c:v>2.8399999999999998E-2</c:v>
                      </c:pt>
                      <c:pt idx="4517">
                        <c:v>2.8399999999999998E-2</c:v>
                      </c:pt>
                      <c:pt idx="4518">
                        <c:v>2.8999999999999998E-2</c:v>
                      </c:pt>
                      <c:pt idx="4519">
                        <c:v>2.8999999999999998E-2</c:v>
                      </c:pt>
                      <c:pt idx="4520">
                        <c:v>2.9300000000000003E-2</c:v>
                      </c:pt>
                      <c:pt idx="4521">
                        <c:v>2.9900000000000003E-2</c:v>
                      </c:pt>
                      <c:pt idx="4522">
                        <c:v>3.0499999999999999E-2</c:v>
                      </c:pt>
                      <c:pt idx="4523">
                        <c:v>3.0499999999999999E-2</c:v>
                      </c:pt>
                      <c:pt idx="4524">
                        <c:v>3.0699999999999998E-2</c:v>
                      </c:pt>
                      <c:pt idx="4525">
                        <c:v>3.1400000000000004E-2</c:v>
                      </c:pt>
                      <c:pt idx="4526">
                        <c:v>3.1400000000000004E-2</c:v>
                      </c:pt>
                      <c:pt idx="4527">
                        <c:v>3.04E-2</c:v>
                      </c:pt>
                      <c:pt idx="4528">
                        <c:v>3.0600000000000002E-2</c:v>
                      </c:pt>
                      <c:pt idx="4529">
                        <c:v>3.0899999999999997E-2</c:v>
                      </c:pt>
                      <c:pt idx="4530">
                        <c:v>3.0899999999999997E-2</c:v>
                      </c:pt>
                      <c:pt idx="4531">
                        <c:v>3.0899999999999997E-2</c:v>
                      </c:pt>
                      <c:pt idx="4532">
                        <c:v>3.0899999999999997E-2</c:v>
                      </c:pt>
                      <c:pt idx="4533">
                        <c:v>3.1400000000000004E-2</c:v>
                      </c:pt>
                      <c:pt idx="4534">
                        <c:v>3.1400000000000004E-2</c:v>
                      </c:pt>
                      <c:pt idx="4535">
                        <c:v>3.1300000000000001E-2</c:v>
                      </c:pt>
                      <c:pt idx="4536">
                        <c:v>3.1400000000000004E-2</c:v>
                      </c:pt>
                      <c:pt idx="4537">
                        <c:v>3.1600000000000003E-2</c:v>
                      </c:pt>
                      <c:pt idx="4538">
                        <c:v>3.1600000000000003E-2</c:v>
                      </c:pt>
                      <c:pt idx="4539">
                        <c:v>3.1300000000000001E-2</c:v>
                      </c:pt>
                      <c:pt idx="4540">
                        <c:v>3.1300000000000001E-2</c:v>
                      </c:pt>
                      <c:pt idx="4541">
                        <c:v>3.1600000000000003E-2</c:v>
                      </c:pt>
                      <c:pt idx="4542">
                        <c:v>3.15E-2</c:v>
                      </c:pt>
                      <c:pt idx="4543">
                        <c:v>3.1099999999999999E-2</c:v>
                      </c:pt>
                      <c:pt idx="4544">
                        <c:v>3.1200000000000002E-2</c:v>
                      </c:pt>
                      <c:pt idx="4545">
                        <c:v>3.1400000000000004E-2</c:v>
                      </c:pt>
                      <c:pt idx="4546">
                        <c:v>3.1400000000000004E-2</c:v>
                      </c:pt>
                      <c:pt idx="4547">
                        <c:v>3.1400000000000004E-2</c:v>
                      </c:pt>
                      <c:pt idx="4548">
                        <c:v>3.1400000000000004E-2</c:v>
                      </c:pt>
                      <c:pt idx="4549">
                        <c:v>3.1600000000000003E-2</c:v>
                      </c:pt>
                      <c:pt idx="4550">
                        <c:v>3.1699999999999999E-2</c:v>
                      </c:pt>
                      <c:pt idx="4551">
                        <c:v>3.1699999999999999E-2</c:v>
                      </c:pt>
                      <c:pt idx="4552">
                        <c:v>3.15E-2</c:v>
                      </c:pt>
                      <c:pt idx="4553">
                        <c:v>3.1400000000000004E-2</c:v>
                      </c:pt>
                      <c:pt idx="4554">
                        <c:v>3.1300000000000001E-2</c:v>
                      </c:pt>
                      <c:pt idx="4555">
                        <c:v>3.1300000000000001E-2</c:v>
                      </c:pt>
                      <c:pt idx="4556">
                        <c:v>3.1400000000000004E-2</c:v>
                      </c:pt>
                      <c:pt idx="4557">
                        <c:v>3.15E-2</c:v>
                      </c:pt>
                      <c:pt idx="4558">
                        <c:v>3.1E-2</c:v>
                      </c:pt>
                      <c:pt idx="4559">
                        <c:v>3.1E-2</c:v>
                      </c:pt>
                      <c:pt idx="4560">
                        <c:v>3.1E-2</c:v>
                      </c:pt>
                      <c:pt idx="4561">
                        <c:v>3.0899999999999997E-2</c:v>
                      </c:pt>
                      <c:pt idx="4562">
                        <c:v>3.0699999999999998E-2</c:v>
                      </c:pt>
                      <c:pt idx="4563">
                        <c:v>3.0499999999999999E-2</c:v>
                      </c:pt>
                      <c:pt idx="4564">
                        <c:v>3.04E-2</c:v>
                      </c:pt>
                      <c:pt idx="4565">
                        <c:v>3.0600000000000002E-2</c:v>
                      </c:pt>
                      <c:pt idx="4566">
                        <c:v>3.0600000000000002E-2</c:v>
                      </c:pt>
                      <c:pt idx="4567">
                        <c:v>3.0800000000000001E-2</c:v>
                      </c:pt>
                      <c:pt idx="4568">
                        <c:v>3.0600000000000002E-2</c:v>
                      </c:pt>
                      <c:pt idx="4569">
                        <c:v>3.0600000000000002E-2</c:v>
                      </c:pt>
                      <c:pt idx="4570">
                        <c:v>3.0600000000000002E-2</c:v>
                      </c:pt>
                      <c:pt idx="4571">
                        <c:v>3.0299999999999997E-2</c:v>
                      </c:pt>
                      <c:pt idx="4572">
                        <c:v>3.04E-2</c:v>
                      </c:pt>
                      <c:pt idx="4573">
                        <c:v>3.04E-2</c:v>
                      </c:pt>
                      <c:pt idx="4574">
                        <c:v>3.0600000000000002E-2</c:v>
                      </c:pt>
                      <c:pt idx="4575">
                        <c:v>3.0600000000000002E-2</c:v>
                      </c:pt>
                      <c:pt idx="4576">
                        <c:v>3.0600000000000002E-2</c:v>
                      </c:pt>
                      <c:pt idx="4577">
                        <c:v>3.1E-2</c:v>
                      </c:pt>
                      <c:pt idx="4578">
                        <c:v>3.1200000000000002E-2</c:v>
                      </c:pt>
                      <c:pt idx="4579">
                        <c:v>3.15E-2</c:v>
                      </c:pt>
                      <c:pt idx="4580">
                        <c:v>3.1800000000000002E-2</c:v>
                      </c:pt>
                      <c:pt idx="4581">
                        <c:v>3.2500000000000001E-2</c:v>
                      </c:pt>
                      <c:pt idx="4582">
                        <c:v>3.2300000000000002E-2</c:v>
                      </c:pt>
                      <c:pt idx="4583">
                        <c:v>3.2000000000000001E-2</c:v>
                      </c:pt>
                      <c:pt idx="4584">
                        <c:v>3.1800000000000002E-2</c:v>
                      </c:pt>
                      <c:pt idx="4585">
                        <c:v>3.1800000000000002E-2</c:v>
                      </c:pt>
                      <c:pt idx="4586">
                        <c:v>3.15E-2</c:v>
                      </c:pt>
                      <c:pt idx="4587">
                        <c:v>3.0800000000000001E-2</c:v>
                      </c:pt>
                      <c:pt idx="4588">
                        <c:v>3.0600000000000002E-2</c:v>
                      </c:pt>
                      <c:pt idx="4589">
                        <c:v>3.0600000000000002E-2</c:v>
                      </c:pt>
                      <c:pt idx="4590">
                        <c:v>3.0600000000000002E-2</c:v>
                      </c:pt>
                      <c:pt idx="4591">
                        <c:v>3.0800000000000001E-2</c:v>
                      </c:pt>
                      <c:pt idx="4592">
                        <c:v>3.0600000000000002E-2</c:v>
                      </c:pt>
                      <c:pt idx="4593">
                        <c:v>3.0499999999999999E-2</c:v>
                      </c:pt>
                      <c:pt idx="4594">
                        <c:v>3.0600000000000002E-2</c:v>
                      </c:pt>
                      <c:pt idx="4595">
                        <c:v>3.1300000000000001E-2</c:v>
                      </c:pt>
                      <c:pt idx="4596">
                        <c:v>3.1400000000000004E-2</c:v>
                      </c:pt>
                      <c:pt idx="4597">
                        <c:v>3.1699999999999999E-2</c:v>
                      </c:pt>
                      <c:pt idx="4598">
                        <c:v>3.1699999999999999E-2</c:v>
                      </c:pt>
                      <c:pt idx="4599">
                        <c:v>3.1699999999999999E-2</c:v>
                      </c:pt>
                      <c:pt idx="4600">
                        <c:v>3.1699999999999999E-2</c:v>
                      </c:pt>
                      <c:pt idx="4601">
                        <c:v>3.1200000000000002E-2</c:v>
                      </c:pt>
                      <c:pt idx="4602">
                        <c:v>3.1E-2</c:v>
                      </c:pt>
                      <c:pt idx="4603">
                        <c:v>3.0600000000000002E-2</c:v>
                      </c:pt>
                      <c:pt idx="4604">
                        <c:v>2.98E-2</c:v>
                      </c:pt>
                      <c:pt idx="4605">
                        <c:v>2.98E-2</c:v>
                      </c:pt>
                      <c:pt idx="4606">
                        <c:v>2.98E-2</c:v>
                      </c:pt>
                      <c:pt idx="4607">
                        <c:v>3.0099999999999998E-2</c:v>
                      </c:pt>
                      <c:pt idx="4608">
                        <c:v>3.0299999999999997E-2</c:v>
                      </c:pt>
                      <c:pt idx="4609">
                        <c:v>3.0299999999999997E-2</c:v>
                      </c:pt>
                      <c:pt idx="4610">
                        <c:v>3.0699999999999998E-2</c:v>
                      </c:pt>
                      <c:pt idx="4611">
                        <c:v>3.0699999999999998E-2</c:v>
                      </c:pt>
                      <c:pt idx="4612">
                        <c:v>3.0699999999999998E-2</c:v>
                      </c:pt>
                      <c:pt idx="4613">
                        <c:v>3.0699999999999998E-2</c:v>
                      </c:pt>
                      <c:pt idx="4614">
                        <c:v>3.0899999999999997E-2</c:v>
                      </c:pt>
                      <c:pt idx="4615">
                        <c:v>3.1099999999999999E-2</c:v>
                      </c:pt>
                      <c:pt idx="4616">
                        <c:v>3.1E-2</c:v>
                      </c:pt>
                      <c:pt idx="4617">
                        <c:v>3.0800000000000001E-2</c:v>
                      </c:pt>
                      <c:pt idx="4618">
                        <c:v>3.0800000000000001E-2</c:v>
                      </c:pt>
                      <c:pt idx="4619">
                        <c:v>3.0499999999999999E-2</c:v>
                      </c:pt>
                      <c:pt idx="4620">
                        <c:v>3.0499999999999999E-2</c:v>
                      </c:pt>
                      <c:pt idx="4621">
                        <c:v>3.0299999999999997E-2</c:v>
                      </c:pt>
                      <c:pt idx="4622">
                        <c:v>3.04E-2</c:v>
                      </c:pt>
                      <c:pt idx="4623">
                        <c:v>3.04E-2</c:v>
                      </c:pt>
                      <c:pt idx="4624">
                        <c:v>3.0499999999999999E-2</c:v>
                      </c:pt>
                      <c:pt idx="4625">
                        <c:v>3.0299999999999997E-2</c:v>
                      </c:pt>
                      <c:pt idx="4626">
                        <c:v>3.0200000000000001E-2</c:v>
                      </c:pt>
                      <c:pt idx="4627">
                        <c:v>3.0200000000000001E-2</c:v>
                      </c:pt>
                      <c:pt idx="4628">
                        <c:v>3.0200000000000001E-2</c:v>
                      </c:pt>
                      <c:pt idx="4629">
                        <c:v>3.0099999999999998E-2</c:v>
                      </c:pt>
                      <c:pt idx="4630">
                        <c:v>0.03</c:v>
                      </c:pt>
                      <c:pt idx="4631">
                        <c:v>2.98E-2</c:v>
                      </c:pt>
                      <c:pt idx="4632">
                        <c:v>2.98E-2</c:v>
                      </c:pt>
                      <c:pt idx="4633">
                        <c:v>2.9900000000000003E-2</c:v>
                      </c:pt>
                      <c:pt idx="4634">
                        <c:v>2.9900000000000003E-2</c:v>
                      </c:pt>
                      <c:pt idx="4635">
                        <c:v>2.9900000000000003E-2</c:v>
                      </c:pt>
                      <c:pt idx="4636">
                        <c:v>2.9900000000000003E-2</c:v>
                      </c:pt>
                      <c:pt idx="4637">
                        <c:v>0.03</c:v>
                      </c:pt>
                      <c:pt idx="4638">
                        <c:v>3.0099999999999998E-2</c:v>
                      </c:pt>
                      <c:pt idx="4639">
                        <c:v>3.0099999999999998E-2</c:v>
                      </c:pt>
                      <c:pt idx="4640">
                        <c:v>0.03</c:v>
                      </c:pt>
                      <c:pt idx="4641">
                        <c:v>3.0099999999999998E-2</c:v>
                      </c:pt>
                      <c:pt idx="4642">
                        <c:v>3.0499999999999999E-2</c:v>
                      </c:pt>
                      <c:pt idx="4643">
                        <c:v>3.0699999999999998E-2</c:v>
                      </c:pt>
                      <c:pt idx="4644">
                        <c:v>3.0699999999999998E-2</c:v>
                      </c:pt>
                      <c:pt idx="4645">
                        <c:v>3.0899999999999997E-2</c:v>
                      </c:pt>
                      <c:pt idx="4646">
                        <c:v>3.0899999999999997E-2</c:v>
                      </c:pt>
                      <c:pt idx="4647">
                        <c:v>3.1E-2</c:v>
                      </c:pt>
                      <c:pt idx="4648">
                        <c:v>3.1099999999999999E-2</c:v>
                      </c:pt>
                      <c:pt idx="4649">
                        <c:v>3.15E-2</c:v>
                      </c:pt>
                      <c:pt idx="4650">
                        <c:v>3.15E-2</c:v>
                      </c:pt>
                      <c:pt idx="4651">
                        <c:v>3.15E-2</c:v>
                      </c:pt>
                      <c:pt idx="4652">
                        <c:v>3.1400000000000004E-2</c:v>
                      </c:pt>
                      <c:pt idx="4653">
                        <c:v>3.1600000000000003E-2</c:v>
                      </c:pt>
                      <c:pt idx="4654">
                        <c:v>3.1800000000000002E-2</c:v>
                      </c:pt>
                      <c:pt idx="4655">
                        <c:v>3.1699999999999999E-2</c:v>
                      </c:pt>
                      <c:pt idx="4656">
                        <c:v>3.1400000000000004E-2</c:v>
                      </c:pt>
                      <c:pt idx="4657">
                        <c:v>3.1400000000000004E-2</c:v>
                      </c:pt>
                      <c:pt idx="4658">
                        <c:v>3.1400000000000004E-2</c:v>
                      </c:pt>
                      <c:pt idx="4659">
                        <c:v>3.1E-2</c:v>
                      </c:pt>
                      <c:pt idx="4660">
                        <c:v>3.1E-2</c:v>
                      </c:pt>
                      <c:pt idx="4661">
                        <c:v>3.1E-2</c:v>
                      </c:pt>
                      <c:pt idx="4662">
                        <c:v>3.0899999999999997E-2</c:v>
                      </c:pt>
                      <c:pt idx="4663">
                        <c:v>3.0899999999999997E-2</c:v>
                      </c:pt>
                      <c:pt idx="4664">
                        <c:v>3.0899999999999997E-2</c:v>
                      </c:pt>
                      <c:pt idx="4665">
                        <c:v>3.0899999999999997E-2</c:v>
                      </c:pt>
                      <c:pt idx="4666">
                        <c:v>3.0899999999999997E-2</c:v>
                      </c:pt>
                      <c:pt idx="4667">
                        <c:v>3.0899999999999997E-2</c:v>
                      </c:pt>
                      <c:pt idx="4668">
                        <c:v>3.1E-2</c:v>
                      </c:pt>
                      <c:pt idx="4669">
                        <c:v>3.1099999999999999E-2</c:v>
                      </c:pt>
                      <c:pt idx="4670">
                        <c:v>3.1099999999999999E-2</c:v>
                      </c:pt>
                      <c:pt idx="4671">
                        <c:v>3.1E-2</c:v>
                      </c:pt>
                      <c:pt idx="4672">
                        <c:v>3.1099999999999999E-2</c:v>
                      </c:pt>
                      <c:pt idx="4673">
                        <c:v>3.1300000000000001E-2</c:v>
                      </c:pt>
                      <c:pt idx="4674">
                        <c:v>3.1400000000000004E-2</c:v>
                      </c:pt>
                      <c:pt idx="4675">
                        <c:v>3.1800000000000002E-2</c:v>
                      </c:pt>
                      <c:pt idx="4676">
                        <c:v>3.1800000000000002E-2</c:v>
                      </c:pt>
                      <c:pt idx="4677">
                        <c:v>3.2099999999999997E-2</c:v>
                      </c:pt>
                      <c:pt idx="4678">
                        <c:v>3.2199999999999999E-2</c:v>
                      </c:pt>
                      <c:pt idx="4679">
                        <c:v>3.2199999999999999E-2</c:v>
                      </c:pt>
                      <c:pt idx="4680">
                        <c:v>3.2400000000000005E-2</c:v>
                      </c:pt>
                      <c:pt idx="4681">
                        <c:v>3.2500000000000001E-2</c:v>
                      </c:pt>
                      <c:pt idx="4682">
                        <c:v>3.3000000000000002E-2</c:v>
                      </c:pt>
                      <c:pt idx="4683">
                        <c:v>3.3099999999999997E-2</c:v>
                      </c:pt>
                      <c:pt idx="4684">
                        <c:v>3.3099999999999997E-2</c:v>
                      </c:pt>
                      <c:pt idx="4685">
                        <c:v>3.3099999999999997E-2</c:v>
                      </c:pt>
                      <c:pt idx="4686">
                        <c:v>3.32E-2</c:v>
                      </c:pt>
                      <c:pt idx="4687">
                        <c:v>3.3399999999999999E-2</c:v>
                      </c:pt>
                      <c:pt idx="4688">
                        <c:v>3.3399999999999999E-2</c:v>
                      </c:pt>
                      <c:pt idx="4689">
                        <c:v>3.2899999999999999E-2</c:v>
                      </c:pt>
                      <c:pt idx="4690">
                        <c:v>3.27E-2</c:v>
                      </c:pt>
                      <c:pt idx="4691">
                        <c:v>3.2899999999999999E-2</c:v>
                      </c:pt>
                      <c:pt idx="4692">
                        <c:v>3.2899999999999999E-2</c:v>
                      </c:pt>
                      <c:pt idx="4693">
                        <c:v>3.3599999999999998E-2</c:v>
                      </c:pt>
                      <c:pt idx="4694">
                        <c:v>3.4000000000000002E-2</c:v>
                      </c:pt>
                      <c:pt idx="4695">
                        <c:v>3.4300000000000004E-2</c:v>
                      </c:pt>
                      <c:pt idx="4696">
                        <c:v>3.4700000000000002E-2</c:v>
                      </c:pt>
                      <c:pt idx="4697">
                        <c:v>3.5200000000000002E-2</c:v>
                      </c:pt>
                      <c:pt idx="4698">
                        <c:v>3.4799999999999998E-2</c:v>
                      </c:pt>
                      <c:pt idx="4699">
                        <c:v>3.4799999999999998E-2</c:v>
                      </c:pt>
                      <c:pt idx="4700">
                        <c:v>3.4799999999999998E-2</c:v>
                      </c:pt>
                      <c:pt idx="4701">
                        <c:v>3.4700000000000002E-2</c:v>
                      </c:pt>
                      <c:pt idx="4702">
                        <c:v>3.4599999999999999E-2</c:v>
                      </c:pt>
                      <c:pt idx="4703">
                        <c:v>3.4700000000000002E-2</c:v>
                      </c:pt>
                      <c:pt idx="4704">
                        <c:v>3.4700000000000002E-2</c:v>
                      </c:pt>
                      <c:pt idx="4705">
                        <c:v>3.4599999999999999E-2</c:v>
                      </c:pt>
                      <c:pt idx="4706">
                        <c:v>3.4200000000000001E-2</c:v>
                      </c:pt>
                      <c:pt idx="4707">
                        <c:v>3.4099999999999998E-2</c:v>
                      </c:pt>
                      <c:pt idx="4708">
                        <c:v>3.4099999999999998E-2</c:v>
                      </c:pt>
                      <c:pt idx="4709">
                        <c:v>3.39E-2</c:v>
                      </c:pt>
                      <c:pt idx="4710">
                        <c:v>3.39E-2</c:v>
                      </c:pt>
                      <c:pt idx="4711">
                        <c:v>3.4099999999999998E-2</c:v>
                      </c:pt>
                      <c:pt idx="4712">
                        <c:v>3.4500000000000003E-2</c:v>
                      </c:pt>
                      <c:pt idx="4713">
                        <c:v>3.4700000000000002E-2</c:v>
                      </c:pt>
                      <c:pt idx="4714">
                        <c:v>3.5000000000000003E-2</c:v>
                      </c:pt>
                      <c:pt idx="4715">
                        <c:v>3.5000000000000003E-2</c:v>
                      </c:pt>
                      <c:pt idx="4716">
                        <c:v>3.5099999999999999E-2</c:v>
                      </c:pt>
                      <c:pt idx="4717">
                        <c:v>3.49E-2</c:v>
                      </c:pt>
                      <c:pt idx="4718">
                        <c:v>3.49E-2</c:v>
                      </c:pt>
                      <c:pt idx="4719">
                        <c:v>3.4599999999999999E-2</c:v>
                      </c:pt>
                      <c:pt idx="4720">
                        <c:v>3.4500000000000003E-2</c:v>
                      </c:pt>
                      <c:pt idx="4721">
                        <c:v>3.4300000000000004E-2</c:v>
                      </c:pt>
                      <c:pt idx="4722">
                        <c:v>3.4000000000000002E-2</c:v>
                      </c:pt>
                      <c:pt idx="4723">
                        <c:v>3.3700000000000001E-2</c:v>
                      </c:pt>
                      <c:pt idx="4724">
                        <c:v>3.3599999999999998E-2</c:v>
                      </c:pt>
                      <c:pt idx="4725">
                        <c:v>3.3300000000000003E-2</c:v>
                      </c:pt>
                      <c:pt idx="4726">
                        <c:v>3.3300000000000003E-2</c:v>
                      </c:pt>
                      <c:pt idx="4727">
                        <c:v>3.32E-2</c:v>
                      </c:pt>
                      <c:pt idx="4728">
                        <c:v>3.32E-2</c:v>
                      </c:pt>
                      <c:pt idx="4729">
                        <c:v>3.32E-2</c:v>
                      </c:pt>
                      <c:pt idx="4730">
                        <c:v>3.32E-2</c:v>
                      </c:pt>
                      <c:pt idx="4731">
                        <c:v>3.2799999999999996E-2</c:v>
                      </c:pt>
                      <c:pt idx="4732">
                        <c:v>3.2599999999999997E-2</c:v>
                      </c:pt>
                      <c:pt idx="4733">
                        <c:v>3.2599999999999997E-2</c:v>
                      </c:pt>
                      <c:pt idx="4734">
                        <c:v>3.1800000000000002E-2</c:v>
                      </c:pt>
                      <c:pt idx="4735">
                        <c:v>3.1099999999999999E-2</c:v>
                      </c:pt>
                      <c:pt idx="4736">
                        <c:v>3.1300000000000001E-2</c:v>
                      </c:pt>
                      <c:pt idx="4737">
                        <c:v>3.1300000000000001E-2</c:v>
                      </c:pt>
                      <c:pt idx="4738">
                        <c:v>3.1600000000000003E-2</c:v>
                      </c:pt>
                      <c:pt idx="4739">
                        <c:v>3.1699999999999999E-2</c:v>
                      </c:pt>
                      <c:pt idx="4740">
                        <c:v>3.1800000000000002E-2</c:v>
                      </c:pt>
                      <c:pt idx="4741">
                        <c:v>3.1800000000000002E-2</c:v>
                      </c:pt>
                      <c:pt idx="4742">
                        <c:v>3.1699999999999999E-2</c:v>
                      </c:pt>
                      <c:pt idx="4743">
                        <c:v>3.1400000000000004E-2</c:v>
                      </c:pt>
                      <c:pt idx="4744">
                        <c:v>3.1200000000000002E-2</c:v>
                      </c:pt>
                      <c:pt idx="4745">
                        <c:v>3.0699999999999998E-2</c:v>
                      </c:pt>
                      <c:pt idx="4746">
                        <c:v>3.0600000000000002E-2</c:v>
                      </c:pt>
                      <c:pt idx="4747">
                        <c:v>3.0600000000000002E-2</c:v>
                      </c:pt>
                      <c:pt idx="4748">
                        <c:v>3.0600000000000002E-2</c:v>
                      </c:pt>
                      <c:pt idx="4749">
                        <c:v>3.04E-2</c:v>
                      </c:pt>
                      <c:pt idx="4750">
                        <c:v>3.04E-2</c:v>
                      </c:pt>
                      <c:pt idx="4751">
                        <c:v>3.04E-2</c:v>
                      </c:pt>
                      <c:pt idx="4752">
                        <c:v>3.04E-2</c:v>
                      </c:pt>
                      <c:pt idx="4753">
                        <c:v>2.98E-2</c:v>
                      </c:pt>
                      <c:pt idx="4754">
                        <c:v>2.9900000000000003E-2</c:v>
                      </c:pt>
                      <c:pt idx="4755">
                        <c:v>3.0099999999999998E-2</c:v>
                      </c:pt>
                      <c:pt idx="4756">
                        <c:v>3.0600000000000002E-2</c:v>
                      </c:pt>
                      <c:pt idx="4757">
                        <c:v>3.0899999999999997E-2</c:v>
                      </c:pt>
                      <c:pt idx="4758">
                        <c:v>3.0899999999999997E-2</c:v>
                      </c:pt>
                      <c:pt idx="4759">
                        <c:v>3.0699999999999998E-2</c:v>
                      </c:pt>
                      <c:pt idx="4760">
                        <c:v>3.0699999999999998E-2</c:v>
                      </c:pt>
                      <c:pt idx="4761">
                        <c:v>3.0699999999999998E-2</c:v>
                      </c:pt>
                      <c:pt idx="4762">
                        <c:v>3.0800000000000001E-2</c:v>
                      </c:pt>
                      <c:pt idx="4763">
                        <c:v>3.0800000000000001E-2</c:v>
                      </c:pt>
                      <c:pt idx="4764">
                        <c:v>3.1E-2</c:v>
                      </c:pt>
                      <c:pt idx="4765">
                        <c:v>3.1200000000000002E-2</c:v>
                      </c:pt>
                      <c:pt idx="4766">
                        <c:v>3.15E-2</c:v>
                      </c:pt>
                      <c:pt idx="4767">
                        <c:v>3.1400000000000004E-2</c:v>
                      </c:pt>
                      <c:pt idx="4768">
                        <c:v>3.1400000000000004E-2</c:v>
                      </c:pt>
                      <c:pt idx="4769">
                        <c:v>3.1400000000000004E-2</c:v>
                      </c:pt>
                      <c:pt idx="4770">
                        <c:v>3.1300000000000001E-2</c:v>
                      </c:pt>
                      <c:pt idx="4771">
                        <c:v>3.1400000000000004E-2</c:v>
                      </c:pt>
                      <c:pt idx="4772">
                        <c:v>3.0699999999999998E-2</c:v>
                      </c:pt>
                      <c:pt idx="4773">
                        <c:v>3.0699999999999998E-2</c:v>
                      </c:pt>
                      <c:pt idx="4774">
                        <c:v>3.1E-2</c:v>
                      </c:pt>
                      <c:pt idx="4775">
                        <c:v>3.1E-2</c:v>
                      </c:pt>
                      <c:pt idx="4776">
                        <c:v>3.0800000000000001E-2</c:v>
                      </c:pt>
                      <c:pt idx="4777">
                        <c:v>3.0499999999999999E-2</c:v>
                      </c:pt>
                      <c:pt idx="4778">
                        <c:v>3.0200000000000001E-2</c:v>
                      </c:pt>
                      <c:pt idx="4779">
                        <c:v>3.0200000000000001E-2</c:v>
                      </c:pt>
                      <c:pt idx="4780">
                        <c:v>3.04E-2</c:v>
                      </c:pt>
                      <c:pt idx="4781">
                        <c:v>3.0600000000000002E-2</c:v>
                      </c:pt>
                      <c:pt idx="4782">
                        <c:v>3.0299999999999997E-2</c:v>
                      </c:pt>
                      <c:pt idx="4783">
                        <c:v>3.0299999999999997E-2</c:v>
                      </c:pt>
                      <c:pt idx="4784">
                        <c:v>3.0299999999999997E-2</c:v>
                      </c:pt>
                      <c:pt idx="4785">
                        <c:v>3.0200000000000001E-2</c:v>
                      </c:pt>
                      <c:pt idx="4786">
                        <c:v>3.04E-2</c:v>
                      </c:pt>
                      <c:pt idx="4787">
                        <c:v>3.0200000000000001E-2</c:v>
                      </c:pt>
                      <c:pt idx="4788">
                        <c:v>3.0200000000000001E-2</c:v>
                      </c:pt>
                      <c:pt idx="4789">
                        <c:v>2.9900000000000003E-2</c:v>
                      </c:pt>
                      <c:pt idx="4790">
                        <c:v>0.03</c:v>
                      </c:pt>
                      <c:pt idx="4791">
                        <c:v>3.0200000000000001E-2</c:v>
                      </c:pt>
                      <c:pt idx="4792">
                        <c:v>3.04E-2</c:v>
                      </c:pt>
                      <c:pt idx="4793">
                        <c:v>3.04E-2</c:v>
                      </c:pt>
                      <c:pt idx="4794">
                        <c:v>3.04E-2</c:v>
                      </c:pt>
                      <c:pt idx="4795">
                        <c:v>3.0099999999999998E-2</c:v>
                      </c:pt>
                      <c:pt idx="4796">
                        <c:v>2.9600000000000001E-2</c:v>
                      </c:pt>
                      <c:pt idx="4797">
                        <c:v>2.9300000000000003E-2</c:v>
                      </c:pt>
                      <c:pt idx="4798">
                        <c:v>2.9300000000000003E-2</c:v>
                      </c:pt>
                      <c:pt idx="4799">
                        <c:v>2.9100000000000001E-2</c:v>
                      </c:pt>
                      <c:pt idx="4800">
                        <c:v>2.9100000000000001E-2</c:v>
                      </c:pt>
                      <c:pt idx="4801">
                        <c:v>2.9100000000000001E-2</c:v>
                      </c:pt>
                      <c:pt idx="4802">
                        <c:v>2.8900000000000002E-2</c:v>
                      </c:pt>
                      <c:pt idx="4803">
                        <c:v>2.8900000000000002E-2</c:v>
                      </c:pt>
                      <c:pt idx="4804">
                        <c:v>2.8799999999999999E-2</c:v>
                      </c:pt>
                      <c:pt idx="4805">
                        <c:v>2.8399999999999998E-2</c:v>
                      </c:pt>
                      <c:pt idx="4806">
                        <c:v>2.7900000000000001E-2</c:v>
                      </c:pt>
                      <c:pt idx="4807">
                        <c:v>2.7200000000000002E-2</c:v>
                      </c:pt>
                      <c:pt idx="4808">
                        <c:v>2.7000000000000003E-2</c:v>
                      </c:pt>
                      <c:pt idx="4809">
                        <c:v>2.7000000000000003E-2</c:v>
                      </c:pt>
                      <c:pt idx="4810">
                        <c:v>2.64E-2</c:v>
                      </c:pt>
                      <c:pt idx="4811">
                        <c:v>2.64E-2</c:v>
                      </c:pt>
                      <c:pt idx="4812">
                        <c:v>2.64E-2</c:v>
                      </c:pt>
                      <c:pt idx="4813">
                        <c:v>2.6800000000000001E-2</c:v>
                      </c:pt>
                      <c:pt idx="4814">
                        <c:v>2.6800000000000001E-2</c:v>
                      </c:pt>
                      <c:pt idx="4815">
                        <c:v>2.7200000000000002E-2</c:v>
                      </c:pt>
                      <c:pt idx="4816">
                        <c:v>2.7200000000000002E-2</c:v>
                      </c:pt>
                      <c:pt idx="4817">
                        <c:v>2.7200000000000002E-2</c:v>
                      </c:pt>
                      <c:pt idx="4818">
                        <c:v>2.7200000000000002E-2</c:v>
                      </c:pt>
                      <c:pt idx="4819">
                        <c:v>2.7099999999999999E-2</c:v>
                      </c:pt>
                      <c:pt idx="4820">
                        <c:v>2.69E-2</c:v>
                      </c:pt>
                      <c:pt idx="4821">
                        <c:v>2.6800000000000001E-2</c:v>
                      </c:pt>
                      <c:pt idx="4822">
                        <c:v>2.7000000000000003E-2</c:v>
                      </c:pt>
                      <c:pt idx="4823">
                        <c:v>2.7000000000000003E-2</c:v>
                      </c:pt>
                      <c:pt idx="4824">
                        <c:v>2.7099999999999999E-2</c:v>
                      </c:pt>
                      <c:pt idx="4825">
                        <c:v>2.7300000000000001E-2</c:v>
                      </c:pt>
                      <c:pt idx="4826">
                        <c:v>2.7200000000000002E-2</c:v>
                      </c:pt>
                      <c:pt idx="4827">
                        <c:v>2.7099999999999999E-2</c:v>
                      </c:pt>
                      <c:pt idx="4828">
                        <c:v>2.7000000000000003E-2</c:v>
                      </c:pt>
                      <c:pt idx="4829">
                        <c:v>2.6499999999999999E-2</c:v>
                      </c:pt>
                      <c:pt idx="4830">
                        <c:v>2.63E-2</c:v>
                      </c:pt>
                      <c:pt idx="4831">
                        <c:v>2.5899999999999999E-2</c:v>
                      </c:pt>
                      <c:pt idx="4832">
                        <c:v>2.5899999999999999E-2</c:v>
                      </c:pt>
                      <c:pt idx="4833">
                        <c:v>2.5899999999999999E-2</c:v>
                      </c:pt>
                      <c:pt idx="4834">
                        <c:v>2.5699999999999997E-2</c:v>
                      </c:pt>
                      <c:pt idx="4835">
                        <c:v>2.5699999999999997E-2</c:v>
                      </c:pt>
                      <c:pt idx="4836">
                        <c:v>2.5600000000000001E-2</c:v>
                      </c:pt>
                      <c:pt idx="4837">
                        <c:v>2.53E-2</c:v>
                      </c:pt>
                      <c:pt idx="4838">
                        <c:v>2.4900000000000002E-2</c:v>
                      </c:pt>
                      <c:pt idx="4839">
                        <c:v>2.4799999999999999E-2</c:v>
                      </c:pt>
                      <c:pt idx="4840">
                        <c:v>2.4700000000000003E-2</c:v>
                      </c:pt>
                      <c:pt idx="4841">
                        <c:v>2.4700000000000003E-2</c:v>
                      </c:pt>
                      <c:pt idx="4842">
                        <c:v>2.4300000000000002E-2</c:v>
                      </c:pt>
                      <c:pt idx="4843">
                        <c:v>2.4300000000000002E-2</c:v>
                      </c:pt>
                      <c:pt idx="4844">
                        <c:v>2.4E-2</c:v>
                      </c:pt>
                      <c:pt idx="4845">
                        <c:v>2.4E-2</c:v>
                      </c:pt>
                      <c:pt idx="4846">
                        <c:v>2.4199999999999999E-2</c:v>
                      </c:pt>
                      <c:pt idx="4847">
                        <c:v>2.4199999999999999E-2</c:v>
                      </c:pt>
                      <c:pt idx="4848">
                        <c:v>2.4500000000000001E-2</c:v>
                      </c:pt>
                      <c:pt idx="4849">
                        <c:v>2.4500000000000001E-2</c:v>
                      </c:pt>
                      <c:pt idx="4850">
                        <c:v>2.4199999999999999E-2</c:v>
                      </c:pt>
                      <c:pt idx="4851">
                        <c:v>2.4199999999999999E-2</c:v>
                      </c:pt>
                      <c:pt idx="4852">
                        <c:v>2.41E-2</c:v>
                      </c:pt>
                      <c:pt idx="4853">
                        <c:v>2.3700000000000002E-2</c:v>
                      </c:pt>
                      <c:pt idx="4854">
                        <c:v>2.3599999999999999E-2</c:v>
                      </c:pt>
                      <c:pt idx="4855">
                        <c:v>2.3199999999999998E-2</c:v>
                      </c:pt>
                      <c:pt idx="4856">
                        <c:v>2.3E-2</c:v>
                      </c:pt>
                      <c:pt idx="4857">
                        <c:v>2.3199999999999998E-2</c:v>
                      </c:pt>
                      <c:pt idx="4858">
                        <c:v>2.3199999999999998E-2</c:v>
                      </c:pt>
                      <c:pt idx="4859">
                        <c:v>2.3199999999999998E-2</c:v>
                      </c:pt>
                      <c:pt idx="4860">
                        <c:v>2.29E-2</c:v>
                      </c:pt>
                      <c:pt idx="4861">
                        <c:v>2.3199999999999998E-2</c:v>
                      </c:pt>
                      <c:pt idx="4862">
                        <c:v>2.3399999999999997E-2</c:v>
                      </c:pt>
                      <c:pt idx="4863">
                        <c:v>2.3399999999999997E-2</c:v>
                      </c:pt>
                      <c:pt idx="4864">
                        <c:v>2.3399999999999997E-2</c:v>
                      </c:pt>
                      <c:pt idx="4865">
                        <c:v>2.3399999999999997E-2</c:v>
                      </c:pt>
                      <c:pt idx="4866">
                        <c:v>2.3399999999999997E-2</c:v>
                      </c:pt>
                      <c:pt idx="4867">
                        <c:v>2.3300000000000001E-2</c:v>
                      </c:pt>
                      <c:pt idx="4868">
                        <c:v>2.3300000000000001E-2</c:v>
                      </c:pt>
                      <c:pt idx="4869">
                        <c:v>2.3099999999999999E-2</c:v>
                      </c:pt>
                      <c:pt idx="4870">
                        <c:v>2.3099999999999999E-2</c:v>
                      </c:pt>
                      <c:pt idx="4871">
                        <c:v>2.3E-2</c:v>
                      </c:pt>
                      <c:pt idx="4872">
                        <c:v>2.3E-2</c:v>
                      </c:pt>
                      <c:pt idx="4873">
                        <c:v>2.3E-2</c:v>
                      </c:pt>
                      <c:pt idx="4874">
                        <c:v>2.3E-2</c:v>
                      </c:pt>
                      <c:pt idx="4875">
                        <c:v>2.3E-2</c:v>
                      </c:pt>
                      <c:pt idx="4876">
                        <c:v>2.3E-2</c:v>
                      </c:pt>
                      <c:pt idx="4877">
                        <c:v>2.2799999999999997E-2</c:v>
                      </c:pt>
                      <c:pt idx="4878">
                        <c:v>2.2599999999999999E-2</c:v>
                      </c:pt>
                      <c:pt idx="4879">
                        <c:v>2.2799999999999997E-2</c:v>
                      </c:pt>
                      <c:pt idx="4880">
                        <c:v>2.2799999999999997E-2</c:v>
                      </c:pt>
                      <c:pt idx="4881">
                        <c:v>2.2700000000000001E-2</c:v>
                      </c:pt>
                      <c:pt idx="4882">
                        <c:v>2.2700000000000001E-2</c:v>
                      </c:pt>
                      <c:pt idx="4883">
                        <c:v>2.2599999999999999E-2</c:v>
                      </c:pt>
                      <c:pt idx="4884">
                        <c:v>2.2599999999999999E-2</c:v>
                      </c:pt>
                      <c:pt idx="4885">
                        <c:v>2.2599999999999999E-2</c:v>
                      </c:pt>
                      <c:pt idx="4886">
                        <c:v>2.2599999999999999E-2</c:v>
                      </c:pt>
                      <c:pt idx="4887">
                        <c:v>2.2400000000000003E-2</c:v>
                      </c:pt>
                      <c:pt idx="4888">
                        <c:v>2.2400000000000003E-2</c:v>
                      </c:pt>
                      <c:pt idx="4889">
                        <c:v>2.2400000000000003E-2</c:v>
                      </c:pt>
                      <c:pt idx="4890">
                        <c:v>2.23E-2</c:v>
                      </c:pt>
                      <c:pt idx="4891">
                        <c:v>2.23E-2</c:v>
                      </c:pt>
                      <c:pt idx="4892">
                        <c:v>2.2200000000000001E-2</c:v>
                      </c:pt>
                      <c:pt idx="4893">
                        <c:v>2.2200000000000001E-2</c:v>
                      </c:pt>
                      <c:pt idx="4894">
                        <c:v>2.2200000000000001E-2</c:v>
                      </c:pt>
                      <c:pt idx="4895">
                        <c:v>2.2200000000000001E-2</c:v>
                      </c:pt>
                      <c:pt idx="4896">
                        <c:v>2.2099999999999998E-2</c:v>
                      </c:pt>
                      <c:pt idx="4897">
                        <c:v>2.2099999999999998E-2</c:v>
                      </c:pt>
                      <c:pt idx="4898">
                        <c:v>2.1600000000000001E-2</c:v>
                      </c:pt>
                      <c:pt idx="4899">
                        <c:v>2.1099999999999997E-2</c:v>
                      </c:pt>
                      <c:pt idx="4900">
                        <c:v>2.0499999999999997E-2</c:v>
                      </c:pt>
                      <c:pt idx="4901">
                        <c:v>2.0400000000000001E-2</c:v>
                      </c:pt>
                      <c:pt idx="4902">
                        <c:v>1.9599999999999999E-2</c:v>
                      </c:pt>
                      <c:pt idx="4903">
                        <c:v>1.9799999999999998E-2</c:v>
                      </c:pt>
                      <c:pt idx="4904">
                        <c:v>1.9699999999999999E-2</c:v>
                      </c:pt>
                      <c:pt idx="4905">
                        <c:v>1.95E-2</c:v>
                      </c:pt>
                      <c:pt idx="4906">
                        <c:v>1.9400000000000001E-2</c:v>
                      </c:pt>
                      <c:pt idx="4907">
                        <c:v>1.8600000000000002E-2</c:v>
                      </c:pt>
                      <c:pt idx="4908">
                        <c:v>1.8600000000000002E-2</c:v>
                      </c:pt>
                      <c:pt idx="4909">
                        <c:v>1.8600000000000002E-2</c:v>
                      </c:pt>
                      <c:pt idx="4910">
                        <c:v>1.89E-2</c:v>
                      </c:pt>
                      <c:pt idx="4911">
                        <c:v>1.89E-2</c:v>
                      </c:pt>
                      <c:pt idx="4912">
                        <c:v>1.89E-2</c:v>
                      </c:pt>
                      <c:pt idx="4913">
                        <c:v>1.9E-2</c:v>
                      </c:pt>
                      <c:pt idx="4914">
                        <c:v>1.8799999999999997E-2</c:v>
                      </c:pt>
                      <c:pt idx="4915">
                        <c:v>1.8799999999999997E-2</c:v>
                      </c:pt>
                      <c:pt idx="4916">
                        <c:v>1.8600000000000002E-2</c:v>
                      </c:pt>
                      <c:pt idx="4917">
                        <c:v>1.8200000000000001E-2</c:v>
                      </c:pt>
                      <c:pt idx="4918">
                        <c:v>1.83E-2</c:v>
                      </c:pt>
                      <c:pt idx="4919">
                        <c:v>1.83E-2</c:v>
                      </c:pt>
                      <c:pt idx="4920">
                        <c:v>1.83E-2</c:v>
                      </c:pt>
                      <c:pt idx="4921">
                        <c:v>1.83E-2</c:v>
                      </c:pt>
                      <c:pt idx="4922">
                        <c:v>1.89E-2</c:v>
                      </c:pt>
                      <c:pt idx="4923">
                        <c:v>1.89E-2</c:v>
                      </c:pt>
                      <c:pt idx="4924">
                        <c:v>1.9199999999999998E-2</c:v>
                      </c:pt>
                      <c:pt idx="4925">
                        <c:v>1.9599999999999999E-2</c:v>
                      </c:pt>
                      <c:pt idx="4926">
                        <c:v>2.0099999999999996E-2</c:v>
                      </c:pt>
                      <c:pt idx="4927">
                        <c:v>2.0199999999999999E-2</c:v>
                      </c:pt>
                      <c:pt idx="4928">
                        <c:v>2.12E-2</c:v>
                      </c:pt>
                      <c:pt idx="4929">
                        <c:v>2.1700000000000001E-2</c:v>
                      </c:pt>
                      <c:pt idx="4930">
                        <c:v>2.1899999999999999E-2</c:v>
                      </c:pt>
                      <c:pt idx="4931">
                        <c:v>2.1299999999999999E-2</c:v>
                      </c:pt>
                      <c:pt idx="4932">
                        <c:v>2.1000000000000001E-2</c:v>
                      </c:pt>
                      <c:pt idx="4933">
                        <c:v>2.0899999999999998E-2</c:v>
                      </c:pt>
                      <c:pt idx="4934">
                        <c:v>2.0400000000000001E-2</c:v>
                      </c:pt>
                      <c:pt idx="4935">
                        <c:v>0.02</c:v>
                      </c:pt>
                      <c:pt idx="4936">
                        <c:v>0.02</c:v>
                      </c:pt>
                      <c:pt idx="4937">
                        <c:v>2.0299999999999999E-2</c:v>
                      </c:pt>
                      <c:pt idx="4938">
                        <c:v>2.0299999999999999E-2</c:v>
                      </c:pt>
                      <c:pt idx="4939">
                        <c:v>2.0299999999999999E-2</c:v>
                      </c:pt>
                      <c:pt idx="4940">
                        <c:v>2.0199999999999999E-2</c:v>
                      </c:pt>
                      <c:pt idx="4941">
                        <c:v>1.9900000000000001E-2</c:v>
                      </c:pt>
                      <c:pt idx="4942">
                        <c:v>1.9400000000000001E-2</c:v>
                      </c:pt>
                      <c:pt idx="4943">
                        <c:v>1.9299999999999998E-2</c:v>
                      </c:pt>
                      <c:pt idx="4944">
                        <c:v>1.9299999999999998E-2</c:v>
                      </c:pt>
                      <c:pt idx="4945">
                        <c:v>1.9E-2</c:v>
                      </c:pt>
                      <c:pt idx="4946">
                        <c:v>1.9099999999999999E-2</c:v>
                      </c:pt>
                      <c:pt idx="4947">
                        <c:v>1.9400000000000001E-2</c:v>
                      </c:pt>
                      <c:pt idx="4948">
                        <c:v>2.0199999999999999E-2</c:v>
                      </c:pt>
                      <c:pt idx="4949">
                        <c:v>2.0299999999999999E-2</c:v>
                      </c:pt>
                      <c:pt idx="4950">
                        <c:v>2.0499999999999997E-2</c:v>
                      </c:pt>
                      <c:pt idx="4951">
                        <c:v>2.07E-2</c:v>
                      </c:pt>
                      <c:pt idx="4952">
                        <c:v>2.0899999999999998E-2</c:v>
                      </c:pt>
                      <c:pt idx="4953">
                        <c:v>2.1099999999999997E-2</c:v>
                      </c:pt>
                      <c:pt idx="4954">
                        <c:v>2.12E-2</c:v>
                      </c:pt>
                      <c:pt idx="4955">
                        <c:v>2.12E-2</c:v>
                      </c:pt>
                      <c:pt idx="4956">
                        <c:v>2.12E-2</c:v>
                      </c:pt>
                      <c:pt idx="4957">
                        <c:v>2.12E-2</c:v>
                      </c:pt>
                      <c:pt idx="4958">
                        <c:v>2.1499999999999998E-2</c:v>
                      </c:pt>
                      <c:pt idx="4959">
                        <c:v>2.1600000000000001E-2</c:v>
                      </c:pt>
                      <c:pt idx="4960">
                        <c:v>2.1600000000000001E-2</c:v>
                      </c:pt>
                      <c:pt idx="4961">
                        <c:v>2.0799999999999999E-2</c:v>
                      </c:pt>
                      <c:pt idx="4962">
                        <c:v>2.0799999999999999E-2</c:v>
                      </c:pt>
                      <c:pt idx="4963">
                        <c:v>2.1000000000000001E-2</c:v>
                      </c:pt>
                      <c:pt idx="4964">
                        <c:v>2.1499999999999998E-2</c:v>
                      </c:pt>
                      <c:pt idx="4965">
                        <c:v>2.1499999999999998E-2</c:v>
                      </c:pt>
                      <c:pt idx="4966">
                        <c:v>2.2200000000000001E-2</c:v>
                      </c:pt>
                      <c:pt idx="4967">
                        <c:v>2.2400000000000003E-2</c:v>
                      </c:pt>
                      <c:pt idx="4968">
                        <c:v>2.2400000000000003E-2</c:v>
                      </c:pt>
                      <c:pt idx="4969">
                        <c:v>2.2099999999999998E-2</c:v>
                      </c:pt>
                      <c:pt idx="4970">
                        <c:v>2.1700000000000001E-2</c:v>
                      </c:pt>
                      <c:pt idx="4971">
                        <c:v>2.1700000000000001E-2</c:v>
                      </c:pt>
                      <c:pt idx="4972">
                        <c:v>2.1700000000000001E-2</c:v>
                      </c:pt>
                      <c:pt idx="4973">
                        <c:v>2.1600000000000001E-2</c:v>
                      </c:pt>
                      <c:pt idx="4974">
                        <c:v>2.1099999999999997E-2</c:v>
                      </c:pt>
                      <c:pt idx="4975">
                        <c:v>2.1099999999999997E-2</c:v>
                      </c:pt>
                      <c:pt idx="4976">
                        <c:v>2.1099999999999997E-2</c:v>
                      </c:pt>
                      <c:pt idx="4977">
                        <c:v>2.1099999999999997E-2</c:v>
                      </c:pt>
                      <c:pt idx="4978">
                        <c:v>2.0799999999999999E-2</c:v>
                      </c:pt>
                      <c:pt idx="4979">
                        <c:v>2.0799999999999999E-2</c:v>
                      </c:pt>
                      <c:pt idx="4980">
                        <c:v>2.0799999999999999E-2</c:v>
                      </c:pt>
                      <c:pt idx="4981">
                        <c:v>2.12E-2</c:v>
                      </c:pt>
                      <c:pt idx="4982">
                        <c:v>2.0799999999999999E-2</c:v>
                      </c:pt>
                      <c:pt idx="4983">
                        <c:v>2.0799999999999999E-2</c:v>
                      </c:pt>
                      <c:pt idx="4984">
                        <c:v>2.07E-2</c:v>
                      </c:pt>
                      <c:pt idx="4985">
                        <c:v>2.0899999999999998E-2</c:v>
                      </c:pt>
                      <c:pt idx="4986">
                        <c:v>2.07E-2</c:v>
                      </c:pt>
                      <c:pt idx="4987">
                        <c:v>2.06E-2</c:v>
                      </c:pt>
                      <c:pt idx="4988">
                        <c:v>2.0400000000000001E-2</c:v>
                      </c:pt>
                      <c:pt idx="4989">
                        <c:v>2.07E-2</c:v>
                      </c:pt>
                      <c:pt idx="4990">
                        <c:v>2.0499999999999997E-2</c:v>
                      </c:pt>
                      <c:pt idx="4991">
                        <c:v>2.0499999999999997E-2</c:v>
                      </c:pt>
                      <c:pt idx="4992">
                        <c:v>2.0499999999999997E-2</c:v>
                      </c:pt>
                      <c:pt idx="4993">
                        <c:v>2.07E-2</c:v>
                      </c:pt>
                      <c:pt idx="4994">
                        <c:v>2.0899999999999998E-2</c:v>
                      </c:pt>
                      <c:pt idx="4995">
                        <c:v>2.0899999999999998E-2</c:v>
                      </c:pt>
                      <c:pt idx="4996">
                        <c:v>2.0899999999999998E-2</c:v>
                      </c:pt>
                      <c:pt idx="4997">
                        <c:v>2.0899999999999998E-2</c:v>
                      </c:pt>
                      <c:pt idx="4998">
                        <c:v>2.0899999999999998E-2</c:v>
                      </c:pt>
                      <c:pt idx="4999">
                        <c:v>2.0799999999999999E-2</c:v>
                      </c:pt>
                      <c:pt idx="5000">
                        <c:v>2.0799999999999999E-2</c:v>
                      </c:pt>
                      <c:pt idx="5001">
                        <c:v>2.0799999999999999E-2</c:v>
                      </c:pt>
                      <c:pt idx="5002">
                        <c:v>2.0799999999999999E-2</c:v>
                      </c:pt>
                      <c:pt idx="5003">
                        <c:v>2.0099999999999996E-2</c:v>
                      </c:pt>
                      <c:pt idx="5004">
                        <c:v>1.9900000000000001E-2</c:v>
                      </c:pt>
                      <c:pt idx="5005">
                        <c:v>1.9699999999999999E-2</c:v>
                      </c:pt>
                      <c:pt idx="5006">
                        <c:v>1.9799999999999998E-2</c:v>
                      </c:pt>
                      <c:pt idx="5007">
                        <c:v>1.9900000000000001E-2</c:v>
                      </c:pt>
                      <c:pt idx="5008">
                        <c:v>1.9900000000000001E-2</c:v>
                      </c:pt>
                      <c:pt idx="5009">
                        <c:v>1.9900000000000001E-2</c:v>
                      </c:pt>
                      <c:pt idx="5010">
                        <c:v>1.9699999999999999E-2</c:v>
                      </c:pt>
                      <c:pt idx="5011">
                        <c:v>1.95E-2</c:v>
                      </c:pt>
                      <c:pt idx="5012">
                        <c:v>1.95E-2</c:v>
                      </c:pt>
                      <c:pt idx="5013">
                        <c:v>1.95E-2</c:v>
                      </c:pt>
                      <c:pt idx="5014">
                        <c:v>1.9400000000000001E-2</c:v>
                      </c:pt>
                      <c:pt idx="5015">
                        <c:v>1.9400000000000001E-2</c:v>
                      </c:pt>
                      <c:pt idx="5016">
                        <c:v>1.9099999999999999E-2</c:v>
                      </c:pt>
                      <c:pt idx="5017">
                        <c:v>1.89E-2</c:v>
                      </c:pt>
                      <c:pt idx="5018">
                        <c:v>1.84E-2</c:v>
                      </c:pt>
                      <c:pt idx="5019">
                        <c:v>1.84E-2</c:v>
                      </c:pt>
                      <c:pt idx="5020">
                        <c:v>1.84E-2</c:v>
                      </c:pt>
                      <c:pt idx="5021">
                        <c:v>1.8100000000000002E-2</c:v>
                      </c:pt>
                      <c:pt idx="5022">
                        <c:v>1.8100000000000002E-2</c:v>
                      </c:pt>
                      <c:pt idx="5023">
                        <c:v>1.8100000000000002E-2</c:v>
                      </c:pt>
                      <c:pt idx="5024">
                        <c:v>1.84E-2</c:v>
                      </c:pt>
                      <c:pt idx="5025">
                        <c:v>1.8700000000000001E-2</c:v>
                      </c:pt>
                      <c:pt idx="5026">
                        <c:v>1.8700000000000001E-2</c:v>
                      </c:pt>
                      <c:pt idx="5027">
                        <c:v>1.84E-2</c:v>
                      </c:pt>
                      <c:pt idx="5028">
                        <c:v>1.84E-2</c:v>
                      </c:pt>
                      <c:pt idx="5029">
                        <c:v>1.84E-2</c:v>
                      </c:pt>
                      <c:pt idx="5030">
                        <c:v>1.8500000000000003E-2</c:v>
                      </c:pt>
                      <c:pt idx="5031">
                        <c:v>1.8500000000000003E-2</c:v>
                      </c:pt>
                      <c:pt idx="5032">
                        <c:v>1.83E-2</c:v>
                      </c:pt>
                      <c:pt idx="5033">
                        <c:v>1.8000000000000002E-2</c:v>
                      </c:pt>
                      <c:pt idx="5034">
                        <c:v>1.8000000000000002E-2</c:v>
                      </c:pt>
                      <c:pt idx="5035">
                        <c:v>1.77E-2</c:v>
                      </c:pt>
                      <c:pt idx="5036">
                        <c:v>1.7000000000000001E-2</c:v>
                      </c:pt>
                      <c:pt idx="5037">
                        <c:v>1.61E-2</c:v>
                      </c:pt>
                      <c:pt idx="5038">
                        <c:v>1.5800000000000002E-2</c:v>
                      </c:pt>
                      <c:pt idx="5039">
                        <c:v>1.5700000000000002E-2</c:v>
                      </c:pt>
                      <c:pt idx="5040">
                        <c:v>1.52E-2</c:v>
                      </c:pt>
                      <c:pt idx="5041">
                        <c:v>1.52E-2</c:v>
                      </c:pt>
                      <c:pt idx="5042">
                        <c:v>1.52E-2</c:v>
                      </c:pt>
                      <c:pt idx="5043">
                        <c:v>1.5600000000000001E-2</c:v>
                      </c:pt>
                      <c:pt idx="5044">
                        <c:v>1.5600000000000001E-2</c:v>
                      </c:pt>
                      <c:pt idx="5045">
                        <c:v>1.5600000000000001E-2</c:v>
                      </c:pt>
                      <c:pt idx="5046">
                        <c:v>1.46E-2</c:v>
                      </c:pt>
                      <c:pt idx="5047">
                        <c:v>1.38E-2</c:v>
                      </c:pt>
                      <c:pt idx="5048">
                        <c:v>1.54E-2</c:v>
                      </c:pt>
                      <c:pt idx="5049">
                        <c:v>1.8200000000000001E-2</c:v>
                      </c:pt>
                      <c:pt idx="5050">
                        <c:v>2.3199999999999998E-2</c:v>
                      </c:pt>
                      <c:pt idx="5051">
                        <c:v>2.3199999999999998E-2</c:v>
                      </c:pt>
                      <c:pt idx="5052">
                        <c:v>2.3199999999999998E-2</c:v>
                      </c:pt>
                      <c:pt idx="5053">
                        <c:v>2.3700000000000002E-2</c:v>
                      </c:pt>
                      <c:pt idx="5054">
                        <c:v>2.4700000000000003E-2</c:v>
                      </c:pt>
                      <c:pt idx="5055">
                        <c:v>2.9700000000000001E-2</c:v>
                      </c:pt>
                      <c:pt idx="5056">
                        <c:v>3.3700000000000001E-2</c:v>
                      </c:pt>
                      <c:pt idx="5057">
                        <c:v>3.3700000000000001E-2</c:v>
                      </c:pt>
                      <c:pt idx="5058">
                        <c:v>3.1699999999999999E-2</c:v>
                      </c:pt>
                      <c:pt idx="5059">
                        <c:v>2.52E-2</c:v>
                      </c:pt>
                      <c:pt idx="5060">
                        <c:v>1.9199999999999998E-2</c:v>
                      </c:pt>
                      <c:pt idx="5061">
                        <c:v>1.84E-2</c:v>
                      </c:pt>
                      <c:pt idx="5062">
                        <c:v>1.84E-2</c:v>
                      </c:pt>
                      <c:pt idx="5063">
                        <c:v>1.9900000000000001E-2</c:v>
                      </c:pt>
                      <c:pt idx="5064">
                        <c:v>2.4900000000000002E-2</c:v>
                      </c:pt>
                      <c:pt idx="5065">
                        <c:v>2.5899999999999999E-2</c:v>
                      </c:pt>
                      <c:pt idx="5066">
                        <c:v>2.4399999999999998E-2</c:v>
                      </c:pt>
                      <c:pt idx="5067">
                        <c:v>2.29E-2</c:v>
                      </c:pt>
                      <c:pt idx="5068">
                        <c:v>2.1899999999999999E-2</c:v>
                      </c:pt>
                      <c:pt idx="5069">
                        <c:v>2.1099999999999997E-2</c:v>
                      </c:pt>
                      <c:pt idx="5070">
                        <c:v>2.0099999999999996E-2</c:v>
                      </c:pt>
                      <c:pt idx="5071">
                        <c:v>1.9299999999999998E-2</c:v>
                      </c:pt>
                      <c:pt idx="5072">
                        <c:v>1.9E-2</c:v>
                      </c:pt>
                      <c:pt idx="5073">
                        <c:v>1.9E-2</c:v>
                      </c:pt>
                      <c:pt idx="5074">
                        <c:v>1.9E-2</c:v>
                      </c:pt>
                      <c:pt idx="5075">
                        <c:v>1.9E-2</c:v>
                      </c:pt>
                      <c:pt idx="5076">
                        <c:v>1.9E-2</c:v>
                      </c:pt>
                      <c:pt idx="5077">
                        <c:v>1.9599999999999999E-2</c:v>
                      </c:pt>
                      <c:pt idx="5078">
                        <c:v>2.0299999999999999E-2</c:v>
                      </c:pt>
                      <c:pt idx="5079">
                        <c:v>2.0799999999999999E-2</c:v>
                      </c:pt>
                      <c:pt idx="5080">
                        <c:v>2.1299999999999999E-2</c:v>
                      </c:pt>
                      <c:pt idx="5081">
                        <c:v>2.1299999999999999E-2</c:v>
                      </c:pt>
                      <c:pt idx="5082">
                        <c:v>2.23E-2</c:v>
                      </c:pt>
                      <c:pt idx="5083">
                        <c:v>2.2799999999999997E-2</c:v>
                      </c:pt>
                      <c:pt idx="5084">
                        <c:v>2.2799999999999997E-2</c:v>
                      </c:pt>
                      <c:pt idx="5085">
                        <c:v>2.1600000000000001E-2</c:v>
                      </c:pt>
                      <c:pt idx="5086">
                        <c:v>2.1099999999999997E-2</c:v>
                      </c:pt>
                      <c:pt idx="5087">
                        <c:v>2.07E-2</c:v>
                      </c:pt>
                      <c:pt idx="5088">
                        <c:v>2.0499999999999997E-2</c:v>
                      </c:pt>
                      <c:pt idx="5089">
                        <c:v>2.0199999999999999E-2</c:v>
                      </c:pt>
                      <c:pt idx="5090">
                        <c:v>1.9699999999999999E-2</c:v>
                      </c:pt>
                      <c:pt idx="5091">
                        <c:v>1.9400000000000001E-2</c:v>
                      </c:pt>
                      <c:pt idx="5092">
                        <c:v>1.9400000000000001E-2</c:v>
                      </c:pt>
                      <c:pt idx="5093">
                        <c:v>1.9E-2</c:v>
                      </c:pt>
                      <c:pt idx="5094">
                        <c:v>1.8600000000000002E-2</c:v>
                      </c:pt>
                      <c:pt idx="5095">
                        <c:v>1.8200000000000001E-2</c:v>
                      </c:pt>
                      <c:pt idx="5096">
                        <c:v>1.8200000000000001E-2</c:v>
                      </c:pt>
                      <c:pt idx="5097">
                        <c:v>1.8000000000000002E-2</c:v>
                      </c:pt>
                      <c:pt idx="5098">
                        <c:v>1.7500000000000002E-2</c:v>
                      </c:pt>
                      <c:pt idx="5099">
                        <c:v>1.7000000000000001E-2</c:v>
                      </c:pt>
                      <c:pt idx="5100">
                        <c:v>1.6500000000000001E-2</c:v>
                      </c:pt>
                      <c:pt idx="5101">
                        <c:v>1.6500000000000001E-2</c:v>
                      </c:pt>
                      <c:pt idx="5102">
                        <c:v>1.6500000000000001E-2</c:v>
                      </c:pt>
                      <c:pt idx="5103">
                        <c:v>1.6500000000000001E-2</c:v>
                      </c:pt>
                      <c:pt idx="5104">
                        <c:v>1.6500000000000001E-2</c:v>
                      </c:pt>
                      <c:pt idx="5105">
                        <c:v>1.6500000000000001E-2</c:v>
                      </c:pt>
                      <c:pt idx="5106">
                        <c:v>1.6500000000000001E-2</c:v>
                      </c:pt>
                      <c:pt idx="5107">
                        <c:v>1.6500000000000001E-2</c:v>
                      </c:pt>
                      <c:pt idx="5108">
                        <c:v>1.6500000000000001E-2</c:v>
                      </c:pt>
                      <c:pt idx="5109">
                        <c:v>1.7000000000000001E-2</c:v>
                      </c:pt>
                      <c:pt idx="5110">
                        <c:v>1.7000000000000001E-2</c:v>
                      </c:pt>
                      <c:pt idx="5111">
                        <c:v>1.6799999999999999E-2</c:v>
                      </c:pt>
                      <c:pt idx="5112">
                        <c:v>1.6799999999999999E-2</c:v>
                      </c:pt>
                      <c:pt idx="5113">
                        <c:v>1.6200000000000003E-2</c:v>
                      </c:pt>
                      <c:pt idx="5114">
                        <c:v>1.6200000000000003E-2</c:v>
                      </c:pt>
                      <c:pt idx="5115">
                        <c:v>1.6200000000000003E-2</c:v>
                      </c:pt>
                      <c:pt idx="5116">
                        <c:v>1.6399999999999998E-2</c:v>
                      </c:pt>
                      <c:pt idx="5117">
                        <c:v>1.6399999999999998E-2</c:v>
                      </c:pt>
                      <c:pt idx="5118">
                        <c:v>1.6399999999999998E-2</c:v>
                      </c:pt>
                      <c:pt idx="5119">
                        <c:v>1.6399999999999998E-2</c:v>
                      </c:pt>
                      <c:pt idx="5120">
                        <c:v>1.6399999999999998E-2</c:v>
                      </c:pt>
                      <c:pt idx="5121">
                        <c:v>1.6399999999999998E-2</c:v>
                      </c:pt>
                      <c:pt idx="5122">
                        <c:v>1.6399999999999998E-2</c:v>
                      </c:pt>
                      <c:pt idx="5123">
                        <c:v>1.6399999999999998E-2</c:v>
                      </c:pt>
                      <c:pt idx="5124">
                        <c:v>1.6399999999999998E-2</c:v>
                      </c:pt>
                      <c:pt idx="5125">
                        <c:v>1.6399999999999998E-2</c:v>
                      </c:pt>
                      <c:pt idx="5126">
                        <c:v>1.6399999999999998E-2</c:v>
                      </c:pt>
                      <c:pt idx="5127">
                        <c:v>1.6399999999999998E-2</c:v>
                      </c:pt>
                      <c:pt idx="5128">
                        <c:v>1.6399999999999998E-2</c:v>
                      </c:pt>
                      <c:pt idx="5129">
                        <c:v>1.6399999999999998E-2</c:v>
                      </c:pt>
                      <c:pt idx="5130">
                        <c:v>1.6200000000000003E-2</c:v>
                      </c:pt>
                      <c:pt idx="5131">
                        <c:v>1.6200000000000003E-2</c:v>
                      </c:pt>
                      <c:pt idx="5132">
                        <c:v>1.5800000000000002E-2</c:v>
                      </c:pt>
                      <c:pt idx="5133">
                        <c:v>1.54E-2</c:v>
                      </c:pt>
                      <c:pt idx="5134">
                        <c:v>1.54E-2</c:v>
                      </c:pt>
                      <c:pt idx="5135">
                        <c:v>1.5100000000000001E-2</c:v>
                      </c:pt>
                      <c:pt idx="5136">
                        <c:v>1.5100000000000001E-2</c:v>
                      </c:pt>
                      <c:pt idx="5137">
                        <c:v>1.4800000000000001E-2</c:v>
                      </c:pt>
                      <c:pt idx="5138">
                        <c:v>1.4800000000000001E-2</c:v>
                      </c:pt>
                      <c:pt idx="5139">
                        <c:v>1.46E-2</c:v>
                      </c:pt>
                      <c:pt idx="5140">
                        <c:v>1.46E-2</c:v>
                      </c:pt>
                      <c:pt idx="5141">
                        <c:v>1.46E-2</c:v>
                      </c:pt>
                      <c:pt idx="5142">
                        <c:v>1.44E-2</c:v>
                      </c:pt>
                      <c:pt idx="5143">
                        <c:v>1.44E-2</c:v>
                      </c:pt>
                      <c:pt idx="5144">
                        <c:v>1.44E-2</c:v>
                      </c:pt>
                      <c:pt idx="5145">
                        <c:v>1.43E-2</c:v>
                      </c:pt>
                      <c:pt idx="5146">
                        <c:v>1.43E-2</c:v>
                      </c:pt>
                      <c:pt idx="5147">
                        <c:v>1.3999999999999999E-2</c:v>
                      </c:pt>
                      <c:pt idx="5148">
                        <c:v>1.38E-2</c:v>
                      </c:pt>
                      <c:pt idx="5149">
                        <c:v>1.38E-2</c:v>
                      </c:pt>
                      <c:pt idx="5150">
                        <c:v>1.3500000000000002E-2</c:v>
                      </c:pt>
                      <c:pt idx="5151">
                        <c:v>1.3300000000000001E-2</c:v>
                      </c:pt>
                      <c:pt idx="5152">
                        <c:v>1.3000000000000001E-2</c:v>
                      </c:pt>
                      <c:pt idx="5153">
                        <c:v>1.29E-2</c:v>
                      </c:pt>
                      <c:pt idx="5154">
                        <c:v>1.29E-2</c:v>
                      </c:pt>
                      <c:pt idx="5155">
                        <c:v>1.29E-2</c:v>
                      </c:pt>
                      <c:pt idx="5156">
                        <c:v>1.3300000000000001E-2</c:v>
                      </c:pt>
                      <c:pt idx="5157">
                        <c:v>1.3500000000000002E-2</c:v>
                      </c:pt>
                      <c:pt idx="5158">
                        <c:v>1.38E-2</c:v>
                      </c:pt>
                      <c:pt idx="5159">
                        <c:v>1.38E-2</c:v>
                      </c:pt>
                      <c:pt idx="5160">
                        <c:v>1.41E-2</c:v>
                      </c:pt>
                      <c:pt idx="5161">
                        <c:v>1.4499999999999999E-2</c:v>
                      </c:pt>
                      <c:pt idx="5162">
                        <c:v>1.4800000000000001E-2</c:v>
                      </c:pt>
                      <c:pt idx="5163">
                        <c:v>1.4800000000000001E-2</c:v>
                      </c:pt>
                      <c:pt idx="5164">
                        <c:v>1.4800000000000001E-2</c:v>
                      </c:pt>
                      <c:pt idx="5165">
                        <c:v>1.4999999999999999E-2</c:v>
                      </c:pt>
                      <c:pt idx="5166">
                        <c:v>1.5300000000000001E-2</c:v>
                      </c:pt>
                      <c:pt idx="5167">
                        <c:v>1.5600000000000001E-2</c:v>
                      </c:pt>
                      <c:pt idx="5168">
                        <c:v>1.5700000000000002E-2</c:v>
                      </c:pt>
                      <c:pt idx="5169">
                        <c:v>1.5700000000000002E-2</c:v>
                      </c:pt>
                      <c:pt idx="5170">
                        <c:v>1.5700000000000002E-2</c:v>
                      </c:pt>
                      <c:pt idx="5171">
                        <c:v>1.5800000000000002E-2</c:v>
                      </c:pt>
                      <c:pt idx="5172">
                        <c:v>1.5800000000000002E-2</c:v>
                      </c:pt>
                      <c:pt idx="5173">
                        <c:v>1.5800000000000002E-2</c:v>
                      </c:pt>
                      <c:pt idx="5174">
                        <c:v>1.5800000000000002E-2</c:v>
                      </c:pt>
                      <c:pt idx="5175">
                        <c:v>1.5800000000000002E-2</c:v>
                      </c:pt>
                      <c:pt idx="5176">
                        <c:v>1.5900000000000001E-2</c:v>
                      </c:pt>
                      <c:pt idx="5177">
                        <c:v>1.5900000000000001E-2</c:v>
                      </c:pt>
                      <c:pt idx="5178">
                        <c:v>1.5900000000000001E-2</c:v>
                      </c:pt>
                      <c:pt idx="5179">
                        <c:v>1.5900000000000001E-2</c:v>
                      </c:pt>
                      <c:pt idx="5180">
                        <c:v>1.5900000000000001E-2</c:v>
                      </c:pt>
                      <c:pt idx="5181">
                        <c:v>1.5900000000000001E-2</c:v>
                      </c:pt>
                      <c:pt idx="5182">
                        <c:v>1.5900000000000001E-2</c:v>
                      </c:pt>
                      <c:pt idx="5183">
                        <c:v>1.5900000000000001E-2</c:v>
                      </c:pt>
                      <c:pt idx="5184">
                        <c:v>1.5800000000000002E-2</c:v>
                      </c:pt>
                      <c:pt idx="5185">
                        <c:v>1.5800000000000002E-2</c:v>
                      </c:pt>
                      <c:pt idx="5186">
                        <c:v>1.5800000000000002E-2</c:v>
                      </c:pt>
                      <c:pt idx="5187">
                        <c:v>1.5800000000000002E-2</c:v>
                      </c:pt>
                      <c:pt idx="5188">
                        <c:v>1.5800000000000002E-2</c:v>
                      </c:pt>
                      <c:pt idx="5189">
                        <c:v>1.5800000000000002E-2</c:v>
                      </c:pt>
                      <c:pt idx="5190">
                        <c:v>1.6200000000000003E-2</c:v>
                      </c:pt>
                      <c:pt idx="5191">
                        <c:v>1.6200000000000003E-2</c:v>
                      </c:pt>
                      <c:pt idx="5192">
                        <c:v>1.6299999999999999E-2</c:v>
                      </c:pt>
                      <c:pt idx="5193">
                        <c:v>1.66E-2</c:v>
                      </c:pt>
                      <c:pt idx="5194">
                        <c:v>1.6899999999999998E-2</c:v>
                      </c:pt>
                      <c:pt idx="5195">
                        <c:v>1.72E-2</c:v>
                      </c:pt>
                      <c:pt idx="5196">
                        <c:v>1.72E-2</c:v>
                      </c:pt>
                      <c:pt idx="5197">
                        <c:v>1.72E-2</c:v>
                      </c:pt>
                      <c:pt idx="5198">
                        <c:v>1.72E-2</c:v>
                      </c:pt>
                      <c:pt idx="5199">
                        <c:v>1.72E-2</c:v>
                      </c:pt>
                      <c:pt idx="5200">
                        <c:v>1.7100000000000001E-2</c:v>
                      </c:pt>
                      <c:pt idx="5201">
                        <c:v>1.7100000000000001E-2</c:v>
                      </c:pt>
                      <c:pt idx="5202">
                        <c:v>1.7100000000000001E-2</c:v>
                      </c:pt>
                      <c:pt idx="5203">
                        <c:v>1.7299999999999999E-2</c:v>
                      </c:pt>
                      <c:pt idx="5204">
                        <c:v>1.7299999999999999E-2</c:v>
                      </c:pt>
                      <c:pt idx="5205">
                        <c:v>1.7299999999999999E-2</c:v>
                      </c:pt>
                      <c:pt idx="5206">
                        <c:v>1.7299999999999999E-2</c:v>
                      </c:pt>
                      <c:pt idx="5207">
                        <c:v>1.7299999999999999E-2</c:v>
                      </c:pt>
                      <c:pt idx="5208">
                        <c:v>1.7100000000000001E-2</c:v>
                      </c:pt>
                      <c:pt idx="5209">
                        <c:v>1.7000000000000001E-2</c:v>
                      </c:pt>
                      <c:pt idx="5210">
                        <c:v>1.7000000000000001E-2</c:v>
                      </c:pt>
                      <c:pt idx="5211">
                        <c:v>1.7000000000000001E-2</c:v>
                      </c:pt>
                      <c:pt idx="5212">
                        <c:v>1.7000000000000001E-2</c:v>
                      </c:pt>
                      <c:pt idx="5213">
                        <c:v>1.7000000000000001E-2</c:v>
                      </c:pt>
                      <c:pt idx="5214">
                        <c:v>1.6E-2</c:v>
                      </c:pt>
                      <c:pt idx="5215">
                        <c:v>1.5600000000000001E-2</c:v>
                      </c:pt>
                      <c:pt idx="5216">
                        <c:v>1.55E-2</c:v>
                      </c:pt>
                      <c:pt idx="5217">
                        <c:v>1.6E-2</c:v>
                      </c:pt>
                      <c:pt idx="5218">
                        <c:v>1.6E-2</c:v>
                      </c:pt>
                      <c:pt idx="5219">
                        <c:v>1.5600000000000001E-2</c:v>
                      </c:pt>
                      <c:pt idx="5220">
                        <c:v>1.54E-2</c:v>
                      </c:pt>
                      <c:pt idx="5221">
                        <c:v>1.5300000000000001E-2</c:v>
                      </c:pt>
                      <c:pt idx="5222">
                        <c:v>1.4999999999999999E-2</c:v>
                      </c:pt>
                      <c:pt idx="5223">
                        <c:v>1.47E-2</c:v>
                      </c:pt>
                      <c:pt idx="5224">
                        <c:v>1.4199999999999999E-2</c:v>
                      </c:pt>
                      <c:pt idx="5225">
                        <c:v>1.41E-2</c:v>
                      </c:pt>
                      <c:pt idx="5226">
                        <c:v>1.41E-2</c:v>
                      </c:pt>
                      <c:pt idx="5227">
                        <c:v>1.41E-2</c:v>
                      </c:pt>
                      <c:pt idx="5228">
                        <c:v>1.41E-2</c:v>
                      </c:pt>
                      <c:pt idx="5229">
                        <c:v>1.41E-2</c:v>
                      </c:pt>
                      <c:pt idx="5230">
                        <c:v>1.3999999999999999E-2</c:v>
                      </c:pt>
                      <c:pt idx="5231">
                        <c:v>1.3999999999999999E-2</c:v>
                      </c:pt>
                      <c:pt idx="5232">
                        <c:v>1.3899999999999999E-2</c:v>
                      </c:pt>
                      <c:pt idx="5233">
                        <c:v>1.3899999999999999E-2</c:v>
                      </c:pt>
                      <c:pt idx="5234">
                        <c:v>1.3899999999999999E-2</c:v>
                      </c:pt>
                      <c:pt idx="5235">
                        <c:v>1.3899999999999999E-2</c:v>
                      </c:pt>
                      <c:pt idx="5236">
                        <c:v>1.37E-2</c:v>
                      </c:pt>
                      <c:pt idx="5237">
                        <c:v>1.37E-2</c:v>
                      </c:pt>
                      <c:pt idx="5238">
                        <c:v>1.37E-2</c:v>
                      </c:pt>
                      <c:pt idx="5239">
                        <c:v>1.3300000000000001E-2</c:v>
                      </c:pt>
                      <c:pt idx="5240">
                        <c:v>1.3300000000000001E-2</c:v>
                      </c:pt>
                      <c:pt idx="5241">
                        <c:v>1.3300000000000001E-2</c:v>
                      </c:pt>
                      <c:pt idx="5242">
                        <c:v>1.34E-2</c:v>
                      </c:pt>
                      <c:pt idx="5243">
                        <c:v>1.34E-2</c:v>
                      </c:pt>
                      <c:pt idx="5244">
                        <c:v>1.34E-2</c:v>
                      </c:pt>
                      <c:pt idx="5245">
                        <c:v>1.34E-2</c:v>
                      </c:pt>
                      <c:pt idx="5246">
                        <c:v>1.34E-2</c:v>
                      </c:pt>
                      <c:pt idx="5247">
                        <c:v>1.34E-2</c:v>
                      </c:pt>
                      <c:pt idx="5248">
                        <c:v>1.34E-2</c:v>
                      </c:pt>
                      <c:pt idx="5249">
                        <c:v>1.34E-2</c:v>
                      </c:pt>
                      <c:pt idx="5250">
                        <c:v>1.34E-2</c:v>
                      </c:pt>
                      <c:pt idx="5251">
                        <c:v>1.34E-2</c:v>
                      </c:pt>
                      <c:pt idx="5252">
                        <c:v>1.34E-2</c:v>
                      </c:pt>
                    </c:numCache>
                  </c:numRef>
                </c:val>
                <c:smooth val="0"/>
                <c:extLst>
                  <c:ext xmlns:c16="http://schemas.microsoft.com/office/drawing/2014/chart" uri="{C3380CC4-5D6E-409C-BE32-E72D297353CC}">
                    <c16:uniqueId val="{00000002-DA76-411C-B662-B92E9D1D5D54}"/>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Sheet1!$E$2</c15:sqref>
                        </c15:formulaRef>
                      </c:ext>
                    </c:extLst>
                    <c:strCache>
                      <c:ptCount val="1"/>
                      <c:pt idx="0">
                        <c:v>A GO 20 yr</c:v>
                      </c:pt>
                    </c:strCache>
                  </c:strRef>
                </c:tx>
                <c:spPr>
                  <a:ln w="6350"/>
                </c:spPr>
                <c:marker>
                  <c:symbol val="none"/>
                </c:marker>
                <c:cat>
                  <c:numRef>
                    <c:extLst xmlns:c15="http://schemas.microsoft.com/office/drawing/2012/chart">
                      <c:ext xmlns:c15="http://schemas.microsoft.com/office/drawing/2012/chart" uri="{02D57815-91ED-43cb-92C2-25804820EDAC}">
                        <c15:formulaRef>
                          <c15:sqref>Sheet1!$B$4692:$B$10258</c15:sqref>
                        </c15:formulaRef>
                      </c:ext>
                    </c:extLst>
                    <c:numCache>
                      <c:formatCode>m/d/yyyy</c:formatCode>
                      <c:ptCount val="5567"/>
                      <c:pt idx="0">
                        <c:v>36528</c:v>
                      </c:pt>
                      <c:pt idx="1">
                        <c:v>36529</c:v>
                      </c:pt>
                      <c:pt idx="2">
                        <c:v>36530</c:v>
                      </c:pt>
                      <c:pt idx="3">
                        <c:v>36531</c:v>
                      </c:pt>
                      <c:pt idx="4">
                        <c:v>36532</c:v>
                      </c:pt>
                      <c:pt idx="5">
                        <c:v>36535</c:v>
                      </c:pt>
                      <c:pt idx="6">
                        <c:v>36536</c:v>
                      </c:pt>
                      <c:pt idx="7">
                        <c:v>36537</c:v>
                      </c:pt>
                      <c:pt idx="8">
                        <c:v>36538</c:v>
                      </c:pt>
                      <c:pt idx="9">
                        <c:v>36539</c:v>
                      </c:pt>
                      <c:pt idx="10">
                        <c:v>36543</c:v>
                      </c:pt>
                      <c:pt idx="11">
                        <c:v>36544</c:v>
                      </c:pt>
                      <c:pt idx="12">
                        <c:v>36545</c:v>
                      </c:pt>
                      <c:pt idx="13">
                        <c:v>36546</c:v>
                      </c:pt>
                      <c:pt idx="14">
                        <c:v>36549</c:v>
                      </c:pt>
                      <c:pt idx="15">
                        <c:v>36550</c:v>
                      </c:pt>
                      <c:pt idx="16">
                        <c:v>36551</c:v>
                      </c:pt>
                      <c:pt idx="17">
                        <c:v>36552</c:v>
                      </c:pt>
                      <c:pt idx="18">
                        <c:v>36553</c:v>
                      </c:pt>
                      <c:pt idx="19">
                        <c:v>36556</c:v>
                      </c:pt>
                      <c:pt idx="20">
                        <c:v>36557</c:v>
                      </c:pt>
                      <c:pt idx="21">
                        <c:v>36558</c:v>
                      </c:pt>
                      <c:pt idx="22">
                        <c:v>36559</c:v>
                      </c:pt>
                      <c:pt idx="23">
                        <c:v>36560</c:v>
                      </c:pt>
                      <c:pt idx="24">
                        <c:v>36563</c:v>
                      </c:pt>
                      <c:pt idx="25">
                        <c:v>36564</c:v>
                      </c:pt>
                      <c:pt idx="26">
                        <c:v>36565</c:v>
                      </c:pt>
                      <c:pt idx="27">
                        <c:v>36566</c:v>
                      </c:pt>
                      <c:pt idx="28">
                        <c:v>36567</c:v>
                      </c:pt>
                      <c:pt idx="29">
                        <c:v>36570</c:v>
                      </c:pt>
                      <c:pt idx="30">
                        <c:v>36571</c:v>
                      </c:pt>
                      <c:pt idx="31">
                        <c:v>36572</c:v>
                      </c:pt>
                      <c:pt idx="32">
                        <c:v>36573</c:v>
                      </c:pt>
                      <c:pt idx="33">
                        <c:v>36574</c:v>
                      </c:pt>
                      <c:pt idx="34">
                        <c:v>36578</c:v>
                      </c:pt>
                      <c:pt idx="35">
                        <c:v>36579</c:v>
                      </c:pt>
                      <c:pt idx="36">
                        <c:v>36580</c:v>
                      </c:pt>
                      <c:pt idx="37">
                        <c:v>36581</c:v>
                      </c:pt>
                      <c:pt idx="38">
                        <c:v>36584</c:v>
                      </c:pt>
                      <c:pt idx="39">
                        <c:v>36585</c:v>
                      </c:pt>
                      <c:pt idx="40">
                        <c:v>36586</c:v>
                      </c:pt>
                      <c:pt idx="41">
                        <c:v>36587</c:v>
                      </c:pt>
                      <c:pt idx="42">
                        <c:v>36588</c:v>
                      </c:pt>
                      <c:pt idx="43">
                        <c:v>36591</c:v>
                      </c:pt>
                      <c:pt idx="44">
                        <c:v>36592</c:v>
                      </c:pt>
                      <c:pt idx="45">
                        <c:v>36593</c:v>
                      </c:pt>
                      <c:pt idx="46">
                        <c:v>36594</c:v>
                      </c:pt>
                      <c:pt idx="47">
                        <c:v>36595</c:v>
                      </c:pt>
                      <c:pt idx="48">
                        <c:v>36598</c:v>
                      </c:pt>
                      <c:pt idx="49">
                        <c:v>36599</c:v>
                      </c:pt>
                      <c:pt idx="50">
                        <c:v>36600</c:v>
                      </c:pt>
                      <c:pt idx="51">
                        <c:v>36601</c:v>
                      </c:pt>
                      <c:pt idx="52">
                        <c:v>36602</c:v>
                      </c:pt>
                      <c:pt idx="53">
                        <c:v>36605</c:v>
                      </c:pt>
                      <c:pt idx="54">
                        <c:v>36606</c:v>
                      </c:pt>
                      <c:pt idx="55">
                        <c:v>36607</c:v>
                      </c:pt>
                      <c:pt idx="56">
                        <c:v>36608</c:v>
                      </c:pt>
                      <c:pt idx="57">
                        <c:v>36609</c:v>
                      </c:pt>
                      <c:pt idx="58">
                        <c:v>36612</c:v>
                      </c:pt>
                      <c:pt idx="59">
                        <c:v>36613</c:v>
                      </c:pt>
                      <c:pt idx="60">
                        <c:v>36614</c:v>
                      </c:pt>
                      <c:pt idx="61">
                        <c:v>36615</c:v>
                      </c:pt>
                      <c:pt idx="62">
                        <c:v>36616</c:v>
                      </c:pt>
                      <c:pt idx="63">
                        <c:v>36619</c:v>
                      </c:pt>
                      <c:pt idx="64">
                        <c:v>36620</c:v>
                      </c:pt>
                      <c:pt idx="65">
                        <c:v>36621</c:v>
                      </c:pt>
                      <c:pt idx="66">
                        <c:v>36622</c:v>
                      </c:pt>
                      <c:pt idx="67">
                        <c:v>36623</c:v>
                      </c:pt>
                      <c:pt idx="68">
                        <c:v>36626</c:v>
                      </c:pt>
                      <c:pt idx="69">
                        <c:v>36627</c:v>
                      </c:pt>
                      <c:pt idx="70">
                        <c:v>36628</c:v>
                      </c:pt>
                      <c:pt idx="71">
                        <c:v>36629</c:v>
                      </c:pt>
                      <c:pt idx="72">
                        <c:v>36630</c:v>
                      </c:pt>
                      <c:pt idx="73">
                        <c:v>36633</c:v>
                      </c:pt>
                      <c:pt idx="74">
                        <c:v>36634</c:v>
                      </c:pt>
                      <c:pt idx="75">
                        <c:v>36635</c:v>
                      </c:pt>
                      <c:pt idx="76">
                        <c:v>36636</c:v>
                      </c:pt>
                      <c:pt idx="77">
                        <c:v>36640</c:v>
                      </c:pt>
                      <c:pt idx="78">
                        <c:v>36641</c:v>
                      </c:pt>
                      <c:pt idx="79">
                        <c:v>36642</c:v>
                      </c:pt>
                      <c:pt idx="80">
                        <c:v>36643</c:v>
                      </c:pt>
                      <c:pt idx="81">
                        <c:v>36644</c:v>
                      </c:pt>
                      <c:pt idx="82">
                        <c:v>36647</c:v>
                      </c:pt>
                      <c:pt idx="83">
                        <c:v>36648</c:v>
                      </c:pt>
                      <c:pt idx="84">
                        <c:v>36649</c:v>
                      </c:pt>
                      <c:pt idx="85">
                        <c:v>36650</c:v>
                      </c:pt>
                      <c:pt idx="86">
                        <c:v>36651</c:v>
                      </c:pt>
                      <c:pt idx="87">
                        <c:v>36654</c:v>
                      </c:pt>
                      <c:pt idx="88">
                        <c:v>36655</c:v>
                      </c:pt>
                      <c:pt idx="89">
                        <c:v>36656</c:v>
                      </c:pt>
                      <c:pt idx="90">
                        <c:v>36657</c:v>
                      </c:pt>
                      <c:pt idx="91">
                        <c:v>36658</c:v>
                      </c:pt>
                      <c:pt idx="92">
                        <c:v>36661</c:v>
                      </c:pt>
                      <c:pt idx="93">
                        <c:v>36662</c:v>
                      </c:pt>
                      <c:pt idx="94">
                        <c:v>36663</c:v>
                      </c:pt>
                      <c:pt idx="95">
                        <c:v>36664</c:v>
                      </c:pt>
                      <c:pt idx="96">
                        <c:v>36665</c:v>
                      </c:pt>
                      <c:pt idx="97">
                        <c:v>36668</c:v>
                      </c:pt>
                      <c:pt idx="98">
                        <c:v>36669</c:v>
                      </c:pt>
                      <c:pt idx="99">
                        <c:v>36670</c:v>
                      </c:pt>
                      <c:pt idx="100">
                        <c:v>36671</c:v>
                      </c:pt>
                      <c:pt idx="101">
                        <c:v>36672</c:v>
                      </c:pt>
                      <c:pt idx="102">
                        <c:v>36676</c:v>
                      </c:pt>
                      <c:pt idx="103">
                        <c:v>36677</c:v>
                      </c:pt>
                      <c:pt idx="104">
                        <c:v>36678</c:v>
                      </c:pt>
                      <c:pt idx="105">
                        <c:v>36679</c:v>
                      </c:pt>
                      <c:pt idx="106">
                        <c:v>36682</c:v>
                      </c:pt>
                      <c:pt idx="107">
                        <c:v>36683</c:v>
                      </c:pt>
                      <c:pt idx="108">
                        <c:v>36684</c:v>
                      </c:pt>
                      <c:pt idx="109">
                        <c:v>36685</c:v>
                      </c:pt>
                      <c:pt idx="110">
                        <c:v>36686</c:v>
                      </c:pt>
                      <c:pt idx="111">
                        <c:v>36689</c:v>
                      </c:pt>
                      <c:pt idx="112">
                        <c:v>36690</c:v>
                      </c:pt>
                      <c:pt idx="113">
                        <c:v>36691</c:v>
                      </c:pt>
                      <c:pt idx="114">
                        <c:v>36692</c:v>
                      </c:pt>
                      <c:pt idx="115">
                        <c:v>36693</c:v>
                      </c:pt>
                      <c:pt idx="116">
                        <c:v>36696</c:v>
                      </c:pt>
                      <c:pt idx="117">
                        <c:v>36697</c:v>
                      </c:pt>
                      <c:pt idx="118">
                        <c:v>36698</c:v>
                      </c:pt>
                      <c:pt idx="119">
                        <c:v>36699</c:v>
                      </c:pt>
                      <c:pt idx="120">
                        <c:v>36700</c:v>
                      </c:pt>
                      <c:pt idx="121">
                        <c:v>36703</c:v>
                      </c:pt>
                      <c:pt idx="122">
                        <c:v>36704</c:v>
                      </c:pt>
                      <c:pt idx="123">
                        <c:v>36705</c:v>
                      </c:pt>
                      <c:pt idx="124">
                        <c:v>36706</c:v>
                      </c:pt>
                      <c:pt idx="125">
                        <c:v>36707</c:v>
                      </c:pt>
                      <c:pt idx="126">
                        <c:v>36710</c:v>
                      </c:pt>
                      <c:pt idx="127">
                        <c:v>36712</c:v>
                      </c:pt>
                      <c:pt idx="128">
                        <c:v>36713</c:v>
                      </c:pt>
                      <c:pt idx="129">
                        <c:v>36714</c:v>
                      </c:pt>
                      <c:pt idx="130">
                        <c:v>36717</c:v>
                      </c:pt>
                      <c:pt idx="131">
                        <c:v>36718</c:v>
                      </c:pt>
                      <c:pt idx="132">
                        <c:v>36719</c:v>
                      </c:pt>
                      <c:pt idx="133">
                        <c:v>36720</c:v>
                      </c:pt>
                      <c:pt idx="134">
                        <c:v>36721</c:v>
                      </c:pt>
                      <c:pt idx="135">
                        <c:v>36724</c:v>
                      </c:pt>
                      <c:pt idx="136">
                        <c:v>36725</c:v>
                      </c:pt>
                      <c:pt idx="137">
                        <c:v>36726</c:v>
                      </c:pt>
                      <c:pt idx="138">
                        <c:v>36727</c:v>
                      </c:pt>
                      <c:pt idx="139">
                        <c:v>36728</c:v>
                      </c:pt>
                      <c:pt idx="140">
                        <c:v>36731</c:v>
                      </c:pt>
                      <c:pt idx="141">
                        <c:v>36732</c:v>
                      </c:pt>
                      <c:pt idx="142">
                        <c:v>36733</c:v>
                      </c:pt>
                      <c:pt idx="143">
                        <c:v>36734</c:v>
                      </c:pt>
                      <c:pt idx="144">
                        <c:v>36735</c:v>
                      </c:pt>
                      <c:pt idx="145">
                        <c:v>36738</c:v>
                      </c:pt>
                      <c:pt idx="146">
                        <c:v>36739</c:v>
                      </c:pt>
                      <c:pt idx="147">
                        <c:v>36740</c:v>
                      </c:pt>
                      <c:pt idx="148">
                        <c:v>36741</c:v>
                      </c:pt>
                      <c:pt idx="149">
                        <c:v>36742</c:v>
                      </c:pt>
                      <c:pt idx="150">
                        <c:v>36745</c:v>
                      </c:pt>
                      <c:pt idx="151">
                        <c:v>36746</c:v>
                      </c:pt>
                      <c:pt idx="152">
                        <c:v>36747</c:v>
                      </c:pt>
                      <c:pt idx="153">
                        <c:v>36748</c:v>
                      </c:pt>
                      <c:pt idx="154">
                        <c:v>36749</c:v>
                      </c:pt>
                      <c:pt idx="155">
                        <c:v>36752</c:v>
                      </c:pt>
                      <c:pt idx="156">
                        <c:v>36753</c:v>
                      </c:pt>
                      <c:pt idx="157">
                        <c:v>36754</c:v>
                      </c:pt>
                      <c:pt idx="158">
                        <c:v>36755</c:v>
                      </c:pt>
                      <c:pt idx="159">
                        <c:v>36756</c:v>
                      </c:pt>
                      <c:pt idx="160">
                        <c:v>36759</c:v>
                      </c:pt>
                      <c:pt idx="161">
                        <c:v>36760</c:v>
                      </c:pt>
                      <c:pt idx="162">
                        <c:v>36761</c:v>
                      </c:pt>
                      <c:pt idx="163">
                        <c:v>36762</c:v>
                      </c:pt>
                      <c:pt idx="164">
                        <c:v>36763</c:v>
                      </c:pt>
                      <c:pt idx="165">
                        <c:v>36766</c:v>
                      </c:pt>
                      <c:pt idx="166">
                        <c:v>36767</c:v>
                      </c:pt>
                      <c:pt idx="167">
                        <c:v>36768</c:v>
                      </c:pt>
                      <c:pt idx="168">
                        <c:v>36769</c:v>
                      </c:pt>
                      <c:pt idx="169">
                        <c:v>36770</c:v>
                      </c:pt>
                      <c:pt idx="170">
                        <c:v>36774</c:v>
                      </c:pt>
                      <c:pt idx="171">
                        <c:v>36775</c:v>
                      </c:pt>
                      <c:pt idx="172">
                        <c:v>36776</c:v>
                      </c:pt>
                      <c:pt idx="173">
                        <c:v>36777</c:v>
                      </c:pt>
                      <c:pt idx="174">
                        <c:v>36780</c:v>
                      </c:pt>
                      <c:pt idx="175">
                        <c:v>36781</c:v>
                      </c:pt>
                      <c:pt idx="176">
                        <c:v>36782</c:v>
                      </c:pt>
                      <c:pt idx="177">
                        <c:v>36783</c:v>
                      </c:pt>
                      <c:pt idx="178">
                        <c:v>36784</c:v>
                      </c:pt>
                      <c:pt idx="179">
                        <c:v>36787</c:v>
                      </c:pt>
                      <c:pt idx="180">
                        <c:v>36788</c:v>
                      </c:pt>
                      <c:pt idx="181">
                        <c:v>36789</c:v>
                      </c:pt>
                      <c:pt idx="182">
                        <c:v>36790</c:v>
                      </c:pt>
                      <c:pt idx="183">
                        <c:v>36791</c:v>
                      </c:pt>
                      <c:pt idx="184">
                        <c:v>36794</c:v>
                      </c:pt>
                      <c:pt idx="185">
                        <c:v>36795</c:v>
                      </c:pt>
                      <c:pt idx="186">
                        <c:v>36796</c:v>
                      </c:pt>
                      <c:pt idx="187">
                        <c:v>36797</c:v>
                      </c:pt>
                      <c:pt idx="188">
                        <c:v>36798</c:v>
                      </c:pt>
                      <c:pt idx="189">
                        <c:v>36801</c:v>
                      </c:pt>
                      <c:pt idx="190">
                        <c:v>36802</c:v>
                      </c:pt>
                      <c:pt idx="191">
                        <c:v>36803</c:v>
                      </c:pt>
                      <c:pt idx="192">
                        <c:v>36804</c:v>
                      </c:pt>
                      <c:pt idx="193">
                        <c:v>36805</c:v>
                      </c:pt>
                      <c:pt idx="194">
                        <c:v>36809</c:v>
                      </c:pt>
                      <c:pt idx="195">
                        <c:v>36810</c:v>
                      </c:pt>
                      <c:pt idx="196">
                        <c:v>36811</c:v>
                      </c:pt>
                      <c:pt idx="197">
                        <c:v>36812</c:v>
                      </c:pt>
                      <c:pt idx="198">
                        <c:v>36815</c:v>
                      </c:pt>
                      <c:pt idx="199">
                        <c:v>36816</c:v>
                      </c:pt>
                      <c:pt idx="200">
                        <c:v>36817</c:v>
                      </c:pt>
                      <c:pt idx="201">
                        <c:v>36818</c:v>
                      </c:pt>
                      <c:pt idx="202">
                        <c:v>36819</c:v>
                      </c:pt>
                      <c:pt idx="203">
                        <c:v>36822</c:v>
                      </c:pt>
                      <c:pt idx="204">
                        <c:v>36823</c:v>
                      </c:pt>
                      <c:pt idx="205">
                        <c:v>36824</c:v>
                      </c:pt>
                      <c:pt idx="206">
                        <c:v>36825</c:v>
                      </c:pt>
                      <c:pt idx="207">
                        <c:v>36826</c:v>
                      </c:pt>
                      <c:pt idx="208">
                        <c:v>36829</c:v>
                      </c:pt>
                      <c:pt idx="209">
                        <c:v>36830</c:v>
                      </c:pt>
                      <c:pt idx="210">
                        <c:v>36831</c:v>
                      </c:pt>
                      <c:pt idx="211">
                        <c:v>36832</c:v>
                      </c:pt>
                      <c:pt idx="212">
                        <c:v>36833</c:v>
                      </c:pt>
                      <c:pt idx="213">
                        <c:v>36836</c:v>
                      </c:pt>
                      <c:pt idx="214">
                        <c:v>36837</c:v>
                      </c:pt>
                      <c:pt idx="215">
                        <c:v>36838</c:v>
                      </c:pt>
                      <c:pt idx="216">
                        <c:v>36839</c:v>
                      </c:pt>
                      <c:pt idx="217">
                        <c:v>36840</c:v>
                      </c:pt>
                      <c:pt idx="218">
                        <c:v>36843</c:v>
                      </c:pt>
                      <c:pt idx="219">
                        <c:v>36844</c:v>
                      </c:pt>
                      <c:pt idx="220">
                        <c:v>36845</c:v>
                      </c:pt>
                      <c:pt idx="221">
                        <c:v>36846</c:v>
                      </c:pt>
                      <c:pt idx="222">
                        <c:v>36847</c:v>
                      </c:pt>
                      <c:pt idx="223">
                        <c:v>36850</c:v>
                      </c:pt>
                      <c:pt idx="224">
                        <c:v>36851</c:v>
                      </c:pt>
                      <c:pt idx="225">
                        <c:v>36852</c:v>
                      </c:pt>
                      <c:pt idx="226">
                        <c:v>36854</c:v>
                      </c:pt>
                      <c:pt idx="227">
                        <c:v>36857</c:v>
                      </c:pt>
                      <c:pt idx="228">
                        <c:v>36858</c:v>
                      </c:pt>
                      <c:pt idx="229">
                        <c:v>36859</c:v>
                      </c:pt>
                      <c:pt idx="230">
                        <c:v>36860</c:v>
                      </c:pt>
                      <c:pt idx="231">
                        <c:v>36861</c:v>
                      </c:pt>
                      <c:pt idx="232">
                        <c:v>36864</c:v>
                      </c:pt>
                      <c:pt idx="233">
                        <c:v>36865</c:v>
                      </c:pt>
                      <c:pt idx="234">
                        <c:v>36866</c:v>
                      </c:pt>
                      <c:pt idx="235">
                        <c:v>36867</c:v>
                      </c:pt>
                      <c:pt idx="236">
                        <c:v>36868</c:v>
                      </c:pt>
                      <c:pt idx="237">
                        <c:v>36871</c:v>
                      </c:pt>
                      <c:pt idx="238">
                        <c:v>36872</c:v>
                      </c:pt>
                      <c:pt idx="239">
                        <c:v>36873</c:v>
                      </c:pt>
                      <c:pt idx="240">
                        <c:v>36874</c:v>
                      </c:pt>
                      <c:pt idx="241">
                        <c:v>36875</c:v>
                      </c:pt>
                      <c:pt idx="242">
                        <c:v>36878</c:v>
                      </c:pt>
                      <c:pt idx="243">
                        <c:v>36879</c:v>
                      </c:pt>
                      <c:pt idx="244">
                        <c:v>36880</c:v>
                      </c:pt>
                      <c:pt idx="245">
                        <c:v>36881</c:v>
                      </c:pt>
                      <c:pt idx="246">
                        <c:v>36882</c:v>
                      </c:pt>
                      <c:pt idx="247">
                        <c:v>36886</c:v>
                      </c:pt>
                      <c:pt idx="248">
                        <c:v>36887</c:v>
                      </c:pt>
                      <c:pt idx="249">
                        <c:v>36888</c:v>
                      </c:pt>
                      <c:pt idx="250">
                        <c:v>36889</c:v>
                      </c:pt>
                      <c:pt idx="251">
                        <c:v>36893</c:v>
                      </c:pt>
                      <c:pt idx="252">
                        <c:v>36894</c:v>
                      </c:pt>
                      <c:pt idx="253">
                        <c:v>36895</c:v>
                      </c:pt>
                      <c:pt idx="254">
                        <c:v>36896</c:v>
                      </c:pt>
                      <c:pt idx="255">
                        <c:v>36899</c:v>
                      </c:pt>
                      <c:pt idx="256">
                        <c:v>36900</c:v>
                      </c:pt>
                      <c:pt idx="257">
                        <c:v>36901</c:v>
                      </c:pt>
                      <c:pt idx="258">
                        <c:v>36902</c:v>
                      </c:pt>
                      <c:pt idx="259">
                        <c:v>36903</c:v>
                      </c:pt>
                      <c:pt idx="260">
                        <c:v>36907</c:v>
                      </c:pt>
                      <c:pt idx="261">
                        <c:v>36908</c:v>
                      </c:pt>
                      <c:pt idx="262">
                        <c:v>36909</c:v>
                      </c:pt>
                      <c:pt idx="263">
                        <c:v>36910</c:v>
                      </c:pt>
                      <c:pt idx="264">
                        <c:v>36913</c:v>
                      </c:pt>
                      <c:pt idx="265">
                        <c:v>36914</c:v>
                      </c:pt>
                      <c:pt idx="266">
                        <c:v>36915</c:v>
                      </c:pt>
                      <c:pt idx="267">
                        <c:v>36916</c:v>
                      </c:pt>
                      <c:pt idx="268">
                        <c:v>36917</c:v>
                      </c:pt>
                      <c:pt idx="269">
                        <c:v>36920</c:v>
                      </c:pt>
                      <c:pt idx="270">
                        <c:v>36921</c:v>
                      </c:pt>
                      <c:pt idx="271">
                        <c:v>36922</c:v>
                      </c:pt>
                      <c:pt idx="272">
                        <c:v>36923</c:v>
                      </c:pt>
                      <c:pt idx="273">
                        <c:v>36924</c:v>
                      </c:pt>
                      <c:pt idx="274">
                        <c:v>36927</c:v>
                      </c:pt>
                      <c:pt idx="275">
                        <c:v>36928</c:v>
                      </c:pt>
                      <c:pt idx="276">
                        <c:v>36929</c:v>
                      </c:pt>
                      <c:pt idx="277">
                        <c:v>36930</c:v>
                      </c:pt>
                      <c:pt idx="278">
                        <c:v>36931</c:v>
                      </c:pt>
                      <c:pt idx="279">
                        <c:v>36934</c:v>
                      </c:pt>
                      <c:pt idx="280">
                        <c:v>36935</c:v>
                      </c:pt>
                      <c:pt idx="281">
                        <c:v>36936</c:v>
                      </c:pt>
                      <c:pt idx="282">
                        <c:v>36937</c:v>
                      </c:pt>
                      <c:pt idx="283">
                        <c:v>36938</c:v>
                      </c:pt>
                      <c:pt idx="284">
                        <c:v>36942</c:v>
                      </c:pt>
                      <c:pt idx="285">
                        <c:v>36943</c:v>
                      </c:pt>
                      <c:pt idx="286">
                        <c:v>36944</c:v>
                      </c:pt>
                      <c:pt idx="287">
                        <c:v>36945</c:v>
                      </c:pt>
                      <c:pt idx="288">
                        <c:v>36948</c:v>
                      </c:pt>
                      <c:pt idx="289">
                        <c:v>36949</c:v>
                      </c:pt>
                      <c:pt idx="290">
                        <c:v>36950</c:v>
                      </c:pt>
                      <c:pt idx="291">
                        <c:v>36951</c:v>
                      </c:pt>
                      <c:pt idx="292">
                        <c:v>36952</c:v>
                      </c:pt>
                      <c:pt idx="293">
                        <c:v>36955</c:v>
                      </c:pt>
                      <c:pt idx="294">
                        <c:v>36956</c:v>
                      </c:pt>
                      <c:pt idx="295">
                        <c:v>36957</c:v>
                      </c:pt>
                      <c:pt idx="296">
                        <c:v>36958</c:v>
                      </c:pt>
                      <c:pt idx="297">
                        <c:v>36959</c:v>
                      </c:pt>
                      <c:pt idx="298">
                        <c:v>36962</c:v>
                      </c:pt>
                      <c:pt idx="299">
                        <c:v>36963</c:v>
                      </c:pt>
                      <c:pt idx="300">
                        <c:v>36964</c:v>
                      </c:pt>
                      <c:pt idx="301">
                        <c:v>36965</c:v>
                      </c:pt>
                      <c:pt idx="302">
                        <c:v>36966</c:v>
                      </c:pt>
                      <c:pt idx="303">
                        <c:v>36969</c:v>
                      </c:pt>
                      <c:pt idx="304">
                        <c:v>36970</c:v>
                      </c:pt>
                      <c:pt idx="305">
                        <c:v>36971</c:v>
                      </c:pt>
                      <c:pt idx="306">
                        <c:v>36972</c:v>
                      </c:pt>
                      <c:pt idx="307">
                        <c:v>36973</c:v>
                      </c:pt>
                      <c:pt idx="308">
                        <c:v>36976</c:v>
                      </c:pt>
                      <c:pt idx="309">
                        <c:v>36977</c:v>
                      </c:pt>
                      <c:pt idx="310">
                        <c:v>36978</c:v>
                      </c:pt>
                      <c:pt idx="311">
                        <c:v>36979</c:v>
                      </c:pt>
                      <c:pt idx="312">
                        <c:v>36980</c:v>
                      </c:pt>
                      <c:pt idx="313">
                        <c:v>36983</c:v>
                      </c:pt>
                      <c:pt idx="314">
                        <c:v>36984</c:v>
                      </c:pt>
                      <c:pt idx="315">
                        <c:v>36985</c:v>
                      </c:pt>
                      <c:pt idx="316">
                        <c:v>36986</c:v>
                      </c:pt>
                      <c:pt idx="317">
                        <c:v>36987</c:v>
                      </c:pt>
                      <c:pt idx="318">
                        <c:v>36990</c:v>
                      </c:pt>
                      <c:pt idx="319">
                        <c:v>36991</c:v>
                      </c:pt>
                      <c:pt idx="320">
                        <c:v>36992</c:v>
                      </c:pt>
                      <c:pt idx="321">
                        <c:v>36993</c:v>
                      </c:pt>
                      <c:pt idx="322">
                        <c:v>36997</c:v>
                      </c:pt>
                      <c:pt idx="323">
                        <c:v>36998</c:v>
                      </c:pt>
                      <c:pt idx="324">
                        <c:v>36999</c:v>
                      </c:pt>
                      <c:pt idx="325">
                        <c:v>37000</c:v>
                      </c:pt>
                      <c:pt idx="326">
                        <c:v>37001</c:v>
                      </c:pt>
                      <c:pt idx="327">
                        <c:v>37004</c:v>
                      </c:pt>
                      <c:pt idx="328">
                        <c:v>37005</c:v>
                      </c:pt>
                      <c:pt idx="329">
                        <c:v>37006</c:v>
                      </c:pt>
                      <c:pt idx="330">
                        <c:v>37007</c:v>
                      </c:pt>
                      <c:pt idx="331">
                        <c:v>37008</c:v>
                      </c:pt>
                      <c:pt idx="332">
                        <c:v>37011</c:v>
                      </c:pt>
                      <c:pt idx="333">
                        <c:v>37012</c:v>
                      </c:pt>
                      <c:pt idx="334">
                        <c:v>37013</c:v>
                      </c:pt>
                      <c:pt idx="335">
                        <c:v>37014</c:v>
                      </c:pt>
                      <c:pt idx="336">
                        <c:v>37015</c:v>
                      </c:pt>
                      <c:pt idx="337">
                        <c:v>37018</c:v>
                      </c:pt>
                      <c:pt idx="338">
                        <c:v>37019</c:v>
                      </c:pt>
                      <c:pt idx="339">
                        <c:v>37020</c:v>
                      </c:pt>
                      <c:pt idx="340">
                        <c:v>37021</c:v>
                      </c:pt>
                      <c:pt idx="341">
                        <c:v>37022</c:v>
                      </c:pt>
                      <c:pt idx="342">
                        <c:v>37025</c:v>
                      </c:pt>
                      <c:pt idx="343">
                        <c:v>37026</c:v>
                      </c:pt>
                      <c:pt idx="344">
                        <c:v>37027</c:v>
                      </c:pt>
                      <c:pt idx="345">
                        <c:v>37028</c:v>
                      </c:pt>
                      <c:pt idx="346">
                        <c:v>37029</c:v>
                      </c:pt>
                      <c:pt idx="347">
                        <c:v>37032</c:v>
                      </c:pt>
                      <c:pt idx="348">
                        <c:v>37033</c:v>
                      </c:pt>
                      <c:pt idx="349">
                        <c:v>37034</c:v>
                      </c:pt>
                      <c:pt idx="350">
                        <c:v>37035</c:v>
                      </c:pt>
                      <c:pt idx="351">
                        <c:v>37036</c:v>
                      </c:pt>
                      <c:pt idx="352">
                        <c:v>37040</c:v>
                      </c:pt>
                      <c:pt idx="353">
                        <c:v>37041</c:v>
                      </c:pt>
                      <c:pt idx="354">
                        <c:v>37042</c:v>
                      </c:pt>
                      <c:pt idx="355">
                        <c:v>37043</c:v>
                      </c:pt>
                      <c:pt idx="356">
                        <c:v>37046</c:v>
                      </c:pt>
                      <c:pt idx="357">
                        <c:v>37047</c:v>
                      </c:pt>
                      <c:pt idx="358">
                        <c:v>37048</c:v>
                      </c:pt>
                      <c:pt idx="359">
                        <c:v>37049</c:v>
                      </c:pt>
                      <c:pt idx="360">
                        <c:v>37050</c:v>
                      </c:pt>
                      <c:pt idx="361">
                        <c:v>37053</c:v>
                      </c:pt>
                      <c:pt idx="362">
                        <c:v>37054</c:v>
                      </c:pt>
                      <c:pt idx="363">
                        <c:v>37055</c:v>
                      </c:pt>
                      <c:pt idx="364">
                        <c:v>37056</c:v>
                      </c:pt>
                      <c:pt idx="365">
                        <c:v>37057</c:v>
                      </c:pt>
                      <c:pt idx="366">
                        <c:v>37060</c:v>
                      </c:pt>
                      <c:pt idx="367">
                        <c:v>37061</c:v>
                      </c:pt>
                      <c:pt idx="368">
                        <c:v>37062</c:v>
                      </c:pt>
                      <c:pt idx="369">
                        <c:v>37063</c:v>
                      </c:pt>
                      <c:pt idx="370">
                        <c:v>37064</c:v>
                      </c:pt>
                      <c:pt idx="371">
                        <c:v>37067</c:v>
                      </c:pt>
                      <c:pt idx="372">
                        <c:v>37068</c:v>
                      </c:pt>
                      <c:pt idx="373">
                        <c:v>37069</c:v>
                      </c:pt>
                      <c:pt idx="374">
                        <c:v>37070</c:v>
                      </c:pt>
                      <c:pt idx="375">
                        <c:v>37071</c:v>
                      </c:pt>
                      <c:pt idx="376">
                        <c:v>37074</c:v>
                      </c:pt>
                      <c:pt idx="377">
                        <c:v>37075</c:v>
                      </c:pt>
                      <c:pt idx="378">
                        <c:v>37077</c:v>
                      </c:pt>
                      <c:pt idx="379">
                        <c:v>37078</c:v>
                      </c:pt>
                      <c:pt idx="380">
                        <c:v>37081</c:v>
                      </c:pt>
                      <c:pt idx="381">
                        <c:v>37082</c:v>
                      </c:pt>
                      <c:pt idx="382">
                        <c:v>37083</c:v>
                      </c:pt>
                      <c:pt idx="383">
                        <c:v>37084</c:v>
                      </c:pt>
                      <c:pt idx="384">
                        <c:v>37085</c:v>
                      </c:pt>
                      <c:pt idx="385">
                        <c:v>37088</c:v>
                      </c:pt>
                      <c:pt idx="386">
                        <c:v>37089</c:v>
                      </c:pt>
                      <c:pt idx="387">
                        <c:v>37090</c:v>
                      </c:pt>
                      <c:pt idx="388">
                        <c:v>37091</c:v>
                      </c:pt>
                      <c:pt idx="389">
                        <c:v>37092</c:v>
                      </c:pt>
                      <c:pt idx="390">
                        <c:v>37095</c:v>
                      </c:pt>
                      <c:pt idx="391">
                        <c:v>37096</c:v>
                      </c:pt>
                      <c:pt idx="392">
                        <c:v>37097</c:v>
                      </c:pt>
                      <c:pt idx="393">
                        <c:v>37098</c:v>
                      </c:pt>
                      <c:pt idx="394">
                        <c:v>37099</c:v>
                      </c:pt>
                      <c:pt idx="395">
                        <c:v>37102</c:v>
                      </c:pt>
                      <c:pt idx="396">
                        <c:v>37103</c:v>
                      </c:pt>
                      <c:pt idx="397">
                        <c:v>37104</c:v>
                      </c:pt>
                      <c:pt idx="398">
                        <c:v>37105</c:v>
                      </c:pt>
                      <c:pt idx="399">
                        <c:v>37106</c:v>
                      </c:pt>
                      <c:pt idx="400">
                        <c:v>37109</c:v>
                      </c:pt>
                      <c:pt idx="401">
                        <c:v>37110</c:v>
                      </c:pt>
                      <c:pt idx="402">
                        <c:v>37111</c:v>
                      </c:pt>
                      <c:pt idx="403">
                        <c:v>37112</c:v>
                      </c:pt>
                      <c:pt idx="404">
                        <c:v>37113</c:v>
                      </c:pt>
                      <c:pt idx="405">
                        <c:v>37116</c:v>
                      </c:pt>
                      <c:pt idx="406">
                        <c:v>37117</c:v>
                      </c:pt>
                      <c:pt idx="407">
                        <c:v>37118</c:v>
                      </c:pt>
                      <c:pt idx="408">
                        <c:v>37119</c:v>
                      </c:pt>
                      <c:pt idx="409">
                        <c:v>37120</c:v>
                      </c:pt>
                      <c:pt idx="410">
                        <c:v>37123</c:v>
                      </c:pt>
                      <c:pt idx="411">
                        <c:v>37124</c:v>
                      </c:pt>
                      <c:pt idx="412">
                        <c:v>37125</c:v>
                      </c:pt>
                      <c:pt idx="413">
                        <c:v>37126</c:v>
                      </c:pt>
                      <c:pt idx="414">
                        <c:v>37127</c:v>
                      </c:pt>
                      <c:pt idx="415">
                        <c:v>37130</c:v>
                      </c:pt>
                      <c:pt idx="416">
                        <c:v>37131</c:v>
                      </c:pt>
                      <c:pt idx="417">
                        <c:v>37132</c:v>
                      </c:pt>
                      <c:pt idx="418">
                        <c:v>37133</c:v>
                      </c:pt>
                      <c:pt idx="419">
                        <c:v>37134</c:v>
                      </c:pt>
                      <c:pt idx="420">
                        <c:v>37138</c:v>
                      </c:pt>
                      <c:pt idx="421">
                        <c:v>37139</c:v>
                      </c:pt>
                      <c:pt idx="422">
                        <c:v>37140</c:v>
                      </c:pt>
                      <c:pt idx="423">
                        <c:v>37141</c:v>
                      </c:pt>
                      <c:pt idx="424">
                        <c:v>37144</c:v>
                      </c:pt>
                      <c:pt idx="425">
                        <c:v>37145</c:v>
                      </c:pt>
                      <c:pt idx="426">
                        <c:v>37146</c:v>
                      </c:pt>
                      <c:pt idx="427">
                        <c:v>37147</c:v>
                      </c:pt>
                      <c:pt idx="428">
                        <c:v>37148</c:v>
                      </c:pt>
                      <c:pt idx="429">
                        <c:v>37151</c:v>
                      </c:pt>
                      <c:pt idx="430">
                        <c:v>37152</c:v>
                      </c:pt>
                      <c:pt idx="431">
                        <c:v>37153</c:v>
                      </c:pt>
                      <c:pt idx="432">
                        <c:v>37154</c:v>
                      </c:pt>
                      <c:pt idx="433">
                        <c:v>37155</c:v>
                      </c:pt>
                      <c:pt idx="434">
                        <c:v>37158</c:v>
                      </c:pt>
                      <c:pt idx="435">
                        <c:v>37159</c:v>
                      </c:pt>
                      <c:pt idx="436">
                        <c:v>37160</c:v>
                      </c:pt>
                      <c:pt idx="437">
                        <c:v>37161</c:v>
                      </c:pt>
                      <c:pt idx="438">
                        <c:v>37162</c:v>
                      </c:pt>
                      <c:pt idx="439">
                        <c:v>37165</c:v>
                      </c:pt>
                      <c:pt idx="440">
                        <c:v>37166</c:v>
                      </c:pt>
                      <c:pt idx="441">
                        <c:v>37167</c:v>
                      </c:pt>
                      <c:pt idx="442">
                        <c:v>37168</c:v>
                      </c:pt>
                      <c:pt idx="443">
                        <c:v>37169</c:v>
                      </c:pt>
                      <c:pt idx="444">
                        <c:v>37173</c:v>
                      </c:pt>
                      <c:pt idx="445">
                        <c:v>37174</c:v>
                      </c:pt>
                      <c:pt idx="446">
                        <c:v>37175</c:v>
                      </c:pt>
                      <c:pt idx="447">
                        <c:v>37176</c:v>
                      </c:pt>
                      <c:pt idx="448">
                        <c:v>37179</c:v>
                      </c:pt>
                      <c:pt idx="449">
                        <c:v>37180</c:v>
                      </c:pt>
                      <c:pt idx="450">
                        <c:v>37181</c:v>
                      </c:pt>
                      <c:pt idx="451">
                        <c:v>37182</c:v>
                      </c:pt>
                      <c:pt idx="452">
                        <c:v>37183</c:v>
                      </c:pt>
                      <c:pt idx="453">
                        <c:v>37186</c:v>
                      </c:pt>
                      <c:pt idx="454">
                        <c:v>37187</c:v>
                      </c:pt>
                      <c:pt idx="455">
                        <c:v>37188</c:v>
                      </c:pt>
                      <c:pt idx="456">
                        <c:v>37189</c:v>
                      </c:pt>
                      <c:pt idx="457">
                        <c:v>37190</c:v>
                      </c:pt>
                      <c:pt idx="458">
                        <c:v>37193</c:v>
                      </c:pt>
                      <c:pt idx="459">
                        <c:v>37194</c:v>
                      </c:pt>
                      <c:pt idx="460">
                        <c:v>37195</c:v>
                      </c:pt>
                      <c:pt idx="461">
                        <c:v>37196</c:v>
                      </c:pt>
                      <c:pt idx="462">
                        <c:v>37197</c:v>
                      </c:pt>
                      <c:pt idx="463">
                        <c:v>37200</c:v>
                      </c:pt>
                      <c:pt idx="464">
                        <c:v>37201</c:v>
                      </c:pt>
                      <c:pt idx="465">
                        <c:v>37202</c:v>
                      </c:pt>
                      <c:pt idx="466">
                        <c:v>37203</c:v>
                      </c:pt>
                      <c:pt idx="467">
                        <c:v>37204</c:v>
                      </c:pt>
                      <c:pt idx="468">
                        <c:v>37208</c:v>
                      </c:pt>
                      <c:pt idx="469">
                        <c:v>37209</c:v>
                      </c:pt>
                      <c:pt idx="470">
                        <c:v>37210</c:v>
                      </c:pt>
                      <c:pt idx="471">
                        <c:v>37211</c:v>
                      </c:pt>
                      <c:pt idx="472">
                        <c:v>37214</c:v>
                      </c:pt>
                      <c:pt idx="473">
                        <c:v>37215</c:v>
                      </c:pt>
                      <c:pt idx="474">
                        <c:v>37216</c:v>
                      </c:pt>
                      <c:pt idx="475">
                        <c:v>37218</c:v>
                      </c:pt>
                      <c:pt idx="476">
                        <c:v>37221</c:v>
                      </c:pt>
                      <c:pt idx="477">
                        <c:v>37222</c:v>
                      </c:pt>
                      <c:pt idx="478">
                        <c:v>37223</c:v>
                      </c:pt>
                      <c:pt idx="479">
                        <c:v>37224</c:v>
                      </c:pt>
                      <c:pt idx="480">
                        <c:v>37225</c:v>
                      </c:pt>
                      <c:pt idx="481">
                        <c:v>37228</c:v>
                      </c:pt>
                      <c:pt idx="482">
                        <c:v>37229</c:v>
                      </c:pt>
                      <c:pt idx="483">
                        <c:v>37230</c:v>
                      </c:pt>
                      <c:pt idx="484">
                        <c:v>37231</c:v>
                      </c:pt>
                      <c:pt idx="485">
                        <c:v>37232</c:v>
                      </c:pt>
                      <c:pt idx="486">
                        <c:v>37235</c:v>
                      </c:pt>
                      <c:pt idx="487">
                        <c:v>37236</c:v>
                      </c:pt>
                      <c:pt idx="488">
                        <c:v>37237</c:v>
                      </c:pt>
                      <c:pt idx="489">
                        <c:v>37238</c:v>
                      </c:pt>
                      <c:pt idx="490">
                        <c:v>37239</c:v>
                      </c:pt>
                      <c:pt idx="491">
                        <c:v>37242</c:v>
                      </c:pt>
                      <c:pt idx="492">
                        <c:v>37243</c:v>
                      </c:pt>
                      <c:pt idx="493">
                        <c:v>37244</c:v>
                      </c:pt>
                      <c:pt idx="494">
                        <c:v>37245</c:v>
                      </c:pt>
                      <c:pt idx="495">
                        <c:v>37246</c:v>
                      </c:pt>
                      <c:pt idx="496">
                        <c:v>37249</c:v>
                      </c:pt>
                      <c:pt idx="497">
                        <c:v>37251</c:v>
                      </c:pt>
                      <c:pt idx="498">
                        <c:v>37252</c:v>
                      </c:pt>
                      <c:pt idx="499">
                        <c:v>37253</c:v>
                      </c:pt>
                      <c:pt idx="500">
                        <c:v>37256</c:v>
                      </c:pt>
                      <c:pt idx="501">
                        <c:v>37258</c:v>
                      </c:pt>
                      <c:pt idx="502">
                        <c:v>37259</c:v>
                      </c:pt>
                      <c:pt idx="503">
                        <c:v>37260</c:v>
                      </c:pt>
                      <c:pt idx="504">
                        <c:v>37263</c:v>
                      </c:pt>
                      <c:pt idx="505">
                        <c:v>37264</c:v>
                      </c:pt>
                      <c:pt idx="506">
                        <c:v>37265</c:v>
                      </c:pt>
                      <c:pt idx="507">
                        <c:v>37266</c:v>
                      </c:pt>
                      <c:pt idx="508">
                        <c:v>37267</c:v>
                      </c:pt>
                      <c:pt idx="509">
                        <c:v>37270</c:v>
                      </c:pt>
                      <c:pt idx="510">
                        <c:v>37271</c:v>
                      </c:pt>
                      <c:pt idx="511">
                        <c:v>37272</c:v>
                      </c:pt>
                      <c:pt idx="512">
                        <c:v>37273</c:v>
                      </c:pt>
                      <c:pt idx="513">
                        <c:v>37274</c:v>
                      </c:pt>
                      <c:pt idx="514">
                        <c:v>37278</c:v>
                      </c:pt>
                      <c:pt idx="515">
                        <c:v>37279</c:v>
                      </c:pt>
                      <c:pt idx="516">
                        <c:v>37280</c:v>
                      </c:pt>
                      <c:pt idx="517">
                        <c:v>37281</c:v>
                      </c:pt>
                      <c:pt idx="518">
                        <c:v>37284</c:v>
                      </c:pt>
                      <c:pt idx="519">
                        <c:v>37285</c:v>
                      </c:pt>
                      <c:pt idx="520">
                        <c:v>37286</c:v>
                      </c:pt>
                      <c:pt idx="521">
                        <c:v>37287</c:v>
                      </c:pt>
                      <c:pt idx="522">
                        <c:v>37288</c:v>
                      </c:pt>
                      <c:pt idx="523">
                        <c:v>37291</c:v>
                      </c:pt>
                      <c:pt idx="524">
                        <c:v>37292</c:v>
                      </c:pt>
                      <c:pt idx="525">
                        <c:v>37293</c:v>
                      </c:pt>
                      <c:pt idx="526">
                        <c:v>37294</c:v>
                      </c:pt>
                      <c:pt idx="527">
                        <c:v>37295</c:v>
                      </c:pt>
                      <c:pt idx="528">
                        <c:v>37298</c:v>
                      </c:pt>
                      <c:pt idx="529">
                        <c:v>37299</c:v>
                      </c:pt>
                      <c:pt idx="530">
                        <c:v>37300</c:v>
                      </c:pt>
                      <c:pt idx="531">
                        <c:v>37301</c:v>
                      </c:pt>
                      <c:pt idx="532">
                        <c:v>37302</c:v>
                      </c:pt>
                      <c:pt idx="533">
                        <c:v>37306</c:v>
                      </c:pt>
                      <c:pt idx="534">
                        <c:v>37307</c:v>
                      </c:pt>
                      <c:pt idx="535">
                        <c:v>37308</c:v>
                      </c:pt>
                      <c:pt idx="536">
                        <c:v>37309</c:v>
                      </c:pt>
                      <c:pt idx="537">
                        <c:v>37312</c:v>
                      </c:pt>
                      <c:pt idx="538">
                        <c:v>37313</c:v>
                      </c:pt>
                      <c:pt idx="539">
                        <c:v>37314</c:v>
                      </c:pt>
                      <c:pt idx="540">
                        <c:v>37315</c:v>
                      </c:pt>
                      <c:pt idx="541">
                        <c:v>37316</c:v>
                      </c:pt>
                      <c:pt idx="542">
                        <c:v>37319</c:v>
                      </c:pt>
                      <c:pt idx="543">
                        <c:v>37320</c:v>
                      </c:pt>
                      <c:pt idx="544">
                        <c:v>37321</c:v>
                      </c:pt>
                      <c:pt idx="545">
                        <c:v>37322</c:v>
                      </c:pt>
                      <c:pt idx="546">
                        <c:v>37323</c:v>
                      </c:pt>
                      <c:pt idx="547">
                        <c:v>37326</c:v>
                      </c:pt>
                      <c:pt idx="548">
                        <c:v>37327</c:v>
                      </c:pt>
                      <c:pt idx="549">
                        <c:v>37328</c:v>
                      </c:pt>
                      <c:pt idx="550">
                        <c:v>37329</c:v>
                      </c:pt>
                      <c:pt idx="551">
                        <c:v>37330</c:v>
                      </c:pt>
                      <c:pt idx="552">
                        <c:v>37333</c:v>
                      </c:pt>
                      <c:pt idx="553">
                        <c:v>37334</c:v>
                      </c:pt>
                      <c:pt idx="554">
                        <c:v>37335</c:v>
                      </c:pt>
                      <c:pt idx="555">
                        <c:v>37336</c:v>
                      </c:pt>
                      <c:pt idx="556">
                        <c:v>37337</c:v>
                      </c:pt>
                      <c:pt idx="557">
                        <c:v>37340</c:v>
                      </c:pt>
                      <c:pt idx="558">
                        <c:v>37341</c:v>
                      </c:pt>
                      <c:pt idx="559">
                        <c:v>37342</c:v>
                      </c:pt>
                      <c:pt idx="560">
                        <c:v>37343</c:v>
                      </c:pt>
                      <c:pt idx="561">
                        <c:v>37347</c:v>
                      </c:pt>
                      <c:pt idx="562">
                        <c:v>37348</c:v>
                      </c:pt>
                      <c:pt idx="563">
                        <c:v>37349</c:v>
                      </c:pt>
                      <c:pt idx="564">
                        <c:v>37350</c:v>
                      </c:pt>
                      <c:pt idx="565">
                        <c:v>37351</c:v>
                      </c:pt>
                      <c:pt idx="566">
                        <c:v>37354</c:v>
                      </c:pt>
                      <c:pt idx="567">
                        <c:v>37355</c:v>
                      </c:pt>
                      <c:pt idx="568">
                        <c:v>37356</c:v>
                      </c:pt>
                      <c:pt idx="569">
                        <c:v>37357</c:v>
                      </c:pt>
                      <c:pt idx="570">
                        <c:v>37358</c:v>
                      </c:pt>
                      <c:pt idx="571">
                        <c:v>37361</c:v>
                      </c:pt>
                      <c:pt idx="572">
                        <c:v>37362</c:v>
                      </c:pt>
                      <c:pt idx="573">
                        <c:v>37363</c:v>
                      </c:pt>
                      <c:pt idx="574">
                        <c:v>37364</c:v>
                      </c:pt>
                      <c:pt idx="575">
                        <c:v>37365</c:v>
                      </c:pt>
                      <c:pt idx="576">
                        <c:v>37368</c:v>
                      </c:pt>
                      <c:pt idx="577">
                        <c:v>37369</c:v>
                      </c:pt>
                      <c:pt idx="578">
                        <c:v>37370</c:v>
                      </c:pt>
                      <c:pt idx="579">
                        <c:v>37371</c:v>
                      </c:pt>
                      <c:pt idx="580">
                        <c:v>37372</c:v>
                      </c:pt>
                      <c:pt idx="581">
                        <c:v>37375</c:v>
                      </c:pt>
                      <c:pt idx="582">
                        <c:v>37376</c:v>
                      </c:pt>
                      <c:pt idx="583">
                        <c:v>37377</c:v>
                      </c:pt>
                      <c:pt idx="584">
                        <c:v>37378</c:v>
                      </c:pt>
                      <c:pt idx="585">
                        <c:v>37379</c:v>
                      </c:pt>
                      <c:pt idx="586">
                        <c:v>37382</c:v>
                      </c:pt>
                      <c:pt idx="587">
                        <c:v>37383</c:v>
                      </c:pt>
                      <c:pt idx="588">
                        <c:v>37384</c:v>
                      </c:pt>
                      <c:pt idx="589">
                        <c:v>37385</c:v>
                      </c:pt>
                      <c:pt idx="590">
                        <c:v>37386</c:v>
                      </c:pt>
                      <c:pt idx="591">
                        <c:v>37389</c:v>
                      </c:pt>
                      <c:pt idx="592">
                        <c:v>37390</c:v>
                      </c:pt>
                      <c:pt idx="593">
                        <c:v>37391</c:v>
                      </c:pt>
                      <c:pt idx="594">
                        <c:v>37392</c:v>
                      </c:pt>
                      <c:pt idx="595">
                        <c:v>37393</c:v>
                      </c:pt>
                      <c:pt idx="596">
                        <c:v>37396</c:v>
                      </c:pt>
                      <c:pt idx="597">
                        <c:v>37397</c:v>
                      </c:pt>
                      <c:pt idx="598">
                        <c:v>37398</c:v>
                      </c:pt>
                      <c:pt idx="599">
                        <c:v>37399</c:v>
                      </c:pt>
                      <c:pt idx="600">
                        <c:v>37400</c:v>
                      </c:pt>
                      <c:pt idx="601">
                        <c:v>37404</c:v>
                      </c:pt>
                      <c:pt idx="602">
                        <c:v>37405</c:v>
                      </c:pt>
                      <c:pt idx="603">
                        <c:v>37406</c:v>
                      </c:pt>
                      <c:pt idx="604">
                        <c:v>37407</c:v>
                      </c:pt>
                      <c:pt idx="605">
                        <c:v>37410</c:v>
                      </c:pt>
                      <c:pt idx="606">
                        <c:v>37411</c:v>
                      </c:pt>
                      <c:pt idx="607">
                        <c:v>37412</c:v>
                      </c:pt>
                      <c:pt idx="608">
                        <c:v>37413</c:v>
                      </c:pt>
                      <c:pt idx="609">
                        <c:v>37414</c:v>
                      </c:pt>
                      <c:pt idx="610">
                        <c:v>37417</c:v>
                      </c:pt>
                      <c:pt idx="611">
                        <c:v>37418</c:v>
                      </c:pt>
                      <c:pt idx="612">
                        <c:v>37419</c:v>
                      </c:pt>
                      <c:pt idx="613">
                        <c:v>37420</c:v>
                      </c:pt>
                      <c:pt idx="614">
                        <c:v>37421</c:v>
                      </c:pt>
                      <c:pt idx="615">
                        <c:v>37424</c:v>
                      </c:pt>
                      <c:pt idx="616">
                        <c:v>37425</c:v>
                      </c:pt>
                      <c:pt idx="617">
                        <c:v>37426</c:v>
                      </c:pt>
                      <c:pt idx="618">
                        <c:v>37427</c:v>
                      </c:pt>
                      <c:pt idx="619">
                        <c:v>37428</c:v>
                      </c:pt>
                      <c:pt idx="620">
                        <c:v>37431</c:v>
                      </c:pt>
                      <c:pt idx="621">
                        <c:v>37432</c:v>
                      </c:pt>
                      <c:pt idx="622">
                        <c:v>37433</c:v>
                      </c:pt>
                      <c:pt idx="623">
                        <c:v>37434</c:v>
                      </c:pt>
                      <c:pt idx="624">
                        <c:v>37435</c:v>
                      </c:pt>
                      <c:pt idx="625">
                        <c:v>37438</c:v>
                      </c:pt>
                      <c:pt idx="626">
                        <c:v>37439</c:v>
                      </c:pt>
                      <c:pt idx="627">
                        <c:v>37440</c:v>
                      </c:pt>
                      <c:pt idx="628">
                        <c:v>37442</c:v>
                      </c:pt>
                      <c:pt idx="629">
                        <c:v>37445</c:v>
                      </c:pt>
                      <c:pt idx="630">
                        <c:v>37446</c:v>
                      </c:pt>
                      <c:pt idx="631">
                        <c:v>37447</c:v>
                      </c:pt>
                      <c:pt idx="632">
                        <c:v>37448</c:v>
                      </c:pt>
                      <c:pt idx="633">
                        <c:v>37449</c:v>
                      </c:pt>
                      <c:pt idx="634">
                        <c:v>37452</c:v>
                      </c:pt>
                      <c:pt idx="635">
                        <c:v>37453</c:v>
                      </c:pt>
                      <c:pt idx="636">
                        <c:v>37454</c:v>
                      </c:pt>
                      <c:pt idx="637">
                        <c:v>37455</c:v>
                      </c:pt>
                      <c:pt idx="638">
                        <c:v>37456</c:v>
                      </c:pt>
                      <c:pt idx="639">
                        <c:v>37459</c:v>
                      </c:pt>
                      <c:pt idx="640">
                        <c:v>37460</c:v>
                      </c:pt>
                      <c:pt idx="641">
                        <c:v>37461</c:v>
                      </c:pt>
                      <c:pt idx="642">
                        <c:v>37462</c:v>
                      </c:pt>
                      <c:pt idx="643">
                        <c:v>37463</c:v>
                      </c:pt>
                      <c:pt idx="644">
                        <c:v>37466</c:v>
                      </c:pt>
                      <c:pt idx="645">
                        <c:v>37467</c:v>
                      </c:pt>
                      <c:pt idx="646">
                        <c:v>37468</c:v>
                      </c:pt>
                      <c:pt idx="647">
                        <c:v>37469</c:v>
                      </c:pt>
                      <c:pt idx="648">
                        <c:v>37470</c:v>
                      </c:pt>
                      <c:pt idx="649">
                        <c:v>37473</c:v>
                      </c:pt>
                      <c:pt idx="650">
                        <c:v>37474</c:v>
                      </c:pt>
                      <c:pt idx="651">
                        <c:v>37475</c:v>
                      </c:pt>
                      <c:pt idx="652">
                        <c:v>37476</c:v>
                      </c:pt>
                      <c:pt idx="653">
                        <c:v>37477</c:v>
                      </c:pt>
                      <c:pt idx="654">
                        <c:v>37480</c:v>
                      </c:pt>
                      <c:pt idx="655">
                        <c:v>37481</c:v>
                      </c:pt>
                      <c:pt idx="656">
                        <c:v>37482</c:v>
                      </c:pt>
                      <c:pt idx="657">
                        <c:v>37483</c:v>
                      </c:pt>
                      <c:pt idx="658">
                        <c:v>37484</c:v>
                      </c:pt>
                      <c:pt idx="659">
                        <c:v>37487</c:v>
                      </c:pt>
                      <c:pt idx="660">
                        <c:v>37488</c:v>
                      </c:pt>
                      <c:pt idx="661">
                        <c:v>37489</c:v>
                      </c:pt>
                      <c:pt idx="662">
                        <c:v>37490</c:v>
                      </c:pt>
                      <c:pt idx="663">
                        <c:v>37491</c:v>
                      </c:pt>
                      <c:pt idx="664">
                        <c:v>37494</c:v>
                      </c:pt>
                      <c:pt idx="665">
                        <c:v>37495</c:v>
                      </c:pt>
                      <c:pt idx="666">
                        <c:v>37496</c:v>
                      </c:pt>
                      <c:pt idx="667">
                        <c:v>37497</c:v>
                      </c:pt>
                      <c:pt idx="668">
                        <c:v>37498</c:v>
                      </c:pt>
                      <c:pt idx="669">
                        <c:v>37502</c:v>
                      </c:pt>
                      <c:pt idx="670">
                        <c:v>37503</c:v>
                      </c:pt>
                      <c:pt idx="671">
                        <c:v>37504</c:v>
                      </c:pt>
                      <c:pt idx="672">
                        <c:v>37505</c:v>
                      </c:pt>
                      <c:pt idx="673">
                        <c:v>37508</c:v>
                      </c:pt>
                      <c:pt idx="674">
                        <c:v>37509</c:v>
                      </c:pt>
                      <c:pt idx="675">
                        <c:v>37510</c:v>
                      </c:pt>
                      <c:pt idx="676">
                        <c:v>37511</c:v>
                      </c:pt>
                      <c:pt idx="677">
                        <c:v>37512</c:v>
                      </c:pt>
                      <c:pt idx="678">
                        <c:v>37515</c:v>
                      </c:pt>
                      <c:pt idx="679">
                        <c:v>37516</c:v>
                      </c:pt>
                      <c:pt idx="680">
                        <c:v>37517</c:v>
                      </c:pt>
                      <c:pt idx="681">
                        <c:v>37518</c:v>
                      </c:pt>
                      <c:pt idx="682">
                        <c:v>37519</c:v>
                      </c:pt>
                      <c:pt idx="683">
                        <c:v>37522</c:v>
                      </c:pt>
                      <c:pt idx="684">
                        <c:v>37523</c:v>
                      </c:pt>
                      <c:pt idx="685">
                        <c:v>37524</c:v>
                      </c:pt>
                      <c:pt idx="686">
                        <c:v>37525</c:v>
                      </c:pt>
                      <c:pt idx="687">
                        <c:v>37526</c:v>
                      </c:pt>
                      <c:pt idx="688">
                        <c:v>37529</c:v>
                      </c:pt>
                      <c:pt idx="689">
                        <c:v>37530</c:v>
                      </c:pt>
                      <c:pt idx="690">
                        <c:v>37531</c:v>
                      </c:pt>
                      <c:pt idx="691">
                        <c:v>37532</c:v>
                      </c:pt>
                      <c:pt idx="692">
                        <c:v>37533</c:v>
                      </c:pt>
                      <c:pt idx="693">
                        <c:v>37536</c:v>
                      </c:pt>
                      <c:pt idx="694">
                        <c:v>37537</c:v>
                      </c:pt>
                      <c:pt idx="695">
                        <c:v>37538</c:v>
                      </c:pt>
                      <c:pt idx="696">
                        <c:v>37539</c:v>
                      </c:pt>
                      <c:pt idx="697">
                        <c:v>37540</c:v>
                      </c:pt>
                      <c:pt idx="698">
                        <c:v>37544</c:v>
                      </c:pt>
                      <c:pt idx="699">
                        <c:v>37545</c:v>
                      </c:pt>
                      <c:pt idx="700">
                        <c:v>37546</c:v>
                      </c:pt>
                      <c:pt idx="701">
                        <c:v>37547</c:v>
                      </c:pt>
                      <c:pt idx="702">
                        <c:v>37550</c:v>
                      </c:pt>
                      <c:pt idx="703">
                        <c:v>37551</c:v>
                      </c:pt>
                      <c:pt idx="704">
                        <c:v>37552</c:v>
                      </c:pt>
                      <c:pt idx="705">
                        <c:v>37553</c:v>
                      </c:pt>
                      <c:pt idx="706">
                        <c:v>37554</c:v>
                      </c:pt>
                      <c:pt idx="707">
                        <c:v>37557</c:v>
                      </c:pt>
                      <c:pt idx="708">
                        <c:v>37558</c:v>
                      </c:pt>
                      <c:pt idx="709">
                        <c:v>37559</c:v>
                      </c:pt>
                      <c:pt idx="710">
                        <c:v>37560</c:v>
                      </c:pt>
                      <c:pt idx="711">
                        <c:v>37561</c:v>
                      </c:pt>
                      <c:pt idx="712">
                        <c:v>37564</c:v>
                      </c:pt>
                      <c:pt idx="713">
                        <c:v>37565</c:v>
                      </c:pt>
                      <c:pt idx="714">
                        <c:v>37566</c:v>
                      </c:pt>
                      <c:pt idx="715">
                        <c:v>37567</c:v>
                      </c:pt>
                      <c:pt idx="716">
                        <c:v>37568</c:v>
                      </c:pt>
                      <c:pt idx="717">
                        <c:v>37572</c:v>
                      </c:pt>
                      <c:pt idx="718">
                        <c:v>37573</c:v>
                      </c:pt>
                      <c:pt idx="719">
                        <c:v>37574</c:v>
                      </c:pt>
                      <c:pt idx="720">
                        <c:v>37575</c:v>
                      </c:pt>
                      <c:pt idx="721">
                        <c:v>37578</c:v>
                      </c:pt>
                      <c:pt idx="722">
                        <c:v>37579</c:v>
                      </c:pt>
                      <c:pt idx="723">
                        <c:v>37580</c:v>
                      </c:pt>
                      <c:pt idx="724">
                        <c:v>37581</c:v>
                      </c:pt>
                      <c:pt idx="725">
                        <c:v>37582</c:v>
                      </c:pt>
                      <c:pt idx="726">
                        <c:v>37585</c:v>
                      </c:pt>
                      <c:pt idx="727">
                        <c:v>37586</c:v>
                      </c:pt>
                      <c:pt idx="728">
                        <c:v>37587</c:v>
                      </c:pt>
                      <c:pt idx="729">
                        <c:v>37589</c:v>
                      </c:pt>
                      <c:pt idx="730">
                        <c:v>37592</c:v>
                      </c:pt>
                      <c:pt idx="731">
                        <c:v>37593</c:v>
                      </c:pt>
                      <c:pt idx="732">
                        <c:v>37594</c:v>
                      </c:pt>
                      <c:pt idx="733">
                        <c:v>37595</c:v>
                      </c:pt>
                      <c:pt idx="734">
                        <c:v>37596</c:v>
                      </c:pt>
                      <c:pt idx="735">
                        <c:v>37599</c:v>
                      </c:pt>
                      <c:pt idx="736">
                        <c:v>37600</c:v>
                      </c:pt>
                      <c:pt idx="737">
                        <c:v>37601</c:v>
                      </c:pt>
                      <c:pt idx="738">
                        <c:v>37602</c:v>
                      </c:pt>
                      <c:pt idx="739">
                        <c:v>37603</c:v>
                      </c:pt>
                      <c:pt idx="740">
                        <c:v>37606</c:v>
                      </c:pt>
                      <c:pt idx="741">
                        <c:v>37607</c:v>
                      </c:pt>
                      <c:pt idx="742">
                        <c:v>37608</c:v>
                      </c:pt>
                      <c:pt idx="743">
                        <c:v>37609</c:v>
                      </c:pt>
                      <c:pt idx="744">
                        <c:v>37610</c:v>
                      </c:pt>
                      <c:pt idx="745">
                        <c:v>37613</c:v>
                      </c:pt>
                      <c:pt idx="746">
                        <c:v>37614</c:v>
                      </c:pt>
                      <c:pt idx="747">
                        <c:v>37616</c:v>
                      </c:pt>
                      <c:pt idx="748">
                        <c:v>37617</c:v>
                      </c:pt>
                      <c:pt idx="749">
                        <c:v>37620</c:v>
                      </c:pt>
                      <c:pt idx="750">
                        <c:v>37621</c:v>
                      </c:pt>
                      <c:pt idx="751">
                        <c:v>37623</c:v>
                      </c:pt>
                      <c:pt idx="752">
                        <c:v>37624</c:v>
                      </c:pt>
                      <c:pt idx="753">
                        <c:v>37627</c:v>
                      </c:pt>
                      <c:pt idx="754">
                        <c:v>37628</c:v>
                      </c:pt>
                      <c:pt idx="755">
                        <c:v>37629</c:v>
                      </c:pt>
                      <c:pt idx="756">
                        <c:v>37630</c:v>
                      </c:pt>
                      <c:pt idx="757">
                        <c:v>37631</c:v>
                      </c:pt>
                      <c:pt idx="758">
                        <c:v>37634</c:v>
                      </c:pt>
                      <c:pt idx="759">
                        <c:v>37635</c:v>
                      </c:pt>
                      <c:pt idx="760">
                        <c:v>37636</c:v>
                      </c:pt>
                      <c:pt idx="761">
                        <c:v>37637</c:v>
                      </c:pt>
                      <c:pt idx="762">
                        <c:v>37638</c:v>
                      </c:pt>
                      <c:pt idx="763">
                        <c:v>37642</c:v>
                      </c:pt>
                      <c:pt idx="764">
                        <c:v>37643</c:v>
                      </c:pt>
                      <c:pt idx="765">
                        <c:v>37644</c:v>
                      </c:pt>
                      <c:pt idx="766">
                        <c:v>37645</c:v>
                      </c:pt>
                      <c:pt idx="767">
                        <c:v>37648</c:v>
                      </c:pt>
                      <c:pt idx="768">
                        <c:v>37649</c:v>
                      </c:pt>
                      <c:pt idx="769">
                        <c:v>37650</c:v>
                      </c:pt>
                      <c:pt idx="770">
                        <c:v>37651</c:v>
                      </c:pt>
                      <c:pt idx="771">
                        <c:v>37652</c:v>
                      </c:pt>
                      <c:pt idx="772">
                        <c:v>37655</c:v>
                      </c:pt>
                      <c:pt idx="773">
                        <c:v>37656</c:v>
                      </c:pt>
                      <c:pt idx="774">
                        <c:v>37657</c:v>
                      </c:pt>
                      <c:pt idx="775">
                        <c:v>37658</c:v>
                      </c:pt>
                      <c:pt idx="776">
                        <c:v>37659</c:v>
                      </c:pt>
                      <c:pt idx="777">
                        <c:v>37662</c:v>
                      </c:pt>
                      <c:pt idx="778">
                        <c:v>37663</c:v>
                      </c:pt>
                      <c:pt idx="779">
                        <c:v>37664</c:v>
                      </c:pt>
                      <c:pt idx="780">
                        <c:v>37665</c:v>
                      </c:pt>
                      <c:pt idx="781">
                        <c:v>37666</c:v>
                      </c:pt>
                      <c:pt idx="782">
                        <c:v>37670</c:v>
                      </c:pt>
                      <c:pt idx="783">
                        <c:v>37671</c:v>
                      </c:pt>
                      <c:pt idx="784">
                        <c:v>37672</c:v>
                      </c:pt>
                      <c:pt idx="785">
                        <c:v>37673</c:v>
                      </c:pt>
                      <c:pt idx="786">
                        <c:v>37676</c:v>
                      </c:pt>
                      <c:pt idx="787">
                        <c:v>37677</c:v>
                      </c:pt>
                      <c:pt idx="788">
                        <c:v>37678</c:v>
                      </c:pt>
                      <c:pt idx="789">
                        <c:v>37679</c:v>
                      </c:pt>
                      <c:pt idx="790">
                        <c:v>37680</c:v>
                      </c:pt>
                      <c:pt idx="791">
                        <c:v>37683</c:v>
                      </c:pt>
                      <c:pt idx="792">
                        <c:v>37684</c:v>
                      </c:pt>
                      <c:pt idx="793">
                        <c:v>37685</c:v>
                      </c:pt>
                      <c:pt idx="794">
                        <c:v>37686</c:v>
                      </c:pt>
                      <c:pt idx="795">
                        <c:v>37687</c:v>
                      </c:pt>
                      <c:pt idx="796">
                        <c:v>37690</c:v>
                      </c:pt>
                      <c:pt idx="797">
                        <c:v>37691</c:v>
                      </c:pt>
                      <c:pt idx="798">
                        <c:v>37692</c:v>
                      </c:pt>
                      <c:pt idx="799">
                        <c:v>37693</c:v>
                      </c:pt>
                      <c:pt idx="800">
                        <c:v>37694</c:v>
                      </c:pt>
                      <c:pt idx="801">
                        <c:v>37697</c:v>
                      </c:pt>
                      <c:pt idx="802">
                        <c:v>37698</c:v>
                      </c:pt>
                      <c:pt idx="803">
                        <c:v>37699</c:v>
                      </c:pt>
                      <c:pt idx="804">
                        <c:v>37700</c:v>
                      </c:pt>
                      <c:pt idx="805">
                        <c:v>37701</c:v>
                      </c:pt>
                      <c:pt idx="806">
                        <c:v>37704</c:v>
                      </c:pt>
                      <c:pt idx="807">
                        <c:v>37705</c:v>
                      </c:pt>
                      <c:pt idx="808">
                        <c:v>37706</c:v>
                      </c:pt>
                      <c:pt idx="809">
                        <c:v>37707</c:v>
                      </c:pt>
                      <c:pt idx="810">
                        <c:v>37708</c:v>
                      </c:pt>
                      <c:pt idx="811">
                        <c:v>37711</c:v>
                      </c:pt>
                      <c:pt idx="812">
                        <c:v>37712</c:v>
                      </c:pt>
                      <c:pt idx="813">
                        <c:v>37713</c:v>
                      </c:pt>
                      <c:pt idx="814">
                        <c:v>37714</c:v>
                      </c:pt>
                      <c:pt idx="815">
                        <c:v>37715</c:v>
                      </c:pt>
                      <c:pt idx="816">
                        <c:v>37718</c:v>
                      </c:pt>
                      <c:pt idx="817">
                        <c:v>37719</c:v>
                      </c:pt>
                      <c:pt idx="818">
                        <c:v>37720</c:v>
                      </c:pt>
                      <c:pt idx="819">
                        <c:v>37721</c:v>
                      </c:pt>
                      <c:pt idx="820">
                        <c:v>37722</c:v>
                      </c:pt>
                      <c:pt idx="821">
                        <c:v>37725</c:v>
                      </c:pt>
                      <c:pt idx="822">
                        <c:v>37726</c:v>
                      </c:pt>
                      <c:pt idx="823">
                        <c:v>37727</c:v>
                      </c:pt>
                      <c:pt idx="824">
                        <c:v>37728</c:v>
                      </c:pt>
                      <c:pt idx="825">
                        <c:v>37732</c:v>
                      </c:pt>
                      <c:pt idx="826">
                        <c:v>37733</c:v>
                      </c:pt>
                      <c:pt idx="827">
                        <c:v>37734</c:v>
                      </c:pt>
                      <c:pt idx="828">
                        <c:v>37735</c:v>
                      </c:pt>
                      <c:pt idx="829">
                        <c:v>37736</c:v>
                      </c:pt>
                      <c:pt idx="830">
                        <c:v>37739</c:v>
                      </c:pt>
                      <c:pt idx="831">
                        <c:v>37740</c:v>
                      </c:pt>
                      <c:pt idx="832">
                        <c:v>37741</c:v>
                      </c:pt>
                      <c:pt idx="833">
                        <c:v>37742</c:v>
                      </c:pt>
                      <c:pt idx="834">
                        <c:v>37743</c:v>
                      </c:pt>
                      <c:pt idx="835">
                        <c:v>37746</c:v>
                      </c:pt>
                      <c:pt idx="836">
                        <c:v>37747</c:v>
                      </c:pt>
                      <c:pt idx="837">
                        <c:v>37748</c:v>
                      </c:pt>
                      <c:pt idx="838">
                        <c:v>37749</c:v>
                      </c:pt>
                      <c:pt idx="839">
                        <c:v>37750</c:v>
                      </c:pt>
                      <c:pt idx="840">
                        <c:v>37753</c:v>
                      </c:pt>
                      <c:pt idx="841">
                        <c:v>37754</c:v>
                      </c:pt>
                      <c:pt idx="842">
                        <c:v>37755</c:v>
                      </c:pt>
                      <c:pt idx="843">
                        <c:v>37756</c:v>
                      </c:pt>
                      <c:pt idx="844">
                        <c:v>37757</c:v>
                      </c:pt>
                      <c:pt idx="845">
                        <c:v>37760</c:v>
                      </c:pt>
                      <c:pt idx="846">
                        <c:v>37761</c:v>
                      </c:pt>
                      <c:pt idx="847">
                        <c:v>37762</c:v>
                      </c:pt>
                      <c:pt idx="848">
                        <c:v>37763</c:v>
                      </c:pt>
                      <c:pt idx="849">
                        <c:v>37764</c:v>
                      </c:pt>
                      <c:pt idx="850">
                        <c:v>37768</c:v>
                      </c:pt>
                      <c:pt idx="851">
                        <c:v>37769</c:v>
                      </c:pt>
                      <c:pt idx="852">
                        <c:v>37770</c:v>
                      </c:pt>
                      <c:pt idx="853">
                        <c:v>37771</c:v>
                      </c:pt>
                      <c:pt idx="854">
                        <c:v>37774</c:v>
                      </c:pt>
                      <c:pt idx="855">
                        <c:v>37775</c:v>
                      </c:pt>
                      <c:pt idx="856">
                        <c:v>37776</c:v>
                      </c:pt>
                      <c:pt idx="857">
                        <c:v>37777</c:v>
                      </c:pt>
                      <c:pt idx="858">
                        <c:v>37778</c:v>
                      </c:pt>
                      <c:pt idx="859">
                        <c:v>37781</c:v>
                      </c:pt>
                      <c:pt idx="860">
                        <c:v>37782</c:v>
                      </c:pt>
                      <c:pt idx="861">
                        <c:v>37783</c:v>
                      </c:pt>
                      <c:pt idx="862">
                        <c:v>37784</c:v>
                      </c:pt>
                      <c:pt idx="863">
                        <c:v>37785</c:v>
                      </c:pt>
                      <c:pt idx="864">
                        <c:v>37788</c:v>
                      </c:pt>
                      <c:pt idx="865">
                        <c:v>37789</c:v>
                      </c:pt>
                      <c:pt idx="866">
                        <c:v>37790</c:v>
                      </c:pt>
                      <c:pt idx="867">
                        <c:v>37791</c:v>
                      </c:pt>
                      <c:pt idx="868">
                        <c:v>37792</c:v>
                      </c:pt>
                      <c:pt idx="869">
                        <c:v>37795</c:v>
                      </c:pt>
                      <c:pt idx="870">
                        <c:v>37796</c:v>
                      </c:pt>
                      <c:pt idx="871">
                        <c:v>37797</c:v>
                      </c:pt>
                      <c:pt idx="872">
                        <c:v>37798</c:v>
                      </c:pt>
                      <c:pt idx="873">
                        <c:v>37799</c:v>
                      </c:pt>
                      <c:pt idx="874">
                        <c:v>37802</c:v>
                      </c:pt>
                      <c:pt idx="875">
                        <c:v>37803</c:v>
                      </c:pt>
                      <c:pt idx="876">
                        <c:v>37804</c:v>
                      </c:pt>
                      <c:pt idx="877">
                        <c:v>37805</c:v>
                      </c:pt>
                      <c:pt idx="878">
                        <c:v>37809</c:v>
                      </c:pt>
                      <c:pt idx="879">
                        <c:v>37810</c:v>
                      </c:pt>
                      <c:pt idx="880">
                        <c:v>37811</c:v>
                      </c:pt>
                      <c:pt idx="881">
                        <c:v>37812</c:v>
                      </c:pt>
                      <c:pt idx="882">
                        <c:v>37813</c:v>
                      </c:pt>
                      <c:pt idx="883">
                        <c:v>37816</c:v>
                      </c:pt>
                      <c:pt idx="884">
                        <c:v>37817</c:v>
                      </c:pt>
                      <c:pt idx="885">
                        <c:v>37818</c:v>
                      </c:pt>
                      <c:pt idx="886">
                        <c:v>37819</c:v>
                      </c:pt>
                      <c:pt idx="887">
                        <c:v>37820</c:v>
                      </c:pt>
                      <c:pt idx="888">
                        <c:v>37823</c:v>
                      </c:pt>
                      <c:pt idx="889">
                        <c:v>37824</c:v>
                      </c:pt>
                      <c:pt idx="890">
                        <c:v>37825</c:v>
                      </c:pt>
                      <c:pt idx="891">
                        <c:v>37826</c:v>
                      </c:pt>
                      <c:pt idx="892">
                        <c:v>37827</c:v>
                      </c:pt>
                      <c:pt idx="893">
                        <c:v>37830</c:v>
                      </c:pt>
                      <c:pt idx="894">
                        <c:v>37831</c:v>
                      </c:pt>
                      <c:pt idx="895">
                        <c:v>37832</c:v>
                      </c:pt>
                      <c:pt idx="896">
                        <c:v>37833</c:v>
                      </c:pt>
                      <c:pt idx="897">
                        <c:v>37834</c:v>
                      </c:pt>
                      <c:pt idx="898">
                        <c:v>37837</c:v>
                      </c:pt>
                      <c:pt idx="899">
                        <c:v>37838</c:v>
                      </c:pt>
                      <c:pt idx="900">
                        <c:v>37839</c:v>
                      </c:pt>
                      <c:pt idx="901">
                        <c:v>37840</c:v>
                      </c:pt>
                      <c:pt idx="902">
                        <c:v>37841</c:v>
                      </c:pt>
                      <c:pt idx="903">
                        <c:v>37844</c:v>
                      </c:pt>
                      <c:pt idx="904">
                        <c:v>37845</c:v>
                      </c:pt>
                      <c:pt idx="905">
                        <c:v>37846</c:v>
                      </c:pt>
                      <c:pt idx="906">
                        <c:v>37847</c:v>
                      </c:pt>
                      <c:pt idx="907">
                        <c:v>37848</c:v>
                      </c:pt>
                      <c:pt idx="908">
                        <c:v>37851</c:v>
                      </c:pt>
                      <c:pt idx="909">
                        <c:v>37852</c:v>
                      </c:pt>
                      <c:pt idx="910">
                        <c:v>37853</c:v>
                      </c:pt>
                      <c:pt idx="911">
                        <c:v>37854</c:v>
                      </c:pt>
                      <c:pt idx="912">
                        <c:v>37855</c:v>
                      </c:pt>
                      <c:pt idx="913">
                        <c:v>37858</c:v>
                      </c:pt>
                      <c:pt idx="914">
                        <c:v>37859</c:v>
                      </c:pt>
                      <c:pt idx="915">
                        <c:v>37860</c:v>
                      </c:pt>
                      <c:pt idx="916">
                        <c:v>37861</c:v>
                      </c:pt>
                      <c:pt idx="917">
                        <c:v>37862</c:v>
                      </c:pt>
                      <c:pt idx="918">
                        <c:v>37866</c:v>
                      </c:pt>
                      <c:pt idx="919">
                        <c:v>37867</c:v>
                      </c:pt>
                      <c:pt idx="920">
                        <c:v>37868</c:v>
                      </c:pt>
                      <c:pt idx="921">
                        <c:v>37869</c:v>
                      </c:pt>
                      <c:pt idx="922">
                        <c:v>37872</c:v>
                      </c:pt>
                      <c:pt idx="923">
                        <c:v>37873</c:v>
                      </c:pt>
                      <c:pt idx="924">
                        <c:v>37874</c:v>
                      </c:pt>
                      <c:pt idx="925">
                        <c:v>37875</c:v>
                      </c:pt>
                      <c:pt idx="926">
                        <c:v>37876</c:v>
                      </c:pt>
                      <c:pt idx="927">
                        <c:v>37879</c:v>
                      </c:pt>
                      <c:pt idx="928">
                        <c:v>37880</c:v>
                      </c:pt>
                      <c:pt idx="929">
                        <c:v>37881</c:v>
                      </c:pt>
                      <c:pt idx="930">
                        <c:v>37882</c:v>
                      </c:pt>
                      <c:pt idx="931">
                        <c:v>37883</c:v>
                      </c:pt>
                      <c:pt idx="932">
                        <c:v>37886</c:v>
                      </c:pt>
                      <c:pt idx="933">
                        <c:v>37887</c:v>
                      </c:pt>
                      <c:pt idx="934">
                        <c:v>37888</c:v>
                      </c:pt>
                      <c:pt idx="935">
                        <c:v>37889</c:v>
                      </c:pt>
                      <c:pt idx="936">
                        <c:v>37890</c:v>
                      </c:pt>
                      <c:pt idx="937">
                        <c:v>37893</c:v>
                      </c:pt>
                      <c:pt idx="938">
                        <c:v>37894</c:v>
                      </c:pt>
                      <c:pt idx="939">
                        <c:v>37895</c:v>
                      </c:pt>
                      <c:pt idx="940">
                        <c:v>37896</c:v>
                      </c:pt>
                      <c:pt idx="941">
                        <c:v>37897</c:v>
                      </c:pt>
                      <c:pt idx="942">
                        <c:v>37900</c:v>
                      </c:pt>
                      <c:pt idx="943">
                        <c:v>37901</c:v>
                      </c:pt>
                      <c:pt idx="944">
                        <c:v>37902</c:v>
                      </c:pt>
                      <c:pt idx="945">
                        <c:v>37903</c:v>
                      </c:pt>
                      <c:pt idx="946">
                        <c:v>37904</c:v>
                      </c:pt>
                      <c:pt idx="947">
                        <c:v>37908</c:v>
                      </c:pt>
                      <c:pt idx="948">
                        <c:v>37909</c:v>
                      </c:pt>
                      <c:pt idx="949">
                        <c:v>37910</c:v>
                      </c:pt>
                      <c:pt idx="950">
                        <c:v>37911</c:v>
                      </c:pt>
                      <c:pt idx="951">
                        <c:v>37914</c:v>
                      </c:pt>
                      <c:pt idx="952">
                        <c:v>37915</c:v>
                      </c:pt>
                      <c:pt idx="953">
                        <c:v>37916</c:v>
                      </c:pt>
                      <c:pt idx="954">
                        <c:v>37917</c:v>
                      </c:pt>
                      <c:pt idx="955">
                        <c:v>37918</c:v>
                      </c:pt>
                      <c:pt idx="956">
                        <c:v>37921</c:v>
                      </c:pt>
                      <c:pt idx="957">
                        <c:v>37922</c:v>
                      </c:pt>
                      <c:pt idx="958">
                        <c:v>37923</c:v>
                      </c:pt>
                      <c:pt idx="959">
                        <c:v>37924</c:v>
                      </c:pt>
                      <c:pt idx="960">
                        <c:v>37925</c:v>
                      </c:pt>
                      <c:pt idx="961">
                        <c:v>37928</c:v>
                      </c:pt>
                      <c:pt idx="962">
                        <c:v>37929</c:v>
                      </c:pt>
                      <c:pt idx="963">
                        <c:v>37930</c:v>
                      </c:pt>
                      <c:pt idx="964">
                        <c:v>37931</c:v>
                      </c:pt>
                      <c:pt idx="965">
                        <c:v>37932</c:v>
                      </c:pt>
                      <c:pt idx="966">
                        <c:v>37935</c:v>
                      </c:pt>
                      <c:pt idx="967">
                        <c:v>37937</c:v>
                      </c:pt>
                      <c:pt idx="968">
                        <c:v>37938</c:v>
                      </c:pt>
                      <c:pt idx="969">
                        <c:v>37939</c:v>
                      </c:pt>
                      <c:pt idx="970">
                        <c:v>37942</c:v>
                      </c:pt>
                      <c:pt idx="971">
                        <c:v>37943</c:v>
                      </c:pt>
                      <c:pt idx="972">
                        <c:v>37944</c:v>
                      </c:pt>
                      <c:pt idx="973">
                        <c:v>37945</c:v>
                      </c:pt>
                      <c:pt idx="974">
                        <c:v>37946</c:v>
                      </c:pt>
                      <c:pt idx="975">
                        <c:v>37949</c:v>
                      </c:pt>
                      <c:pt idx="976">
                        <c:v>37950</c:v>
                      </c:pt>
                      <c:pt idx="977">
                        <c:v>37951</c:v>
                      </c:pt>
                      <c:pt idx="978">
                        <c:v>37953</c:v>
                      </c:pt>
                      <c:pt idx="979">
                        <c:v>37956</c:v>
                      </c:pt>
                      <c:pt idx="980">
                        <c:v>37957</c:v>
                      </c:pt>
                      <c:pt idx="981">
                        <c:v>37958</c:v>
                      </c:pt>
                      <c:pt idx="982">
                        <c:v>37959</c:v>
                      </c:pt>
                      <c:pt idx="983">
                        <c:v>37960</c:v>
                      </c:pt>
                      <c:pt idx="984">
                        <c:v>37963</c:v>
                      </c:pt>
                      <c:pt idx="985">
                        <c:v>37964</c:v>
                      </c:pt>
                      <c:pt idx="986">
                        <c:v>37965</c:v>
                      </c:pt>
                      <c:pt idx="987">
                        <c:v>37966</c:v>
                      </c:pt>
                      <c:pt idx="988">
                        <c:v>37967</c:v>
                      </c:pt>
                      <c:pt idx="989">
                        <c:v>37970</c:v>
                      </c:pt>
                      <c:pt idx="990">
                        <c:v>37971</c:v>
                      </c:pt>
                      <c:pt idx="991">
                        <c:v>37972</c:v>
                      </c:pt>
                      <c:pt idx="992">
                        <c:v>37973</c:v>
                      </c:pt>
                      <c:pt idx="993">
                        <c:v>37974</c:v>
                      </c:pt>
                      <c:pt idx="994">
                        <c:v>37977</c:v>
                      </c:pt>
                      <c:pt idx="995">
                        <c:v>37978</c:v>
                      </c:pt>
                      <c:pt idx="996">
                        <c:v>37979</c:v>
                      </c:pt>
                      <c:pt idx="997">
                        <c:v>37981</c:v>
                      </c:pt>
                      <c:pt idx="998">
                        <c:v>37984</c:v>
                      </c:pt>
                      <c:pt idx="999">
                        <c:v>37985</c:v>
                      </c:pt>
                      <c:pt idx="1000">
                        <c:v>37986</c:v>
                      </c:pt>
                      <c:pt idx="1001">
                        <c:v>37988</c:v>
                      </c:pt>
                      <c:pt idx="1002">
                        <c:v>37991</c:v>
                      </c:pt>
                      <c:pt idx="1003">
                        <c:v>37992</c:v>
                      </c:pt>
                      <c:pt idx="1004">
                        <c:v>37993</c:v>
                      </c:pt>
                      <c:pt idx="1005">
                        <c:v>37994</c:v>
                      </c:pt>
                      <c:pt idx="1006">
                        <c:v>37995</c:v>
                      </c:pt>
                      <c:pt idx="1007">
                        <c:v>37998</c:v>
                      </c:pt>
                      <c:pt idx="1008">
                        <c:v>37999</c:v>
                      </c:pt>
                      <c:pt idx="1009">
                        <c:v>38000</c:v>
                      </c:pt>
                      <c:pt idx="1010">
                        <c:v>38001</c:v>
                      </c:pt>
                      <c:pt idx="1011">
                        <c:v>38002</c:v>
                      </c:pt>
                      <c:pt idx="1012">
                        <c:v>38006</c:v>
                      </c:pt>
                      <c:pt idx="1013">
                        <c:v>38007</c:v>
                      </c:pt>
                      <c:pt idx="1014">
                        <c:v>38008</c:v>
                      </c:pt>
                      <c:pt idx="1015">
                        <c:v>38009</c:v>
                      </c:pt>
                      <c:pt idx="1016">
                        <c:v>38012</c:v>
                      </c:pt>
                      <c:pt idx="1017">
                        <c:v>38013</c:v>
                      </c:pt>
                      <c:pt idx="1018">
                        <c:v>38014</c:v>
                      </c:pt>
                      <c:pt idx="1019">
                        <c:v>38015</c:v>
                      </c:pt>
                      <c:pt idx="1020">
                        <c:v>38016</c:v>
                      </c:pt>
                      <c:pt idx="1021">
                        <c:v>38019</c:v>
                      </c:pt>
                      <c:pt idx="1022">
                        <c:v>38020</c:v>
                      </c:pt>
                      <c:pt idx="1023">
                        <c:v>38021</c:v>
                      </c:pt>
                      <c:pt idx="1024">
                        <c:v>38022</c:v>
                      </c:pt>
                      <c:pt idx="1025">
                        <c:v>38023</c:v>
                      </c:pt>
                      <c:pt idx="1026">
                        <c:v>38026</c:v>
                      </c:pt>
                      <c:pt idx="1027">
                        <c:v>38027</c:v>
                      </c:pt>
                      <c:pt idx="1028">
                        <c:v>38028</c:v>
                      </c:pt>
                      <c:pt idx="1029">
                        <c:v>38029</c:v>
                      </c:pt>
                      <c:pt idx="1030">
                        <c:v>38030</c:v>
                      </c:pt>
                      <c:pt idx="1031">
                        <c:v>38034</c:v>
                      </c:pt>
                      <c:pt idx="1032">
                        <c:v>38035</c:v>
                      </c:pt>
                      <c:pt idx="1033">
                        <c:v>38036</c:v>
                      </c:pt>
                      <c:pt idx="1034">
                        <c:v>38037</c:v>
                      </c:pt>
                      <c:pt idx="1035">
                        <c:v>38040</c:v>
                      </c:pt>
                      <c:pt idx="1036">
                        <c:v>38041</c:v>
                      </c:pt>
                      <c:pt idx="1037">
                        <c:v>38042</c:v>
                      </c:pt>
                      <c:pt idx="1038">
                        <c:v>38043</c:v>
                      </c:pt>
                      <c:pt idx="1039">
                        <c:v>38044</c:v>
                      </c:pt>
                      <c:pt idx="1040">
                        <c:v>38047</c:v>
                      </c:pt>
                      <c:pt idx="1041">
                        <c:v>38048</c:v>
                      </c:pt>
                      <c:pt idx="1042">
                        <c:v>38049</c:v>
                      </c:pt>
                      <c:pt idx="1043">
                        <c:v>38050</c:v>
                      </c:pt>
                      <c:pt idx="1044">
                        <c:v>38051</c:v>
                      </c:pt>
                      <c:pt idx="1045">
                        <c:v>38054</c:v>
                      </c:pt>
                      <c:pt idx="1046">
                        <c:v>38055</c:v>
                      </c:pt>
                      <c:pt idx="1047">
                        <c:v>38056</c:v>
                      </c:pt>
                      <c:pt idx="1048">
                        <c:v>38057</c:v>
                      </c:pt>
                      <c:pt idx="1049">
                        <c:v>38058</c:v>
                      </c:pt>
                      <c:pt idx="1050">
                        <c:v>38061</c:v>
                      </c:pt>
                      <c:pt idx="1051">
                        <c:v>38062</c:v>
                      </c:pt>
                      <c:pt idx="1052">
                        <c:v>38063</c:v>
                      </c:pt>
                      <c:pt idx="1053">
                        <c:v>38064</c:v>
                      </c:pt>
                      <c:pt idx="1054">
                        <c:v>38065</c:v>
                      </c:pt>
                      <c:pt idx="1055">
                        <c:v>38068</c:v>
                      </c:pt>
                      <c:pt idx="1056">
                        <c:v>38069</c:v>
                      </c:pt>
                      <c:pt idx="1057">
                        <c:v>38070</c:v>
                      </c:pt>
                      <c:pt idx="1058">
                        <c:v>38071</c:v>
                      </c:pt>
                      <c:pt idx="1059">
                        <c:v>38072</c:v>
                      </c:pt>
                      <c:pt idx="1060">
                        <c:v>38075</c:v>
                      </c:pt>
                      <c:pt idx="1061">
                        <c:v>38076</c:v>
                      </c:pt>
                      <c:pt idx="1062">
                        <c:v>38077</c:v>
                      </c:pt>
                      <c:pt idx="1063">
                        <c:v>38078</c:v>
                      </c:pt>
                      <c:pt idx="1064">
                        <c:v>38079</c:v>
                      </c:pt>
                      <c:pt idx="1065">
                        <c:v>38082</c:v>
                      </c:pt>
                      <c:pt idx="1066">
                        <c:v>38083</c:v>
                      </c:pt>
                      <c:pt idx="1067">
                        <c:v>38084</c:v>
                      </c:pt>
                      <c:pt idx="1068">
                        <c:v>38085</c:v>
                      </c:pt>
                      <c:pt idx="1069">
                        <c:v>38089</c:v>
                      </c:pt>
                      <c:pt idx="1070">
                        <c:v>38090</c:v>
                      </c:pt>
                      <c:pt idx="1071">
                        <c:v>38091</c:v>
                      </c:pt>
                      <c:pt idx="1072">
                        <c:v>38092</c:v>
                      </c:pt>
                      <c:pt idx="1073">
                        <c:v>38093</c:v>
                      </c:pt>
                      <c:pt idx="1074">
                        <c:v>38096</c:v>
                      </c:pt>
                      <c:pt idx="1075">
                        <c:v>38097</c:v>
                      </c:pt>
                      <c:pt idx="1076">
                        <c:v>38098</c:v>
                      </c:pt>
                      <c:pt idx="1077">
                        <c:v>38099</c:v>
                      </c:pt>
                      <c:pt idx="1078">
                        <c:v>38100</c:v>
                      </c:pt>
                      <c:pt idx="1079">
                        <c:v>38103</c:v>
                      </c:pt>
                      <c:pt idx="1080">
                        <c:v>38104</c:v>
                      </c:pt>
                      <c:pt idx="1081">
                        <c:v>38105</c:v>
                      </c:pt>
                      <c:pt idx="1082">
                        <c:v>38106</c:v>
                      </c:pt>
                      <c:pt idx="1083">
                        <c:v>38107</c:v>
                      </c:pt>
                      <c:pt idx="1084">
                        <c:v>38110</c:v>
                      </c:pt>
                      <c:pt idx="1085">
                        <c:v>38111</c:v>
                      </c:pt>
                      <c:pt idx="1086">
                        <c:v>38112</c:v>
                      </c:pt>
                      <c:pt idx="1087">
                        <c:v>38113</c:v>
                      </c:pt>
                      <c:pt idx="1088">
                        <c:v>38114</c:v>
                      </c:pt>
                      <c:pt idx="1089">
                        <c:v>38117</c:v>
                      </c:pt>
                      <c:pt idx="1090">
                        <c:v>38118</c:v>
                      </c:pt>
                      <c:pt idx="1091">
                        <c:v>38119</c:v>
                      </c:pt>
                      <c:pt idx="1092">
                        <c:v>38120</c:v>
                      </c:pt>
                      <c:pt idx="1093">
                        <c:v>38121</c:v>
                      </c:pt>
                      <c:pt idx="1094">
                        <c:v>38124</c:v>
                      </c:pt>
                      <c:pt idx="1095">
                        <c:v>38125</c:v>
                      </c:pt>
                      <c:pt idx="1096">
                        <c:v>38126</c:v>
                      </c:pt>
                      <c:pt idx="1097">
                        <c:v>38127</c:v>
                      </c:pt>
                      <c:pt idx="1098">
                        <c:v>38128</c:v>
                      </c:pt>
                      <c:pt idx="1099">
                        <c:v>38131</c:v>
                      </c:pt>
                      <c:pt idx="1100">
                        <c:v>38132</c:v>
                      </c:pt>
                      <c:pt idx="1101">
                        <c:v>38133</c:v>
                      </c:pt>
                      <c:pt idx="1102">
                        <c:v>38134</c:v>
                      </c:pt>
                      <c:pt idx="1103">
                        <c:v>38135</c:v>
                      </c:pt>
                      <c:pt idx="1104">
                        <c:v>38139</c:v>
                      </c:pt>
                      <c:pt idx="1105">
                        <c:v>38140</c:v>
                      </c:pt>
                      <c:pt idx="1106">
                        <c:v>38141</c:v>
                      </c:pt>
                      <c:pt idx="1107">
                        <c:v>38142</c:v>
                      </c:pt>
                      <c:pt idx="1108">
                        <c:v>38145</c:v>
                      </c:pt>
                      <c:pt idx="1109">
                        <c:v>38146</c:v>
                      </c:pt>
                      <c:pt idx="1110">
                        <c:v>38147</c:v>
                      </c:pt>
                      <c:pt idx="1111">
                        <c:v>38148</c:v>
                      </c:pt>
                      <c:pt idx="1112">
                        <c:v>38152</c:v>
                      </c:pt>
                      <c:pt idx="1113">
                        <c:v>38153</c:v>
                      </c:pt>
                      <c:pt idx="1114">
                        <c:v>38154</c:v>
                      </c:pt>
                      <c:pt idx="1115">
                        <c:v>38155</c:v>
                      </c:pt>
                      <c:pt idx="1116">
                        <c:v>38156</c:v>
                      </c:pt>
                      <c:pt idx="1117">
                        <c:v>38159</c:v>
                      </c:pt>
                      <c:pt idx="1118">
                        <c:v>38160</c:v>
                      </c:pt>
                      <c:pt idx="1119">
                        <c:v>38161</c:v>
                      </c:pt>
                      <c:pt idx="1120">
                        <c:v>38162</c:v>
                      </c:pt>
                      <c:pt idx="1121">
                        <c:v>38163</c:v>
                      </c:pt>
                      <c:pt idx="1122">
                        <c:v>38166</c:v>
                      </c:pt>
                      <c:pt idx="1123">
                        <c:v>38167</c:v>
                      </c:pt>
                      <c:pt idx="1124">
                        <c:v>38168</c:v>
                      </c:pt>
                      <c:pt idx="1125">
                        <c:v>38169</c:v>
                      </c:pt>
                      <c:pt idx="1126">
                        <c:v>38170</c:v>
                      </c:pt>
                      <c:pt idx="1127">
                        <c:v>38174</c:v>
                      </c:pt>
                      <c:pt idx="1128">
                        <c:v>38175</c:v>
                      </c:pt>
                      <c:pt idx="1129">
                        <c:v>38176</c:v>
                      </c:pt>
                      <c:pt idx="1130">
                        <c:v>38177</c:v>
                      </c:pt>
                      <c:pt idx="1131">
                        <c:v>38180</c:v>
                      </c:pt>
                      <c:pt idx="1132">
                        <c:v>38181</c:v>
                      </c:pt>
                      <c:pt idx="1133">
                        <c:v>38182</c:v>
                      </c:pt>
                      <c:pt idx="1134">
                        <c:v>38183</c:v>
                      </c:pt>
                      <c:pt idx="1135">
                        <c:v>38184</c:v>
                      </c:pt>
                      <c:pt idx="1136">
                        <c:v>38187</c:v>
                      </c:pt>
                      <c:pt idx="1137">
                        <c:v>38188</c:v>
                      </c:pt>
                      <c:pt idx="1138">
                        <c:v>38189</c:v>
                      </c:pt>
                      <c:pt idx="1139">
                        <c:v>38190</c:v>
                      </c:pt>
                      <c:pt idx="1140">
                        <c:v>38191</c:v>
                      </c:pt>
                      <c:pt idx="1141">
                        <c:v>38194</c:v>
                      </c:pt>
                      <c:pt idx="1142">
                        <c:v>38195</c:v>
                      </c:pt>
                      <c:pt idx="1143">
                        <c:v>38196</c:v>
                      </c:pt>
                      <c:pt idx="1144">
                        <c:v>38197</c:v>
                      </c:pt>
                      <c:pt idx="1145">
                        <c:v>38198</c:v>
                      </c:pt>
                      <c:pt idx="1146">
                        <c:v>38201</c:v>
                      </c:pt>
                      <c:pt idx="1147">
                        <c:v>38202</c:v>
                      </c:pt>
                      <c:pt idx="1148">
                        <c:v>38203</c:v>
                      </c:pt>
                      <c:pt idx="1149">
                        <c:v>38204</c:v>
                      </c:pt>
                      <c:pt idx="1150">
                        <c:v>38205</c:v>
                      </c:pt>
                      <c:pt idx="1151">
                        <c:v>38208</c:v>
                      </c:pt>
                      <c:pt idx="1152">
                        <c:v>38209</c:v>
                      </c:pt>
                      <c:pt idx="1153">
                        <c:v>38210</c:v>
                      </c:pt>
                      <c:pt idx="1154">
                        <c:v>38211</c:v>
                      </c:pt>
                      <c:pt idx="1155">
                        <c:v>38212</c:v>
                      </c:pt>
                      <c:pt idx="1156">
                        <c:v>38215</c:v>
                      </c:pt>
                      <c:pt idx="1157">
                        <c:v>38216</c:v>
                      </c:pt>
                      <c:pt idx="1158">
                        <c:v>38217</c:v>
                      </c:pt>
                      <c:pt idx="1159">
                        <c:v>38218</c:v>
                      </c:pt>
                      <c:pt idx="1160">
                        <c:v>38219</c:v>
                      </c:pt>
                      <c:pt idx="1161">
                        <c:v>38222</c:v>
                      </c:pt>
                      <c:pt idx="1162">
                        <c:v>38223</c:v>
                      </c:pt>
                      <c:pt idx="1163">
                        <c:v>38224</c:v>
                      </c:pt>
                      <c:pt idx="1164">
                        <c:v>38225</c:v>
                      </c:pt>
                      <c:pt idx="1165">
                        <c:v>38226</c:v>
                      </c:pt>
                      <c:pt idx="1166">
                        <c:v>38229</c:v>
                      </c:pt>
                      <c:pt idx="1167">
                        <c:v>38230</c:v>
                      </c:pt>
                      <c:pt idx="1168">
                        <c:v>38231</c:v>
                      </c:pt>
                      <c:pt idx="1169">
                        <c:v>38232</c:v>
                      </c:pt>
                      <c:pt idx="1170">
                        <c:v>38233</c:v>
                      </c:pt>
                      <c:pt idx="1171">
                        <c:v>38237</c:v>
                      </c:pt>
                      <c:pt idx="1172">
                        <c:v>38238</c:v>
                      </c:pt>
                      <c:pt idx="1173">
                        <c:v>38239</c:v>
                      </c:pt>
                      <c:pt idx="1174">
                        <c:v>38240</c:v>
                      </c:pt>
                      <c:pt idx="1175">
                        <c:v>38243</c:v>
                      </c:pt>
                      <c:pt idx="1176">
                        <c:v>38244</c:v>
                      </c:pt>
                      <c:pt idx="1177">
                        <c:v>38245</c:v>
                      </c:pt>
                      <c:pt idx="1178">
                        <c:v>38246</c:v>
                      </c:pt>
                      <c:pt idx="1179">
                        <c:v>38247</c:v>
                      </c:pt>
                      <c:pt idx="1180">
                        <c:v>38250</c:v>
                      </c:pt>
                      <c:pt idx="1181">
                        <c:v>38251</c:v>
                      </c:pt>
                      <c:pt idx="1182">
                        <c:v>38252</c:v>
                      </c:pt>
                      <c:pt idx="1183">
                        <c:v>38253</c:v>
                      </c:pt>
                      <c:pt idx="1184">
                        <c:v>38254</c:v>
                      </c:pt>
                      <c:pt idx="1185">
                        <c:v>38257</c:v>
                      </c:pt>
                      <c:pt idx="1186">
                        <c:v>38258</c:v>
                      </c:pt>
                      <c:pt idx="1187">
                        <c:v>38259</c:v>
                      </c:pt>
                      <c:pt idx="1188">
                        <c:v>38260</c:v>
                      </c:pt>
                      <c:pt idx="1189">
                        <c:v>38261</c:v>
                      </c:pt>
                      <c:pt idx="1190">
                        <c:v>38264</c:v>
                      </c:pt>
                      <c:pt idx="1191">
                        <c:v>38265</c:v>
                      </c:pt>
                      <c:pt idx="1192">
                        <c:v>38266</c:v>
                      </c:pt>
                      <c:pt idx="1193">
                        <c:v>38267</c:v>
                      </c:pt>
                      <c:pt idx="1194">
                        <c:v>38268</c:v>
                      </c:pt>
                      <c:pt idx="1195">
                        <c:v>38272</c:v>
                      </c:pt>
                      <c:pt idx="1196">
                        <c:v>38273</c:v>
                      </c:pt>
                      <c:pt idx="1197">
                        <c:v>38274</c:v>
                      </c:pt>
                      <c:pt idx="1198">
                        <c:v>38275</c:v>
                      </c:pt>
                      <c:pt idx="1199">
                        <c:v>38278</c:v>
                      </c:pt>
                      <c:pt idx="1200">
                        <c:v>38279</c:v>
                      </c:pt>
                      <c:pt idx="1201">
                        <c:v>38280</c:v>
                      </c:pt>
                      <c:pt idx="1202">
                        <c:v>38281</c:v>
                      </c:pt>
                      <c:pt idx="1203">
                        <c:v>38282</c:v>
                      </c:pt>
                      <c:pt idx="1204">
                        <c:v>38285</c:v>
                      </c:pt>
                      <c:pt idx="1205">
                        <c:v>38286</c:v>
                      </c:pt>
                      <c:pt idx="1206">
                        <c:v>38287</c:v>
                      </c:pt>
                      <c:pt idx="1207">
                        <c:v>38288</c:v>
                      </c:pt>
                      <c:pt idx="1208">
                        <c:v>38289</c:v>
                      </c:pt>
                      <c:pt idx="1209">
                        <c:v>38292</c:v>
                      </c:pt>
                      <c:pt idx="1210">
                        <c:v>38293</c:v>
                      </c:pt>
                      <c:pt idx="1211">
                        <c:v>38294</c:v>
                      </c:pt>
                      <c:pt idx="1212">
                        <c:v>38295</c:v>
                      </c:pt>
                      <c:pt idx="1213">
                        <c:v>38296</c:v>
                      </c:pt>
                      <c:pt idx="1214">
                        <c:v>38299</c:v>
                      </c:pt>
                      <c:pt idx="1215">
                        <c:v>38300</c:v>
                      </c:pt>
                      <c:pt idx="1216">
                        <c:v>38301</c:v>
                      </c:pt>
                      <c:pt idx="1217">
                        <c:v>38303</c:v>
                      </c:pt>
                      <c:pt idx="1218">
                        <c:v>38306</c:v>
                      </c:pt>
                      <c:pt idx="1219">
                        <c:v>38307</c:v>
                      </c:pt>
                      <c:pt idx="1220">
                        <c:v>38308</c:v>
                      </c:pt>
                      <c:pt idx="1221">
                        <c:v>38309</c:v>
                      </c:pt>
                      <c:pt idx="1222">
                        <c:v>38310</c:v>
                      </c:pt>
                      <c:pt idx="1223">
                        <c:v>38313</c:v>
                      </c:pt>
                      <c:pt idx="1224">
                        <c:v>38314</c:v>
                      </c:pt>
                      <c:pt idx="1225">
                        <c:v>38315</c:v>
                      </c:pt>
                      <c:pt idx="1226">
                        <c:v>38317</c:v>
                      </c:pt>
                      <c:pt idx="1227">
                        <c:v>38320</c:v>
                      </c:pt>
                      <c:pt idx="1228">
                        <c:v>38321</c:v>
                      </c:pt>
                      <c:pt idx="1229">
                        <c:v>38322</c:v>
                      </c:pt>
                      <c:pt idx="1230">
                        <c:v>38323</c:v>
                      </c:pt>
                      <c:pt idx="1231">
                        <c:v>38324</c:v>
                      </c:pt>
                      <c:pt idx="1232">
                        <c:v>38327</c:v>
                      </c:pt>
                      <c:pt idx="1233">
                        <c:v>38328</c:v>
                      </c:pt>
                      <c:pt idx="1234">
                        <c:v>38329</c:v>
                      </c:pt>
                      <c:pt idx="1235">
                        <c:v>38330</c:v>
                      </c:pt>
                      <c:pt idx="1236">
                        <c:v>38331</c:v>
                      </c:pt>
                      <c:pt idx="1237">
                        <c:v>38334</c:v>
                      </c:pt>
                      <c:pt idx="1238">
                        <c:v>38335</c:v>
                      </c:pt>
                      <c:pt idx="1239">
                        <c:v>38336</c:v>
                      </c:pt>
                      <c:pt idx="1240">
                        <c:v>38337</c:v>
                      </c:pt>
                      <c:pt idx="1241">
                        <c:v>38338</c:v>
                      </c:pt>
                      <c:pt idx="1242">
                        <c:v>38341</c:v>
                      </c:pt>
                      <c:pt idx="1243">
                        <c:v>38342</c:v>
                      </c:pt>
                      <c:pt idx="1244">
                        <c:v>38343</c:v>
                      </c:pt>
                      <c:pt idx="1245">
                        <c:v>38344</c:v>
                      </c:pt>
                      <c:pt idx="1246">
                        <c:v>38348</c:v>
                      </c:pt>
                      <c:pt idx="1247">
                        <c:v>38349</c:v>
                      </c:pt>
                      <c:pt idx="1248">
                        <c:v>38350</c:v>
                      </c:pt>
                      <c:pt idx="1249">
                        <c:v>38351</c:v>
                      </c:pt>
                      <c:pt idx="1250">
                        <c:v>38352</c:v>
                      </c:pt>
                      <c:pt idx="1251">
                        <c:v>38355</c:v>
                      </c:pt>
                      <c:pt idx="1252">
                        <c:v>38356</c:v>
                      </c:pt>
                      <c:pt idx="1253">
                        <c:v>38357</c:v>
                      </c:pt>
                      <c:pt idx="1254">
                        <c:v>38358</c:v>
                      </c:pt>
                      <c:pt idx="1255">
                        <c:v>38359</c:v>
                      </c:pt>
                      <c:pt idx="1256">
                        <c:v>38362</c:v>
                      </c:pt>
                      <c:pt idx="1257">
                        <c:v>38363</c:v>
                      </c:pt>
                      <c:pt idx="1258">
                        <c:v>38364</c:v>
                      </c:pt>
                      <c:pt idx="1259">
                        <c:v>38365</c:v>
                      </c:pt>
                      <c:pt idx="1260">
                        <c:v>38366</c:v>
                      </c:pt>
                      <c:pt idx="1261">
                        <c:v>38370</c:v>
                      </c:pt>
                      <c:pt idx="1262">
                        <c:v>38371</c:v>
                      </c:pt>
                      <c:pt idx="1263">
                        <c:v>38372</c:v>
                      </c:pt>
                      <c:pt idx="1264">
                        <c:v>38373</c:v>
                      </c:pt>
                      <c:pt idx="1265">
                        <c:v>38376</c:v>
                      </c:pt>
                      <c:pt idx="1266">
                        <c:v>38377</c:v>
                      </c:pt>
                      <c:pt idx="1267">
                        <c:v>38378</c:v>
                      </c:pt>
                      <c:pt idx="1268">
                        <c:v>38379</c:v>
                      </c:pt>
                      <c:pt idx="1269">
                        <c:v>38380</c:v>
                      </c:pt>
                      <c:pt idx="1270">
                        <c:v>38383</c:v>
                      </c:pt>
                      <c:pt idx="1271">
                        <c:v>38384</c:v>
                      </c:pt>
                      <c:pt idx="1272">
                        <c:v>38385</c:v>
                      </c:pt>
                      <c:pt idx="1273">
                        <c:v>38386</c:v>
                      </c:pt>
                      <c:pt idx="1274">
                        <c:v>38387</c:v>
                      </c:pt>
                      <c:pt idx="1275">
                        <c:v>38390</c:v>
                      </c:pt>
                      <c:pt idx="1276">
                        <c:v>38391</c:v>
                      </c:pt>
                      <c:pt idx="1277">
                        <c:v>38392</c:v>
                      </c:pt>
                      <c:pt idx="1278">
                        <c:v>38393</c:v>
                      </c:pt>
                      <c:pt idx="1279">
                        <c:v>38394</c:v>
                      </c:pt>
                      <c:pt idx="1280">
                        <c:v>38397</c:v>
                      </c:pt>
                      <c:pt idx="1281">
                        <c:v>38398</c:v>
                      </c:pt>
                      <c:pt idx="1282">
                        <c:v>38399</c:v>
                      </c:pt>
                      <c:pt idx="1283">
                        <c:v>38400</c:v>
                      </c:pt>
                      <c:pt idx="1284">
                        <c:v>38401</c:v>
                      </c:pt>
                      <c:pt idx="1285">
                        <c:v>38405</c:v>
                      </c:pt>
                      <c:pt idx="1286">
                        <c:v>38406</c:v>
                      </c:pt>
                      <c:pt idx="1287">
                        <c:v>38407</c:v>
                      </c:pt>
                      <c:pt idx="1288">
                        <c:v>38408</c:v>
                      </c:pt>
                      <c:pt idx="1289">
                        <c:v>38411</c:v>
                      </c:pt>
                      <c:pt idx="1290">
                        <c:v>38412</c:v>
                      </c:pt>
                      <c:pt idx="1291">
                        <c:v>38413</c:v>
                      </c:pt>
                      <c:pt idx="1292">
                        <c:v>38414</c:v>
                      </c:pt>
                      <c:pt idx="1293">
                        <c:v>38415</c:v>
                      </c:pt>
                      <c:pt idx="1294">
                        <c:v>38418</c:v>
                      </c:pt>
                      <c:pt idx="1295">
                        <c:v>38419</c:v>
                      </c:pt>
                      <c:pt idx="1296">
                        <c:v>38420</c:v>
                      </c:pt>
                      <c:pt idx="1297">
                        <c:v>38421</c:v>
                      </c:pt>
                      <c:pt idx="1298">
                        <c:v>38422</c:v>
                      </c:pt>
                      <c:pt idx="1299">
                        <c:v>38425</c:v>
                      </c:pt>
                      <c:pt idx="1300">
                        <c:v>38426</c:v>
                      </c:pt>
                      <c:pt idx="1301">
                        <c:v>38427</c:v>
                      </c:pt>
                      <c:pt idx="1302">
                        <c:v>38428</c:v>
                      </c:pt>
                      <c:pt idx="1303">
                        <c:v>38429</c:v>
                      </c:pt>
                      <c:pt idx="1304">
                        <c:v>38432</c:v>
                      </c:pt>
                      <c:pt idx="1305">
                        <c:v>38433</c:v>
                      </c:pt>
                      <c:pt idx="1306">
                        <c:v>38434</c:v>
                      </c:pt>
                      <c:pt idx="1307">
                        <c:v>38435</c:v>
                      </c:pt>
                      <c:pt idx="1308">
                        <c:v>38439</c:v>
                      </c:pt>
                      <c:pt idx="1309">
                        <c:v>38440</c:v>
                      </c:pt>
                      <c:pt idx="1310">
                        <c:v>38441</c:v>
                      </c:pt>
                      <c:pt idx="1311">
                        <c:v>38442</c:v>
                      </c:pt>
                      <c:pt idx="1312">
                        <c:v>38443</c:v>
                      </c:pt>
                      <c:pt idx="1313">
                        <c:v>38446</c:v>
                      </c:pt>
                      <c:pt idx="1314">
                        <c:v>38447</c:v>
                      </c:pt>
                      <c:pt idx="1315">
                        <c:v>38448</c:v>
                      </c:pt>
                      <c:pt idx="1316">
                        <c:v>38449</c:v>
                      </c:pt>
                      <c:pt idx="1317">
                        <c:v>38450</c:v>
                      </c:pt>
                      <c:pt idx="1318">
                        <c:v>38453</c:v>
                      </c:pt>
                      <c:pt idx="1319">
                        <c:v>38454</c:v>
                      </c:pt>
                      <c:pt idx="1320">
                        <c:v>38455</c:v>
                      </c:pt>
                      <c:pt idx="1321">
                        <c:v>38456</c:v>
                      </c:pt>
                      <c:pt idx="1322">
                        <c:v>38457</c:v>
                      </c:pt>
                      <c:pt idx="1323">
                        <c:v>38460</c:v>
                      </c:pt>
                      <c:pt idx="1324">
                        <c:v>38461</c:v>
                      </c:pt>
                      <c:pt idx="1325">
                        <c:v>38462</c:v>
                      </c:pt>
                      <c:pt idx="1326">
                        <c:v>38463</c:v>
                      </c:pt>
                      <c:pt idx="1327">
                        <c:v>38464</c:v>
                      </c:pt>
                      <c:pt idx="1328">
                        <c:v>38467</c:v>
                      </c:pt>
                      <c:pt idx="1329">
                        <c:v>38468</c:v>
                      </c:pt>
                      <c:pt idx="1330">
                        <c:v>38469</c:v>
                      </c:pt>
                      <c:pt idx="1331">
                        <c:v>38470</c:v>
                      </c:pt>
                      <c:pt idx="1332">
                        <c:v>38471</c:v>
                      </c:pt>
                      <c:pt idx="1333">
                        <c:v>38474</c:v>
                      </c:pt>
                      <c:pt idx="1334">
                        <c:v>38475</c:v>
                      </c:pt>
                      <c:pt idx="1335">
                        <c:v>38476</c:v>
                      </c:pt>
                      <c:pt idx="1336">
                        <c:v>38477</c:v>
                      </c:pt>
                      <c:pt idx="1337">
                        <c:v>38478</c:v>
                      </c:pt>
                      <c:pt idx="1338">
                        <c:v>38481</c:v>
                      </c:pt>
                      <c:pt idx="1339">
                        <c:v>38482</c:v>
                      </c:pt>
                      <c:pt idx="1340">
                        <c:v>38483</c:v>
                      </c:pt>
                      <c:pt idx="1341">
                        <c:v>38484</c:v>
                      </c:pt>
                      <c:pt idx="1342">
                        <c:v>38485</c:v>
                      </c:pt>
                      <c:pt idx="1343">
                        <c:v>38488</c:v>
                      </c:pt>
                      <c:pt idx="1344">
                        <c:v>38489</c:v>
                      </c:pt>
                      <c:pt idx="1345">
                        <c:v>38490</c:v>
                      </c:pt>
                      <c:pt idx="1346">
                        <c:v>38491</c:v>
                      </c:pt>
                      <c:pt idx="1347">
                        <c:v>38492</c:v>
                      </c:pt>
                      <c:pt idx="1348">
                        <c:v>38495</c:v>
                      </c:pt>
                      <c:pt idx="1349">
                        <c:v>38496</c:v>
                      </c:pt>
                      <c:pt idx="1350">
                        <c:v>38497</c:v>
                      </c:pt>
                      <c:pt idx="1351">
                        <c:v>38498</c:v>
                      </c:pt>
                      <c:pt idx="1352">
                        <c:v>38499</c:v>
                      </c:pt>
                      <c:pt idx="1353">
                        <c:v>38503</c:v>
                      </c:pt>
                      <c:pt idx="1354">
                        <c:v>38504</c:v>
                      </c:pt>
                      <c:pt idx="1355">
                        <c:v>38505</c:v>
                      </c:pt>
                      <c:pt idx="1356">
                        <c:v>38506</c:v>
                      </c:pt>
                      <c:pt idx="1357">
                        <c:v>38509</c:v>
                      </c:pt>
                      <c:pt idx="1358">
                        <c:v>38510</c:v>
                      </c:pt>
                      <c:pt idx="1359">
                        <c:v>38511</c:v>
                      </c:pt>
                      <c:pt idx="1360">
                        <c:v>38512</c:v>
                      </c:pt>
                      <c:pt idx="1361">
                        <c:v>38513</c:v>
                      </c:pt>
                      <c:pt idx="1362">
                        <c:v>38516</c:v>
                      </c:pt>
                      <c:pt idx="1363">
                        <c:v>38517</c:v>
                      </c:pt>
                      <c:pt idx="1364">
                        <c:v>38518</c:v>
                      </c:pt>
                      <c:pt idx="1365">
                        <c:v>38519</c:v>
                      </c:pt>
                      <c:pt idx="1366">
                        <c:v>38520</c:v>
                      </c:pt>
                      <c:pt idx="1367">
                        <c:v>38523</c:v>
                      </c:pt>
                      <c:pt idx="1368">
                        <c:v>38524</c:v>
                      </c:pt>
                      <c:pt idx="1369">
                        <c:v>38525</c:v>
                      </c:pt>
                      <c:pt idx="1370">
                        <c:v>38526</c:v>
                      </c:pt>
                      <c:pt idx="1371">
                        <c:v>38527</c:v>
                      </c:pt>
                      <c:pt idx="1372">
                        <c:v>38530</c:v>
                      </c:pt>
                      <c:pt idx="1373">
                        <c:v>38531</c:v>
                      </c:pt>
                      <c:pt idx="1374">
                        <c:v>38532</c:v>
                      </c:pt>
                      <c:pt idx="1375">
                        <c:v>38533</c:v>
                      </c:pt>
                      <c:pt idx="1376">
                        <c:v>38534</c:v>
                      </c:pt>
                      <c:pt idx="1377">
                        <c:v>38538</c:v>
                      </c:pt>
                      <c:pt idx="1378">
                        <c:v>38539</c:v>
                      </c:pt>
                      <c:pt idx="1379">
                        <c:v>38540</c:v>
                      </c:pt>
                      <c:pt idx="1380">
                        <c:v>38541</c:v>
                      </c:pt>
                      <c:pt idx="1381">
                        <c:v>38544</c:v>
                      </c:pt>
                      <c:pt idx="1382">
                        <c:v>38545</c:v>
                      </c:pt>
                      <c:pt idx="1383">
                        <c:v>38546</c:v>
                      </c:pt>
                      <c:pt idx="1384">
                        <c:v>38547</c:v>
                      </c:pt>
                      <c:pt idx="1385">
                        <c:v>38548</c:v>
                      </c:pt>
                      <c:pt idx="1386">
                        <c:v>38551</c:v>
                      </c:pt>
                      <c:pt idx="1387">
                        <c:v>38552</c:v>
                      </c:pt>
                      <c:pt idx="1388">
                        <c:v>38553</c:v>
                      </c:pt>
                      <c:pt idx="1389">
                        <c:v>38554</c:v>
                      </c:pt>
                      <c:pt idx="1390">
                        <c:v>38555</c:v>
                      </c:pt>
                      <c:pt idx="1391">
                        <c:v>38558</c:v>
                      </c:pt>
                      <c:pt idx="1392">
                        <c:v>38559</c:v>
                      </c:pt>
                      <c:pt idx="1393">
                        <c:v>38560</c:v>
                      </c:pt>
                      <c:pt idx="1394">
                        <c:v>38561</c:v>
                      </c:pt>
                      <c:pt idx="1395">
                        <c:v>38562</c:v>
                      </c:pt>
                      <c:pt idx="1396">
                        <c:v>38565</c:v>
                      </c:pt>
                      <c:pt idx="1397">
                        <c:v>38566</c:v>
                      </c:pt>
                      <c:pt idx="1398">
                        <c:v>38567</c:v>
                      </c:pt>
                      <c:pt idx="1399">
                        <c:v>38568</c:v>
                      </c:pt>
                      <c:pt idx="1400">
                        <c:v>38569</c:v>
                      </c:pt>
                      <c:pt idx="1401">
                        <c:v>38572</c:v>
                      </c:pt>
                      <c:pt idx="1402">
                        <c:v>38573</c:v>
                      </c:pt>
                      <c:pt idx="1403">
                        <c:v>38574</c:v>
                      </c:pt>
                      <c:pt idx="1404">
                        <c:v>38575</c:v>
                      </c:pt>
                      <c:pt idx="1405">
                        <c:v>38576</c:v>
                      </c:pt>
                      <c:pt idx="1406">
                        <c:v>38579</c:v>
                      </c:pt>
                      <c:pt idx="1407">
                        <c:v>38580</c:v>
                      </c:pt>
                      <c:pt idx="1408">
                        <c:v>38581</c:v>
                      </c:pt>
                      <c:pt idx="1409">
                        <c:v>38582</c:v>
                      </c:pt>
                      <c:pt idx="1410">
                        <c:v>38583</c:v>
                      </c:pt>
                      <c:pt idx="1411">
                        <c:v>38586</c:v>
                      </c:pt>
                      <c:pt idx="1412">
                        <c:v>38587</c:v>
                      </c:pt>
                      <c:pt idx="1413">
                        <c:v>38588</c:v>
                      </c:pt>
                      <c:pt idx="1414">
                        <c:v>38589</c:v>
                      </c:pt>
                      <c:pt idx="1415">
                        <c:v>38590</c:v>
                      </c:pt>
                      <c:pt idx="1416">
                        <c:v>38593</c:v>
                      </c:pt>
                      <c:pt idx="1417">
                        <c:v>38594</c:v>
                      </c:pt>
                      <c:pt idx="1418">
                        <c:v>38595</c:v>
                      </c:pt>
                      <c:pt idx="1419">
                        <c:v>38596</c:v>
                      </c:pt>
                      <c:pt idx="1420">
                        <c:v>38597</c:v>
                      </c:pt>
                      <c:pt idx="1421">
                        <c:v>38601</c:v>
                      </c:pt>
                      <c:pt idx="1422">
                        <c:v>38602</c:v>
                      </c:pt>
                      <c:pt idx="1423">
                        <c:v>38603</c:v>
                      </c:pt>
                      <c:pt idx="1424">
                        <c:v>38604</c:v>
                      </c:pt>
                      <c:pt idx="1425">
                        <c:v>38607</c:v>
                      </c:pt>
                      <c:pt idx="1426">
                        <c:v>38608</c:v>
                      </c:pt>
                      <c:pt idx="1427">
                        <c:v>38609</c:v>
                      </c:pt>
                      <c:pt idx="1428">
                        <c:v>38610</c:v>
                      </c:pt>
                      <c:pt idx="1429">
                        <c:v>38611</c:v>
                      </c:pt>
                      <c:pt idx="1430">
                        <c:v>38614</c:v>
                      </c:pt>
                      <c:pt idx="1431">
                        <c:v>38615</c:v>
                      </c:pt>
                      <c:pt idx="1432">
                        <c:v>38616</c:v>
                      </c:pt>
                      <c:pt idx="1433">
                        <c:v>38617</c:v>
                      </c:pt>
                      <c:pt idx="1434">
                        <c:v>38618</c:v>
                      </c:pt>
                      <c:pt idx="1435">
                        <c:v>38621</c:v>
                      </c:pt>
                      <c:pt idx="1436">
                        <c:v>38622</c:v>
                      </c:pt>
                      <c:pt idx="1437">
                        <c:v>38623</c:v>
                      </c:pt>
                      <c:pt idx="1438">
                        <c:v>38624</c:v>
                      </c:pt>
                      <c:pt idx="1439">
                        <c:v>38625</c:v>
                      </c:pt>
                      <c:pt idx="1440">
                        <c:v>38628</c:v>
                      </c:pt>
                      <c:pt idx="1441">
                        <c:v>38629</c:v>
                      </c:pt>
                      <c:pt idx="1442">
                        <c:v>38630</c:v>
                      </c:pt>
                      <c:pt idx="1443">
                        <c:v>38631</c:v>
                      </c:pt>
                      <c:pt idx="1444">
                        <c:v>38632</c:v>
                      </c:pt>
                      <c:pt idx="1445">
                        <c:v>38636</c:v>
                      </c:pt>
                      <c:pt idx="1446">
                        <c:v>38637</c:v>
                      </c:pt>
                      <c:pt idx="1447">
                        <c:v>38638</c:v>
                      </c:pt>
                      <c:pt idx="1448">
                        <c:v>38639</c:v>
                      </c:pt>
                      <c:pt idx="1449">
                        <c:v>38642</c:v>
                      </c:pt>
                      <c:pt idx="1450">
                        <c:v>38643</c:v>
                      </c:pt>
                      <c:pt idx="1451">
                        <c:v>38644</c:v>
                      </c:pt>
                      <c:pt idx="1452">
                        <c:v>38645</c:v>
                      </c:pt>
                      <c:pt idx="1453">
                        <c:v>38646</c:v>
                      </c:pt>
                      <c:pt idx="1454">
                        <c:v>38649</c:v>
                      </c:pt>
                      <c:pt idx="1455">
                        <c:v>38650</c:v>
                      </c:pt>
                      <c:pt idx="1456">
                        <c:v>38651</c:v>
                      </c:pt>
                      <c:pt idx="1457">
                        <c:v>38652</c:v>
                      </c:pt>
                      <c:pt idx="1458">
                        <c:v>38653</c:v>
                      </c:pt>
                      <c:pt idx="1459">
                        <c:v>38656</c:v>
                      </c:pt>
                      <c:pt idx="1460">
                        <c:v>38657</c:v>
                      </c:pt>
                      <c:pt idx="1461">
                        <c:v>38658</c:v>
                      </c:pt>
                      <c:pt idx="1462">
                        <c:v>38659</c:v>
                      </c:pt>
                      <c:pt idx="1463">
                        <c:v>38660</c:v>
                      </c:pt>
                      <c:pt idx="1464">
                        <c:v>38663</c:v>
                      </c:pt>
                      <c:pt idx="1465">
                        <c:v>38664</c:v>
                      </c:pt>
                      <c:pt idx="1466">
                        <c:v>38665</c:v>
                      </c:pt>
                      <c:pt idx="1467">
                        <c:v>38666</c:v>
                      </c:pt>
                      <c:pt idx="1468">
                        <c:v>38670</c:v>
                      </c:pt>
                      <c:pt idx="1469">
                        <c:v>38671</c:v>
                      </c:pt>
                      <c:pt idx="1470">
                        <c:v>38672</c:v>
                      </c:pt>
                      <c:pt idx="1471">
                        <c:v>38673</c:v>
                      </c:pt>
                      <c:pt idx="1472">
                        <c:v>38674</c:v>
                      </c:pt>
                      <c:pt idx="1473">
                        <c:v>38677</c:v>
                      </c:pt>
                      <c:pt idx="1474">
                        <c:v>38678</c:v>
                      </c:pt>
                      <c:pt idx="1475">
                        <c:v>38679</c:v>
                      </c:pt>
                      <c:pt idx="1476">
                        <c:v>38681</c:v>
                      </c:pt>
                      <c:pt idx="1477">
                        <c:v>38684</c:v>
                      </c:pt>
                      <c:pt idx="1478">
                        <c:v>38685</c:v>
                      </c:pt>
                      <c:pt idx="1479">
                        <c:v>38686</c:v>
                      </c:pt>
                      <c:pt idx="1480">
                        <c:v>38687</c:v>
                      </c:pt>
                      <c:pt idx="1481">
                        <c:v>38688</c:v>
                      </c:pt>
                      <c:pt idx="1482">
                        <c:v>38691</c:v>
                      </c:pt>
                      <c:pt idx="1483">
                        <c:v>38692</c:v>
                      </c:pt>
                      <c:pt idx="1484">
                        <c:v>38693</c:v>
                      </c:pt>
                      <c:pt idx="1485">
                        <c:v>38694</c:v>
                      </c:pt>
                      <c:pt idx="1486">
                        <c:v>38695</c:v>
                      </c:pt>
                      <c:pt idx="1487">
                        <c:v>38698</c:v>
                      </c:pt>
                      <c:pt idx="1488">
                        <c:v>38699</c:v>
                      </c:pt>
                      <c:pt idx="1489">
                        <c:v>38700</c:v>
                      </c:pt>
                      <c:pt idx="1490">
                        <c:v>38701</c:v>
                      </c:pt>
                      <c:pt idx="1491">
                        <c:v>38702</c:v>
                      </c:pt>
                      <c:pt idx="1492">
                        <c:v>38705</c:v>
                      </c:pt>
                      <c:pt idx="1493">
                        <c:v>38706</c:v>
                      </c:pt>
                      <c:pt idx="1494">
                        <c:v>38707</c:v>
                      </c:pt>
                      <c:pt idx="1495">
                        <c:v>38708</c:v>
                      </c:pt>
                      <c:pt idx="1496">
                        <c:v>38709</c:v>
                      </c:pt>
                      <c:pt idx="1497">
                        <c:v>38713</c:v>
                      </c:pt>
                      <c:pt idx="1498">
                        <c:v>38714</c:v>
                      </c:pt>
                      <c:pt idx="1499">
                        <c:v>38715</c:v>
                      </c:pt>
                      <c:pt idx="1500">
                        <c:v>38716</c:v>
                      </c:pt>
                      <c:pt idx="1501">
                        <c:v>38720</c:v>
                      </c:pt>
                      <c:pt idx="1502">
                        <c:v>38721</c:v>
                      </c:pt>
                      <c:pt idx="1503">
                        <c:v>38722</c:v>
                      </c:pt>
                      <c:pt idx="1504">
                        <c:v>38723</c:v>
                      </c:pt>
                      <c:pt idx="1505">
                        <c:v>38726</c:v>
                      </c:pt>
                      <c:pt idx="1506">
                        <c:v>38727</c:v>
                      </c:pt>
                      <c:pt idx="1507">
                        <c:v>38728</c:v>
                      </c:pt>
                      <c:pt idx="1508">
                        <c:v>38729</c:v>
                      </c:pt>
                      <c:pt idx="1509">
                        <c:v>38730</c:v>
                      </c:pt>
                      <c:pt idx="1510">
                        <c:v>38734</c:v>
                      </c:pt>
                      <c:pt idx="1511">
                        <c:v>38735</c:v>
                      </c:pt>
                      <c:pt idx="1512">
                        <c:v>38736</c:v>
                      </c:pt>
                      <c:pt idx="1513">
                        <c:v>38737</c:v>
                      </c:pt>
                      <c:pt idx="1514">
                        <c:v>38740</c:v>
                      </c:pt>
                      <c:pt idx="1515">
                        <c:v>38741</c:v>
                      </c:pt>
                      <c:pt idx="1516">
                        <c:v>38742</c:v>
                      </c:pt>
                      <c:pt idx="1517">
                        <c:v>38743</c:v>
                      </c:pt>
                      <c:pt idx="1518">
                        <c:v>38744</c:v>
                      </c:pt>
                      <c:pt idx="1519">
                        <c:v>38747</c:v>
                      </c:pt>
                      <c:pt idx="1520">
                        <c:v>38748</c:v>
                      </c:pt>
                      <c:pt idx="1521">
                        <c:v>38749</c:v>
                      </c:pt>
                      <c:pt idx="1522">
                        <c:v>38750</c:v>
                      </c:pt>
                      <c:pt idx="1523">
                        <c:v>38751</c:v>
                      </c:pt>
                      <c:pt idx="1524">
                        <c:v>38754</c:v>
                      </c:pt>
                      <c:pt idx="1525">
                        <c:v>38755</c:v>
                      </c:pt>
                      <c:pt idx="1526">
                        <c:v>38756</c:v>
                      </c:pt>
                      <c:pt idx="1527">
                        <c:v>38757</c:v>
                      </c:pt>
                      <c:pt idx="1528">
                        <c:v>38758</c:v>
                      </c:pt>
                      <c:pt idx="1529">
                        <c:v>38761</c:v>
                      </c:pt>
                      <c:pt idx="1530">
                        <c:v>38762</c:v>
                      </c:pt>
                      <c:pt idx="1531">
                        <c:v>38763</c:v>
                      </c:pt>
                      <c:pt idx="1532">
                        <c:v>38764</c:v>
                      </c:pt>
                      <c:pt idx="1533">
                        <c:v>38765</c:v>
                      </c:pt>
                      <c:pt idx="1534">
                        <c:v>38769</c:v>
                      </c:pt>
                      <c:pt idx="1535">
                        <c:v>38770</c:v>
                      </c:pt>
                      <c:pt idx="1536">
                        <c:v>38771</c:v>
                      </c:pt>
                      <c:pt idx="1537">
                        <c:v>38772</c:v>
                      </c:pt>
                      <c:pt idx="1538">
                        <c:v>38775</c:v>
                      </c:pt>
                      <c:pt idx="1539">
                        <c:v>38776</c:v>
                      </c:pt>
                      <c:pt idx="1540">
                        <c:v>38777</c:v>
                      </c:pt>
                      <c:pt idx="1541">
                        <c:v>38778</c:v>
                      </c:pt>
                      <c:pt idx="1542">
                        <c:v>38779</c:v>
                      </c:pt>
                      <c:pt idx="1543">
                        <c:v>38782</c:v>
                      </c:pt>
                      <c:pt idx="1544">
                        <c:v>38783</c:v>
                      </c:pt>
                      <c:pt idx="1545">
                        <c:v>38784</c:v>
                      </c:pt>
                      <c:pt idx="1546">
                        <c:v>38785</c:v>
                      </c:pt>
                      <c:pt idx="1547">
                        <c:v>38786</c:v>
                      </c:pt>
                      <c:pt idx="1548">
                        <c:v>38789</c:v>
                      </c:pt>
                      <c:pt idx="1549">
                        <c:v>38790</c:v>
                      </c:pt>
                      <c:pt idx="1550">
                        <c:v>38791</c:v>
                      </c:pt>
                      <c:pt idx="1551">
                        <c:v>38792</c:v>
                      </c:pt>
                      <c:pt idx="1552">
                        <c:v>38793</c:v>
                      </c:pt>
                      <c:pt idx="1553">
                        <c:v>38796</c:v>
                      </c:pt>
                      <c:pt idx="1554">
                        <c:v>38797</c:v>
                      </c:pt>
                      <c:pt idx="1555">
                        <c:v>38798</c:v>
                      </c:pt>
                      <c:pt idx="1556">
                        <c:v>38799</c:v>
                      </c:pt>
                      <c:pt idx="1557">
                        <c:v>38800</c:v>
                      </c:pt>
                      <c:pt idx="1558">
                        <c:v>38803</c:v>
                      </c:pt>
                      <c:pt idx="1559">
                        <c:v>38804</c:v>
                      </c:pt>
                      <c:pt idx="1560">
                        <c:v>38805</c:v>
                      </c:pt>
                      <c:pt idx="1561">
                        <c:v>38806</c:v>
                      </c:pt>
                      <c:pt idx="1562">
                        <c:v>38807</c:v>
                      </c:pt>
                      <c:pt idx="1563">
                        <c:v>38810</c:v>
                      </c:pt>
                      <c:pt idx="1564">
                        <c:v>38811</c:v>
                      </c:pt>
                      <c:pt idx="1565">
                        <c:v>38812</c:v>
                      </c:pt>
                      <c:pt idx="1566">
                        <c:v>38813</c:v>
                      </c:pt>
                      <c:pt idx="1567">
                        <c:v>38814</c:v>
                      </c:pt>
                      <c:pt idx="1568">
                        <c:v>38817</c:v>
                      </c:pt>
                      <c:pt idx="1569">
                        <c:v>38818</c:v>
                      </c:pt>
                      <c:pt idx="1570">
                        <c:v>38819</c:v>
                      </c:pt>
                      <c:pt idx="1571">
                        <c:v>38820</c:v>
                      </c:pt>
                      <c:pt idx="1572">
                        <c:v>38824</c:v>
                      </c:pt>
                      <c:pt idx="1573">
                        <c:v>38825</c:v>
                      </c:pt>
                      <c:pt idx="1574">
                        <c:v>38826</c:v>
                      </c:pt>
                      <c:pt idx="1575">
                        <c:v>38827</c:v>
                      </c:pt>
                      <c:pt idx="1576">
                        <c:v>38828</c:v>
                      </c:pt>
                      <c:pt idx="1577">
                        <c:v>38831</c:v>
                      </c:pt>
                      <c:pt idx="1578">
                        <c:v>38832</c:v>
                      </c:pt>
                      <c:pt idx="1579">
                        <c:v>38833</c:v>
                      </c:pt>
                      <c:pt idx="1580">
                        <c:v>38834</c:v>
                      </c:pt>
                      <c:pt idx="1581">
                        <c:v>38835</c:v>
                      </c:pt>
                      <c:pt idx="1582">
                        <c:v>38838</c:v>
                      </c:pt>
                      <c:pt idx="1583">
                        <c:v>38839</c:v>
                      </c:pt>
                      <c:pt idx="1584">
                        <c:v>38840</c:v>
                      </c:pt>
                      <c:pt idx="1585">
                        <c:v>38841</c:v>
                      </c:pt>
                      <c:pt idx="1586">
                        <c:v>38842</c:v>
                      </c:pt>
                      <c:pt idx="1587">
                        <c:v>38845</c:v>
                      </c:pt>
                      <c:pt idx="1588">
                        <c:v>38846</c:v>
                      </c:pt>
                      <c:pt idx="1589">
                        <c:v>38847</c:v>
                      </c:pt>
                      <c:pt idx="1590">
                        <c:v>38848</c:v>
                      </c:pt>
                      <c:pt idx="1591">
                        <c:v>38849</c:v>
                      </c:pt>
                      <c:pt idx="1592">
                        <c:v>38852</c:v>
                      </c:pt>
                      <c:pt idx="1593">
                        <c:v>38853</c:v>
                      </c:pt>
                      <c:pt idx="1594">
                        <c:v>38854</c:v>
                      </c:pt>
                      <c:pt idx="1595">
                        <c:v>38855</c:v>
                      </c:pt>
                      <c:pt idx="1596">
                        <c:v>38856</c:v>
                      </c:pt>
                      <c:pt idx="1597">
                        <c:v>38859</c:v>
                      </c:pt>
                      <c:pt idx="1598">
                        <c:v>38860</c:v>
                      </c:pt>
                      <c:pt idx="1599">
                        <c:v>38861</c:v>
                      </c:pt>
                      <c:pt idx="1600">
                        <c:v>38862</c:v>
                      </c:pt>
                      <c:pt idx="1601">
                        <c:v>38863</c:v>
                      </c:pt>
                      <c:pt idx="1602">
                        <c:v>38867</c:v>
                      </c:pt>
                      <c:pt idx="1603">
                        <c:v>38868</c:v>
                      </c:pt>
                      <c:pt idx="1604">
                        <c:v>38869</c:v>
                      </c:pt>
                      <c:pt idx="1605">
                        <c:v>38870</c:v>
                      </c:pt>
                      <c:pt idx="1606">
                        <c:v>38873</c:v>
                      </c:pt>
                      <c:pt idx="1607">
                        <c:v>38874</c:v>
                      </c:pt>
                      <c:pt idx="1608">
                        <c:v>38875</c:v>
                      </c:pt>
                      <c:pt idx="1609">
                        <c:v>38876</c:v>
                      </c:pt>
                      <c:pt idx="1610">
                        <c:v>38877</c:v>
                      </c:pt>
                      <c:pt idx="1611">
                        <c:v>38880</c:v>
                      </c:pt>
                      <c:pt idx="1612">
                        <c:v>38881</c:v>
                      </c:pt>
                      <c:pt idx="1613">
                        <c:v>38882</c:v>
                      </c:pt>
                      <c:pt idx="1614">
                        <c:v>38883</c:v>
                      </c:pt>
                      <c:pt idx="1615">
                        <c:v>38884</c:v>
                      </c:pt>
                      <c:pt idx="1616">
                        <c:v>38887</c:v>
                      </c:pt>
                      <c:pt idx="1617">
                        <c:v>38888</c:v>
                      </c:pt>
                      <c:pt idx="1618">
                        <c:v>38889</c:v>
                      </c:pt>
                      <c:pt idx="1619">
                        <c:v>38890</c:v>
                      </c:pt>
                      <c:pt idx="1620">
                        <c:v>38891</c:v>
                      </c:pt>
                      <c:pt idx="1621">
                        <c:v>38894</c:v>
                      </c:pt>
                      <c:pt idx="1622">
                        <c:v>38895</c:v>
                      </c:pt>
                      <c:pt idx="1623">
                        <c:v>38896</c:v>
                      </c:pt>
                      <c:pt idx="1624">
                        <c:v>38897</c:v>
                      </c:pt>
                      <c:pt idx="1625">
                        <c:v>38898</c:v>
                      </c:pt>
                      <c:pt idx="1626">
                        <c:v>38901</c:v>
                      </c:pt>
                      <c:pt idx="1627">
                        <c:v>38903</c:v>
                      </c:pt>
                      <c:pt idx="1628">
                        <c:v>38904</c:v>
                      </c:pt>
                      <c:pt idx="1629">
                        <c:v>38905</c:v>
                      </c:pt>
                      <c:pt idx="1630">
                        <c:v>38908</c:v>
                      </c:pt>
                      <c:pt idx="1631">
                        <c:v>38909</c:v>
                      </c:pt>
                      <c:pt idx="1632">
                        <c:v>38910</c:v>
                      </c:pt>
                      <c:pt idx="1633">
                        <c:v>38911</c:v>
                      </c:pt>
                      <c:pt idx="1634">
                        <c:v>38912</c:v>
                      </c:pt>
                      <c:pt idx="1635">
                        <c:v>38915</c:v>
                      </c:pt>
                      <c:pt idx="1636">
                        <c:v>38916</c:v>
                      </c:pt>
                      <c:pt idx="1637">
                        <c:v>38917</c:v>
                      </c:pt>
                      <c:pt idx="1638">
                        <c:v>38918</c:v>
                      </c:pt>
                      <c:pt idx="1639">
                        <c:v>38919</c:v>
                      </c:pt>
                      <c:pt idx="1640">
                        <c:v>38922</c:v>
                      </c:pt>
                      <c:pt idx="1641">
                        <c:v>38923</c:v>
                      </c:pt>
                      <c:pt idx="1642">
                        <c:v>38924</c:v>
                      </c:pt>
                      <c:pt idx="1643">
                        <c:v>38925</c:v>
                      </c:pt>
                      <c:pt idx="1644">
                        <c:v>38926</c:v>
                      </c:pt>
                      <c:pt idx="1645">
                        <c:v>38929</c:v>
                      </c:pt>
                      <c:pt idx="1646">
                        <c:v>38930</c:v>
                      </c:pt>
                      <c:pt idx="1647">
                        <c:v>38931</c:v>
                      </c:pt>
                      <c:pt idx="1648">
                        <c:v>38932</c:v>
                      </c:pt>
                      <c:pt idx="1649">
                        <c:v>38933</c:v>
                      </c:pt>
                      <c:pt idx="1650">
                        <c:v>38936</c:v>
                      </c:pt>
                      <c:pt idx="1651">
                        <c:v>38937</c:v>
                      </c:pt>
                      <c:pt idx="1652">
                        <c:v>38938</c:v>
                      </c:pt>
                      <c:pt idx="1653">
                        <c:v>38939</c:v>
                      </c:pt>
                      <c:pt idx="1654">
                        <c:v>38940</c:v>
                      </c:pt>
                      <c:pt idx="1655">
                        <c:v>38943</c:v>
                      </c:pt>
                      <c:pt idx="1656">
                        <c:v>38944</c:v>
                      </c:pt>
                      <c:pt idx="1657">
                        <c:v>38945</c:v>
                      </c:pt>
                      <c:pt idx="1658">
                        <c:v>38946</c:v>
                      </c:pt>
                      <c:pt idx="1659">
                        <c:v>38947</c:v>
                      </c:pt>
                      <c:pt idx="1660">
                        <c:v>38950</c:v>
                      </c:pt>
                      <c:pt idx="1661">
                        <c:v>38951</c:v>
                      </c:pt>
                      <c:pt idx="1662">
                        <c:v>38952</c:v>
                      </c:pt>
                      <c:pt idx="1663">
                        <c:v>38953</c:v>
                      </c:pt>
                      <c:pt idx="1664">
                        <c:v>38954</c:v>
                      </c:pt>
                      <c:pt idx="1665">
                        <c:v>38957</c:v>
                      </c:pt>
                      <c:pt idx="1666">
                        <c:v>38958</c:v>
                      </c:pt>
                      <c:pt idx="1667">
                        <c:v>38959</c:v>
                      </c:pt>
                      <c:pt idx="1668">
                        <c:v>38960</c:v>
                      </c:pt>
                      <c:pt idx="1669">
                        <c:v>38961</c:v>
                      </c:pt>
                      <c:pt idx="1670">
                        <c:v>38965</c:v>
                      </c:pt>
                      <c:pt idx="1671">
                        <c:v>38966</c:v>
                      </c:pt>
                      <c:pt idx="1672">
                        <c:v>38967</c:v>
                      </c:pt>
                      <c:pt idx="1673">
                        <c:v>38968</c:v>
                      </c:pt>
                      <c:pt idx="1674">
                        <c:v>38971</c:v>
                      </c:pt>
                      <c:pt idx="1675">
                        <c:v>38972</c:v>
                      </c:pt>
                      <c:pt idx="1676">
                        <c:v>38973</c:v>
                      </c:pt>
                      <c:pt idx="1677">
                        <c:v>38974</c:v>
                      </c:pt>
                      <c:pt idx="1678">
                        <c:v>38975</c:v>
                      </c:pt>
                      <c:pt idx="1679">
                        <c:v>38978</c:v>
                      </c:pt>
                      <c:pt idx="1680">
                        <c:v>38979</c:v>
                      </c:pt>
                      <c:pt idx="1681">
                        <c:v>38980</c:v>
                      </c:pt>
                      <c:pt idx="1682">
                        <c:v>38981</c:v>
                      </c:pt>
                      <c:pt idx="1683">
                        <c:v>38982</c:v>
                      </c:pt>
                      <c:pt idx="1684">
                        <c:v>38985</c:v>
                      </c:pt>
                      <c:pt idx="1685">
                        <c:v>38986</c:v>
                      </c:pt>
                      <c:pt idx="1686">
                        <c:v>38987</c:v>
                      </c:pt>
                      <c:pt idx="1687">
                        <c:v>38988</c:v>
                      </c:pt>
                      <c:pt idx="1688">
                        <c:v>38989</c:v>
                      </c:pt>
                      <c:pt idx="1689">
                        <c:v>38992</c:v>
                      </c:pt>
                      <c:pt idx="1690">
                        <c:v>38993</c:v>
                      </c:pt>
                      <c:pt idx="1691">
                        <c:v>38994</c:v>
                      </c:pt>
                      <c:pt idx="1692">
                        <c:v>38995</c:v>
                      </c:pt>
                      <c:pt idx="1693">
                        <c:v>38996</c:v>
                      </c:pt>
                      <c:pt idx="1694">
                        <c:v>39000</c:v>
                      </c:pt>
                      <c:pt idx="1695">
                        <c:v>39001</c:v>
                      </c:pt>
                      <c:pt idx="1696">
                        <c:v>39002</c:v>
                      </c:pt>
                      <c:pt idx="1697">
                        <c:v>39003</c:v>
                      </c:pt>
                      <c:pt idx="1698">
                        <c:v>39006</c:v>
                      </c:pt>
                      <c:pt idx="1699">
                        <c:v>39007</c:v>
                      </c:pt>
                      <c:pt idx="1700">
                        <c:v>39008</c:v>
                      </c:pt>
                      <c:pt idx="1701">
                        <c:v>39009</c:v>
                      </c:pt>
                      <c:pt idx="1702">
                        <c:v>39010</c:v>
                      </c:pt>
                      <c:pt idx="1703">
                        <c:v>39013</c:v>
                      </c:pt>
                      <c:pt idx="1704">
                        <c:v>39014</c:v>
                      </c:pt>
                      <c:pt idx="1705">
                        <c:v>39015</c:v>
                      </c:pt>
                      <c:pt idx="1706">
                        <c:v>39016</c:v>
                      </c:pt>
                      <c:pt idx="1707">
                        <c:v>39017</c:v>
                      </c:pt>
                      <c:pt idx="1708">
                        <c:v>39020</c:v>
                      </c:pt>
                      <c:pt idx="1709">
                        <c:v>39021</c:v>
                      </c:pt>
                      <c:pt idx="1710">
                        <c:v>39022</c:v>
                      </c:pt>
                      <c:pt idx="1711">
                        <c:v>39023</c:v>
                      </c:pt>
                      <c:pt idx="1712">
                        <c:v>39024</c:v>
                      </c:pt>
                      <c:pt idx="1713">
                        <c:v>39027</c:v>
                      </c:pt>
                      <c:pt idx="1714">
                        <c:v>39028</c:v>
                      </c:pt>
                      <c:pt idx="1715">
                        <c:v>39029</c:v>
                      </c:pt>
                      <c:pt idx="1716">
                        <c:v>39030</c:v>
                      </c:pt>
                      <c:pt idx="1717">
                        <c:v>39031</c:v>
                      </c:pt>
                      <c:pt idx="1718">
                        <c:v>39034</c:v>
                      </c:pt>
                      <c:pt idx="1719">
                        <c:v>39035</c:v>
                      </c:pt>
                      <c:pt idx="1720">
                        <c:v>39036</c:v>
                      </c:pt>
                      <c:pt idx="1721">
                        <c:v>39037</c:v>
                      </c:pt>
                      <c:pt idx="1722">
                        <c:v>39038</c:v>
                      </c:pt>
                      <c:pt idx="1723">
                        <c:v>39041</c:v>
                      </c:pt>
                      <c:pt idx="1724">
                        <c:v>39042</c:v>
                      </c:pt>
                      <c:pt idx="1725">
                        <c:v>39043</c:v>
                      </c:pt>
                      <c:pt idx="1726">
                        <c:v>39045</c:v>
                      </c:pt>
                      <c:pt idx="1727">
                        <c:v>39048</c:v>
                      </c:pt>
                      <c:pt idx="1728">
                        <c:v>39049</c:v>
                      </c:pt>
                      <c:pt idx="1729">
                        <c:v>39050</c:v>
                      </c:pt>
                      <c:pt idx="1730">
                        <c:v>39051</c:v>
                      </c:pt>
                      <c:pt idx="1731">
                        <c:v>39052</c:v>
                      </c:pt>
                      <c:pt idx="1732">
                        <c:v>39055</c:v>
                      </c:pt>
                      <c:pt idx="1733">
                        <c:v>39056</c:v>
                      </c:pt>
                      <c:pt idx="1734">
                        <c:v>39057</c:v>
                      </c:pt>
                      <c:pt idx="1735">
                        <c:v>39058</c:v>
                      </c:pt>
                      <c:pt idx="1736">
                        <c:v>39059</c:v>
                      </c:pt>
                      <c:pt idx="1737">
                        <c:v>39062</c:v>
                      </c:pt>
                      <c:pt idx="1738">
                        <c:v>39063</c:v>
                      </c:pt>
                      <c:pt idx="1739">
                        <c:v>39064</c:v>
                      </c:pt>
                      <c:pt idx="1740">
                        <c:v>39065</c:v>
                      </c:pt>
                      <c:pt idx="1741">
                        <c:v>39066</c:v>
                      </c:pt>
                      <c:pt idx="1742">
                        <c:v>39069</c:v>
                      </c:pt>
                      <c:pt idx="1743">
                        <c:v>39070</c:v>
                      </c:pt>
                      <c:pt idx="1744">
                        <c:v>39071</c:v>
                      </c:pt>
                      <c:pt idx="1745">
                        <c:v>39072</c:v>
                      </c:pt>
                      <c:pt idx="1746">
                        <c:v>39073</c:v>
                      </c:pt>
                      <c:pt idx="1747">
                        <c:v>39077</c:v>
                      </c:pt>
                      <c:pt idx="1748">
                        <c:v>39078</c:v>
                      </c:pt>
                      <c:pt idx="1749">
                        <c:v>39079</c:v>
                      </c:pt>
                      <c:pt idx="1750">
                        <c:v>39080</c:v>
                      </c:pt>
                      <c:pt idx="1751">
                        <c:v>39084</c:v>
                      </c:pt>
                      <c:pt idx="1752">
                        <c:v>39085</c:v>
                      </c:pt>
                      <c:pt idx="1753">
                        <c:v>39086</c:v>
                      </c:pt>
                      <c:pt idx="1754">
                        <c:v>39087</c:v>
                      </c:pt>
                      <c:pt idx="1755">
                        <c:v>39090</c:v>
                      </c:pt>
                      <c:pt idx="1756">
                        <c:v>39091</c:v>
                      </c:pt>
                      <c:pt idx="1757">
                        <c:v>39092</c:v>
                      </c:pt>
                      <c:pt idx="1758">
                        <c:v>39093</c:v>
                      </c:pt>
                      <c:pt idx="1759">
                        <c:v>39094</c:v>
                      </c:pt>
                      <c:pt idx="1760">
                        <c:v>39098</c:v>
                      </c:pt>
                      <c:pt idx="1761">
                        <c:v>39099</c:v>
                      </c:pt>
                      <c:pt idx="1762">
                        <c:v>39100</c:v>
                      </c:pt>
                      <c:pt idx="1763">
                        <c:v>39101</c:v>
                      </c:pt>
                      <c:pt idx="1764">
                        <c:v>39104</c:v>
                      </c:pt>
                      <c:pt idx="1765">
                        <c:v>39105</c:v>
                      </c:pt>
                      <c:pt idx="1766">
                        <c:v>39106</c:v>
                      </c:pt>
                      <c:pt idx="1767">
                        <c:v>39107</c:v>
                      </c:pt>
                      <c:pt idx="1768">
                        <c:v>39108</c:v>
                      </c:pt>
                      <c:pt idx="1769">
                        <c:v>39111</c:v>
                      </c:pt>
                      <c:pt idx="1770">
                        <c:v>39112</c:v>
                      </c:pt>
                      <c:pt idx="1771">
                        <c:v>39113</c:v>
                      </c:pt>
                      <c:pt idx="1772">
                        <c:v>39114</c:v>
                      </c:pt>
                      <c:pt idx="1773">
                        <c:v>39115</c:v>
                      </c:pt>
                      <c:pt idx="1774">
                        <c:v>39118</c:v>
                      </c:pt>
                      <c:pt idx="1775">
                        <c:v>39119</c:v>
                      </c:pt>
                      <c:pt idx="1776">
                        <c:v>39120</c:v>
                      </c:pt>
                      <c:pt idx="1777">
                        <c:v>39121</c:v>
                      </c:pt>
                      <c:pt idx="1778">
                        <c:v>39122</c:v>
                      </c:pt>
                      <c:pt idx="1779">
                        <c:v>39125</c:v>
                      </c:pt>
                      <c:pt idx="1780">
                        <c:v>39126</c:v>
                      </c:pt>
                      <c:pt idx="1781">
                        <c:v>39127</c:v>
                      </c:pt>
                      <c:pt idx="1782">
                        <c:v>39128</c:v>
                      </c:pt>
                      <c:pt idx="1783">
                        <c:v>39129</c:v>
                      </c:pt>
                      <c:pt idx="1784">
                        <c:v>39133</c:v>
                      </c:pt>
                      <c:pt idx="1785">
                        <c:v>39134</c:v>
                      </c:pt>
                      <c:pt idx="1786">
                        <c:v>39135</c:v>
                      </c:pt>
                      <c:pt idx="1787">
                        <c:v>39136</c:v>
                      </c:pt>
                      <c:pt idx="1788">
                        <c:v>39139</c:v>
                      </c:pt>
                      <c:pt idx="1789">
                        <c:v>39140</c:v>
                      </c:pt>
                      <c:pt idx="1790">
                        <c:v>39141</c:v>
                      </c:pt>
                      <c:pt idx="1791">
                        <c:v>39142</c:v>
                      </c:pt>
                      <c:pt idx="1792">
                        <c:v>39143</c:v>
                      </c:pt>
                      <c:pt idx="1793">
                        <c:v>39146</c:v>
                      </c:pt>
                      <c:pt idx="1794">
                        <c:v>39147</c:v>
                      </c:pt>
                      <c:pt idx="1795">
                        <c:v>39148</c:v>
                      </c:pt>
                      <c:pt idx="1796">
                        <c:v>39149</c:v>
                      </c:pt>
                      <c:pt idx="1797">
                        <c:v>39150</c:v>
                      </c:pt>
                      <c:pt idx="1798">
                        <c:v>39153</c:v>
                      </c:pt>
                      <c:pt idx="1799">
                        <c:v>39154</c:v>
                      </c:pt>
                      <c:pt idx="1800">
                        <c:v>39155</c:v>
                      </c:pt>
                      <c:pt idx="1801">
                        <c:v>39156</c:v>
                      </c:pt>
                      <c:pt idx="1802">
                        <c:v>39157</c:v>
                      </c:pt>
                      <c:pt idx="1803">
                        <c:v>39160</c:v>
                      </c:pt>
                      <c:pt idx="1804">
                        <c:v>39161</c:v>
                      </c:pt>
                      <c:pt idx="1805">
                        <c:v>39162</c:v>
                      </c:pt>
                      <c:pt idx="1806">
                        <c:v>39163</c:v>
                      </c:pt>
                      <c:pt idx="1807">
                        <c:v>39164</c:v>
                      </c:pt>
                      <c:pt idx="1808">
                        <c:v>39167</c:v>
                      </c:pt>
                      <c:pt idx="1809">
                        <c:v>39168</c:v>
                      </c:pt>
                      <c:pt idx="1810">
                        <c:v>39169</c:v>
                      </c:pt>
                      <c:pt idx="1811">
                        <c:v>39170</c:v>
                      </c:pt>
                      <c:pt idx="1812">
                        <c:v>39171</c:v>
                      </c:pt>
                      <c:pt idx="1813">
                        <c:v>39174</c:v>
                      </c:pt>
                      <c:pt idx="1814">
                        <c:v>39175</c:v>
                      </c:pt>
                      <c:pt idx="1815">
                        <c:v>39176</c:v>
                      </c:pt>
                      <c:pt idx="1816">
                        <c:v>39177</c:v>
                      </c:pt>
                      <c:pt idx="1817">
                        <c:v>39178</c:v>
                      </c:pt>
                      <c:pt idx="1818">
                        <c:v>39181</c:v>
                      </c:pt>
                      <c:pt idx="1819">
                        <c:v>39182</c:v>
                      </c:pt>
                      <c:pt idx="1820">
                        <c:v>39183</c:v>
                      </c:pt>
                      <c:pt idx="1821">
                        <c:v>39184</c:v>
                      </c:pt>
                      <c:pt idx="1822">
                        <c:v>39185</c:v>
                      </c:pt>
                      <c:pt idx="1823">
                        <c:v>39188</c:v>
                      </c:pt>
                      <c:pt idx="1824">
                        <c:v>39189</c:v>
                      </c:pt>
                      <c:pt idx="1825">
                        <c:v>39190</c:v>
                      </c:pt>
                      <c:pt idx="1826">
                        <c:v>39191</c:v>
                      </c:pt>
                      <c:pt idx="1827">
                        <c:v>39192</c:v>
                      </c:pt>
                      <c:pt idx="1828">
                        <c:v>39195</c:v>
                      </c:pt>
                      <c:pt idx="1829">
                        <c:v>39196</c:v>
                      </c:pt>
                      <c:pt idx="1830">
                        <c:v>39197</c:v>
                      </c:pt>
                      <c:pt idx="1831">
                        <c:v>39198</c:v>
                      </c:pt>
                      <c:pt idx="1832">
                        <c:v>39199</c:v>
                      </c:pt>
                      <c:pt idx="1833">
                        <c:v>39202</c:v>
                      </c:pt>
                      <c:pt idx="1834">
                        <c:v>39203</c:v>
                      </c:pt>
                      <c:pt idx="1835">
                        <c:v>39204</c:v>
                      </c:pt>
                      <c:pt idx="1836">
                        <c:v>39205</c:v>
                      </c:pt>
                      <c:pt idx="1837">
                        <c:v>39206</c:v>
                      </c:pt>
                      <c:pt idx="1838">
                        <c:v>39209</c:v>
                      </c:pt>
                      <c:pt idx="1839">
                        <c:v>39210</c:v>
                      </c:pt>
                      <c:pt idx="1840">
                        <c:v>39211</c:v>
                      </c:pt>
                      <c:pt idx="1841">
                        <c:v>39212</c:v>
                      </c:pt>
                      <c:pt idx="1842">
                        <c:v>39213</c:v>
                      </c:pt>
                      <c:pt idx="1843">
                        <c:v>39216</c:v>
                      </c:pt>
                      <c:pt idx="1844">
                        <c:v>39217</c:v>
                      </c:pt>
                      <c:pt idx="1845">
                        <c:v>39218</c:v>
                      </c:pt>
                      <c:pt idx="1846">
                        <c:v>39219</c:v>
                      </c:pt>
                      <c:pt idx="1847">
                        <c:v>39220</c:v>
                      </c:pt>
                      <c:pt idx="1848">
                        <c:v>39223</c:v>
                      </c:pt>
                      <c:pt idx="1849">
                        <c:v>39224</c:v>
                      </c:pt>
                      <c:pt idx="1850">
                        <c:v>39225</c:v>
                      </c:pt>
                      <c:pt idx="1851">
                        <c:v>39226</c:v>
                      </c:pt>
                      <c:pt idx="1852">
                        <c:v>39227</c:v>
                      </c:pt>
                      <c:pt idx="1853">
                        <c:v>39231</c:v>
                      </c:pt>
                      <c:pt idx="1854">
                        <c:v>39232</c:v>
                      </c:pt>
                      <c:pt idx="1855">
                        <c:v>39233</c:v>
                      </c:pt>
                      <c:pt idx="1856">
                        <c:v>39234</c:v>
                      </c:pt>
                      <c:pt idx="1857">
                        <c:v>39237</c:v>
                      </c:pt>
                      <c:pt idx="1858">
                        <c:v>39238</c:v>
                      </c:pt>
                      <c:pt idx="1859">
                        <c:v>39239</c:v>
                      </c:pt>
                      <c:pt idx="1860">
                        <c:v>39240</c:v>
                      </c:pt>
                      <c:pt idx="1861">
                        <c:v>39241</c:v>
                      </c:pt>
                      <c:pt idx="1862">
                        <c:v>39244</c:v>
                      </c:pt>
                      <c:pt idx="1863">
                        <c:v>39245</c:v>
                      </c:pt>
                      <c:pt idx="1864">
                        <c:v>39246</c:v>
                      </c:pt>
                      <c:pt idx="1865">
                        <c:v>39247</c:v>
                      </c:pt>
                      <c:pt idx="1866">
                        <c:v>39248</c:v>
                      </c:pt>
                      <c:pt idx="1867">
                        <c:v>39251</c:v>
                      </c:pt>
                      <c:pt idx="1868">
                        <c:v>39252</c:v>
                      </c:pt>
                      <c:pt idx="1869">
                        <c:v>39253</c:v>
                      </c:pt>
                      <c:pt idx="1870">
                        <c:v>39254</c:v>
                      </c:pt>
                      <c:pt idx="1871">
                        <c:v>39255</c:v>
                      </c:pt>
                      <c:pt idx="1872">
                        <c:v>39258</c:v>
                      </c:pt>
                      <c:pt idx="1873">
                        <c:v>39259</c:v>
                      </c:pt>
                      <c:pt idx="1874">
                        <c:v>39260</c:v>
                      </c:pt>
                      <c:pt idx="1875">
                        <c:v>39261</c:v>
                      </c:pt>
                      <c:pt idx="1876">
                        <c:v>39262</c:v>
                      </c:pt>
                      <c:pt idx="1877">
                        <c:v>39265</c:v>
                      </c:pt>
                      <c:pt idx="1878">
                        <c:v>39266</c:v>
                      </c:pt>
                      <c:pt idx="1879">
                        <c:v>39268</c:v>
                      </c:pt>
                      <c:pt idx="1880">
                        <c:v>39269</c:v>
                      </c:pt>
                      <c:pt idx="1881">
                        <c:v>39272</c:v>
                      </c:pt>
                      <c:pt idx="1882">
                        <c:v>39273</c:v>
                      </c:pt>
                      <c:pt idx="1883">
                        <c:v>39274</c:v>
                      </c:pt>
                      <c:pt idx="1884">
                        <c:v>39275</c:v>
                      </c:pt>
                      <c:pt idx="1885">
                        <c:v>39276</c:v>
                      </c:pt>
                      <c:pt idx="1886">
                        <c:v>39279</c:v>
                      </c:pt>
                      <c:pt idx="1887">
                        <c:v>39280</c:v>
                      </c:pt>
                      <c:pt idx="1888">
                        <c:v>39281</c:v>
                      </c:pt>
                      <c:pt idx="1889">
                        <c:v>39282</c:v>
                      </c:pt>
                      <c:pt idx="1890">
                        <c:v>39283</c:v>
                      </c:pt>
                      <c:pt idx="1891">
                        <c:v>39286</c:v>
                      </c:pt>
                      <c:pt idx="1892">
                        <c:v>39287</c:v>
                      </c:pt>
                      <c:pt idx="1893">
                        <c:v>39288</c:v>
                      </c:pt>
                      <c:pt idx="1894">
                        <c:v>39289</c:v>
                      </c:pt>
                      <c:pt idx="1895">
                        <c:v>39290</c:v>
                      </c:pt>
                      <c:pt idx="1896">
                        <c:v>39293</c:v>
                      </c:pt>
                      <c:pt idx="1897">
                        <c:v>39294</c:v>
                      </c:pt>
                      <c:pt idx="1898">
                        <c:v>39295</c:v>
                      </c:pt>
                      <c:pt idx="1899">
                        <c:v>39296</c:v>
                      </c:pt>
                      <c:pt idx="1900">
                        <c:v>39297</c:v>
                      </c:pt>
                      <c:pt idx="1901">
                        <c:v>39300</c:v>
                      </c:pt>
                      <c:pt idx="1902">
                        <c:v>39301</c:v>
                      </c:pt>
                      <c:pt idx="1903">
                        <c:v>39302</c:v>
                      </c:pt>
                      <c:pt idx="1904">
                        <c:v>39303</c:v>
                      </c:pt>
                      <c:pt idx="1905">
                        <c:v>39304</c:v>
                      </c:pt>
                      <c:pt idx="1906">
                        <c:v>39307</c:v>
                      </c:pt>
                      <c:pt idx="1907">
                        <c:v>39308</c:v>
                      </c:pt>
                      <c:pt idx="1908">
                        <c:v>39309</c:v>
                      </c:pt>
                      <c:pt idx="1909">
                        <c:v>39310</c:v>
                      </c:pt>
                      <c:pt idx="1910">
                        <c:v>39311</c:v>
                      </c:pt>
                      <c:pt idx="1911">
                        <c:v>39314</c:v>
                      </c:pt>
                      <c:pt idx="1912">
                        <c:v>39315</c:v>
                      </c:pt>
                      <c:pt idx="1913">
                        <c:v>39316</c:v>
                      </c:pt>
                      <c:pt idx="1914">
                        <c:v>39317</c:v>
                      </c:pt>
                      <c:pt idx="1915">
                        <c:v>39318</c:v>
                      </c:pt>
                      <c:pt idx="1916">
                        <c:v>39321</c:v>
                      </c:pt>
                      <c:pt idx="1917">
                        <c:v>39322</c:v>
                      </c:pt>
                      <c:pt idx="1918">
                        <c:v>39323</c:v>
                      </c:pt>
                      <c:pt idx="1919">
                        <c:v>39324</c:v>
                      </c:pt>
                      <c:pt idx="1920">
                        <c:v>39325</c:v>
                      </c:pt>
                      <c:pt idx="1921">
                        <c:v>39329</c:v>
                      </c:pt>
                      <c:pt idx="1922">
                        <c:v>39330</c:v>
                      </c:pt>
                      <c:pt idx="1923">
                        <c:v>39331</c:v>
                      </c:pt>
                      <c:pt idx="1924">
                        <c:v>39332</c:v>
                      </c:pt>
                      <c:pt idx="1925">
                        <c:v>39335</c:v>
                      </c:pt>
                      <c:pt idx="1926">
                        <c:v>39336</c:v>
                      </c:pt>
                      <c:pt idx="1927">
                        <c:v>39337</c:v>
                      </c:pt>
                      <c:pt idx="1928">
                        <c:v>39338</c:v>
                      </c:pt>
                      <c:pt idx="1929">
                        <c:v>39339</c:v>
                      </c:pt>
                      <c:pt idx="1930">
                        <c:v>39342</c:v>
                      </c:pt>
                      <c:pt idx="1931">
                        <c:v>39343</c:v>
                      </c:pt>
                      <c:pt idx="1932">
                        <c:v>39344</c:v>
                      </c:pt>
                      <c:pt idx="1933">
                        <c:v>39345</c:v>
                      </c:pt>
                      <c:pt idx="1934">
                        <c:v>39346</c:v>
                      </c:pt>
                      <c:pt idx="1935">
                        <c:v>39349</c:v>
                      </c:pt>
                      <c:pt idx="1936">
                        <c:v>39350</c:v>
                      </c:pt>
                      <c:pt idx="1937">
                        <c:v>39351</c:v>
                      </c:pt>
                      <c:pt idx="1938">
                        <c:v>39352</c:v>
                      </c:pt>
                      <c:pt idx="1939">
                        <c:v>39353</c:v>
                      </c:pt>
                      <c:pt idx="1940">
                        <c:v>39356</c:v>
                      </c:pt>
                      <c:pt idx="1941">
                        <c:v>39357</c:v>
                      </c:pt>
                      <c:pt idx="1942">
                        <c:v>39358</c:v>
                      </c:pt>
                      <c:pt idx="1943">
                        <c:v>39359</c:v>
                      </c:pt>
                      <c:pt idx="1944">
                        <c:v>39360</c:v>
                      </c:pt>
                      <c:pt idx="1945">
                        <c:v>39364</c:v>
                      </c:pt>
                      <c:pt idx="1946">
                        <c:v>39365</c:v>
                      </c:pt>
                      <c:pt idx="1947">
                        <c:v>39366</c:v>
                      </c:pt>
                      <c:pt idx="1948">
                        <c:v>39367</c:v>
                      </c:pt>
                      <c:pt idx="1949">
                        <c:v>39370</c:v>
                      </c:pt>
                      <c:pt idx="1950">
                        <c:v>39371</c:v>
                      </c:pt>
                      <c:pt idx="1951">
                        <c:v>39372</c:v>
                      </c:pt>
                      <c:pt idx="1952">
                        <c:v>39373</c:v>
                      </c:pt>
                      <c:pt idx="1953">
                        <c:v>39374</c:v>
                      </c:pt>
                      <c:pt idx="1954">
                        <c:v>39377</c:v>
                      </c:pt>
                      <c:pt idx="1955">
                        <c:v>39378</c:v>
                      </c:pt>
                      <c:pt idx="1956">
                        <c:v>39379</c:v>
                      </c:pt>
                      <c:pt idx="1957">
                        <c:v>39380</c:v>
                      </c:pt>
                      <c:pt idx="1958">
                        <c:v>39381</c:v>
                      </c:pt>
                      <c:pt idx="1959">
                        <c:v>39384</c:v>
                      </c:pt>
                      <c:pt idx="1960">
                        <c:v>39385</c:v>
                      </c:pt>
                      <c:pt idx="1961">
                        <c:v>39386</c:v>
                      </c:pt>
                      <c:pt idx="1962">
                        <c:v>39387</c:v>
                      </c:pt>
                      <c:pt idx="1963">
                        <c:v>39388</c:v>
                      </c:pt>
                      <c:pt idx="1964">
                        <c:v>39391</c:v>
                      </c:pt>
                      <c:pt idx="1965">
                        <c:v>39392</c:v>
                      </c:pt>
                      <c:pt idx="1966">
                        <c:v>39393</c:v>
                      </c:pt>
                      <c:pt idx="1967">
                        <c:v>39394</c:v>
                      </c:pt>
                      <c:pt idx="1968">
                        <c:v>39395</c:v>
                      </c:pt>
                      <c:pt idx="1969">
                        <c:v>39399</c:v>
                      </c:pt>
                      <c:pt idx="1970">
                        <c:v>39400</c:v>
                      </c:pt>
                      <c:pt idx="1971">
                        <c:v>39401</c:v>
                      </c:pt>
                      <c:pt idx="1972">
                        <c:v>39402</c:v>
                      </c:pt>
                      <c:pt idx="1973">
                        <c:v>39405</c:v>
                      </c:pt>
                      <c:pt idx="1974">
                        <c:v>39406</c:v>
                      </c:pt>
                      <c:pt idx="1975">
                        <c:v>39407</c:v>
                      </c:pt>
                      <c:pt idx="1976">
                        <c:v>39409</c:v>
                      </c:pt>
                      <c:pt idx="1977">
                        <c:v>39412</c:v>
                      </c:pt>
                      <c:pt idx="1978">
                        <c:v>39413</c:v>
                      </c:pt>
                      <c:pt idx="1979">
                        <c:v>39414</c:v>
                      </c:pt>
                      <c:pt idx="1980">
                        <c:v>39415</c:v>
                      </c:pt>
                      <c:pt idx="1981">
                        <c:v>39416</c:v>
                      </c:pt>
                      <c:pt idx="1982">
                        <c:v>39419</c:v>
                      </c:pt>
                      <c:pt idx="1983">
                        <c:v>39420</c:v>
                      </c:pt>
                      <c:pt idx="1984">
                        <c:v>39421</c:v>
                      </c:pt>
                      <c:pt idx="1985">
                        <c:v>39422</c:v>
                      </c:pt>
                      <c:pt idx="1986">
                        <c:v>39423</c:v>
                      </c:pt>
                      <c:pt idx="1987">
                        <c:v>39426</c:v>
                      </c:pt>
                      <c:pt idx="1988">
                        <c:v>39427</c:v>
                      </c:pt>
                      <c:pt idx="1989">
                        <c:v>39428</c:v>
                      </c:pt>
                      <c:pt idx="1990">
                        <c:v>39429</c:v>
                      </c:pt>
                      <c:pt idx="1991">
                        <c:v>39430</c:v>
                      </c:pt>
                      <c:pt idx="1992">
                        <c:v>39433</c:v>
                      </c:pt>
                      <c:pt idx="1993">
                        <c:v>39434</c:v>
                      </c:pt>
                      <c:pt idx="1994">
                        <c:v>39435</c:v>
                      </c:pt>
                      <c:pt idx="1995">
                        <c:v>39436</c:v>
                      </c:pt>
                      <c:pt idx="1996">
                        <c:v>39437</c:v>
                      </c:pt>
                      <c:pt idx="1997">
                        <c:v>39440</c:v>
                      </c:pt>
                      <c:pt idx="1998">
                        <c:v>39442</c:v>
                      </c:pt>
                      <c:pt idx="1999">
                        <c:v>39443</c:v>
                      </c:pt>
                      <c:pt idx="2000">
                        <c:v>39444</c:v>
                      </c:pt>
                      <c:pt idx="2001">
                        <c:v>39447</c:v>
                      </c:pt>
                      <c:pt idx="2002">
                        <c:v>39449</c:v>
                      </c:pt>
                      <c:pt idx="2003">
                        <c:v>39450</c:v>
                      </c:pt>
                      <c:pt idx="2004">
                        <c:v>39451</c:v>
                      </c:pt>
                      <c:pt idx="2005">
                        <c:v>39454</c:v>
                      </c:pt>
                      <c:pt idx="2006">
                        <c:v>39455</c:v>
                      </c:pt>
                      <c:pt idx="2007">
                        <c:v>39456</c:v>
                      </c:pt>
                      <c:pt idx="2008">
                        <c:v>39457</c:v>
                      </c:pt>
                      <c:pt idx="2009">
                        <c:v>39458</c:v>
                      </c:pt>
                      <c:pt idx="2010">
                        <c:v>39461</c:v>
                      </c:pt>
                      <c:pt idx="2011">
                        <c:v>39462</c:v>
                      </c:pt>
                      <c:pt idx="2012">
                        <c:v>39463</c:v>
                      </c:pt>
                      <c:pt idx="2013">
                        <c:v>39464</c:v>
                      </c:pt>
                      <c:pt idx="2014">
                        <c:v>39465</c:v>
                      </c:pt>
                      <c:pt idx="2015">
                        <c:v>39469</c:v>
                      </c:pt>
                      <c:pt idx="2016">
                        <c:v>39470</c:v>
                      </c:pt>
                      <c:pt idx="2017">
                        <c:v>39471</c:v>
                      </c:pt>
                      <c:pt idx="2018">
                        <c:v>39472</c:v>
                      </c:pt>
                      <c:pt idx="2019">
                        <c:v>39475</c:v>
                      </c:pt>
                      <c:pt idx="2020">
                        <c:v>39476</c:v>
                      </c:pt>
                      <c:pt idx="2021">
                        <c:v>39477</c:v>
                      </c:pt>
                      <c:pt idx="2022">
                        <c:v>39478</c:v>
                      </c:pt>
                      <c:pt idx="2023">
                        <c:v>39479</c:v>
                      </c:pt>
                      <c:pt idx="2024">
                        <c:v>39482</c:v>
                      </c:pt>
                      <c:pt idx="2025">
                        <c:v>39483</c:v>
                      </c:pt>
                      <c:pt idx="2026">
                        <c:v>39484</c:v>
                      </c:pt>
                      <c:pt idx="2027">
                        <c:v>39485</c:v>
                      </c:pt>
                      <c:pt idx="2028">
                        <c:v>39486</c:v>
                      </c:pt>
                      <c:pt idx="2029">
                        <c:v>39489</c:v>
                      </c:pt>
                      <c:pt idx="2030">
                        <c:v>39490</c:v>
                      </c:pt>
                      <c:pt idx="2031">
                        <c:v>39491</c:v>
                      </c:pt>
                      <c:pt idx="2032">
                        <c:v>39492</c:v>
                      </c:pt>
                      <c:pt idx="2033">
                        <c:v>39493</c:v>
                      </c:pt>
                      <c:pt idx="2034">
                        <c:v>39497</c:v>
                      </c:pt>
                      <c:pt idx="2035">
                        <c:v>39498</c:v>
                      </c:pt>
                      <c:pt idx="2036">
                        <c:v>39499</c:v>
                      </c:pt>
                      <c:pt idx="2037">
                        <c:v>39500</c:v>
                      </c:pt>
                      <c:pt idx="2038">
                        <c:v>39503</c:v>
                      </c:pt>
                      <c:pt idx="2039">
                        <c:v>39504</c:v>
                      </c:pt>
                      <c:pt idx="2040">
                        <c:v>39505</c:v>
                      </c:pt>
                      <c:pt idx="2041">
                        <c:v>39506</c:v>
                      </c:pt>
                      <c:pt idx="2042">
                        <c:v>39507</c:v>
                      </c:pt>
                      <c:pt idx="2043">
                        <c:v>39510</c:v>
                      </c:pt>
                      <c:pt idx="2044">
                        <c:v>39511</c:v>
                      </c:pt>
                      <c:pt idx="2045">
                        <c:v>39512</c:v>
                      </c:pt>
                      <c:pt idx="2046">
                        <c:v>39513</c:v>
                      </c:pt>
                      <c:pt idx="2047">
                        <c:v>39514</c:v>
                      </c:pt>
                      <c:pt idx="2048">
                        <c:v>39517</c:v>
                      </c:pt>
                      <c:pt idx="2049">
                        <c:v>39518</c:v>
                      </c:pt>
                      <c:pt idx="2050">
                        <c:v>39519</c:v>
                      </c:pt>
                      <c:pt idx="2051">
                        <c:v>39520</c:v>
                      </c:pt>
                      <c:pt idx="2052">
                        <c:v>39521</c:v>
                      </c:pt>
                      <c:pt idx="2053">
                        <c:v>39524</c:v>
                      </c:pt>
                      <c:pt idx="2054">
                        <c:v>39525</c:v>
                      </c:pt>
                      <c:pt idx="2055">
                        <c:v>39526</c:v>
                      </c:pt>
                      <c:pt idx="2056">
                        <c:v>39527</c:v>
                      </c:pt>
                      <c:pt idx="2057">
                        <c:v>39531</c:v>
                      </c:pt>
                      <c:pt idx="2058">
                        <c:v>39532</c:v>
                      </c:pt>
                      <c:pt idx="2059">
                        <c:v>39533</c:v>
                      </c:pt>
                      <c:pt idx="2060">
                        <c:v>39534</c:v>
                      </c:pt>
                      <c:pt idx="2061">
                        <c:v>39535</c:v>
                      </c:pt>
                      <c:pt idx="2062">
                        <c:v>39538</c:v>
                      </c:pt>
                      <c:pt idx="2063">
                        <c:v>39539</c:v>
                      </c:pt>
                      <c:pt idx="2064">
                        <c:v>39540</c:v>
                      </c:pt>
                      <c:pt idx="2065">
                        <c:v>39541</c:v>
                      </c:pt>
                      <c:pt idx="2066">
                        <c:v>39542</c:v>
                      </c:pt>
                      <c:pt idx="2067">
                        <c:v>39545</c:v>
                      </c:pt>
                      <c:pt idx="2068">
                        <c:v>39546</c:v>
                      </c:pt>
                      <c:pt idx="2069">
                        <c:v>39547</c:v>
                      </c:pt>
                      <c:pt idx="2070">
                        <c:v>39548</c:v>
                      </c:pt>
                      <c:pt idx="2071">
                        <c:v>39549</c:v>
                      </c:pt>
                      <c:pt idx="2072">
                        <c:v>39552</c:v>
                      </c:pt>
                      <c:pt idx="2073">
                        <c:v>39553</c:v>
                      </c:pt>
                      <c:pt idx="2074">
                        <c:v>39554</c:v>
                      </c:pt>
                      <c:pt idx="2075">
                        <c:v>39555</c:v>
                      </c:pt>
                      <c:pt idx="2076">
                        <c:v>39556</c:v>
                      </c:pt>
                      <c:pt idx="2077">
                        <c:v>39559</c:v>
                      </c:pt>
                      <c:pt idx="2078">
                        <c:v>39560</c:v>
                      </c:pt>
                      <c:pt idx="2079">
                        <c:v>39561</c:v>
                      </c:pt>
                      <c:pt idx="2080">
                        <c:v>39562</c:v>
                      </c:pt>
                      <c:pt idx="2081">
                        <c:v>39563</c:v>
                      </c:pt>
                      <c:pt idx="2082">
                        <c:v>39566</c:v>
                      </c:pt>
                      <c:pt idx="2083">
                        <c:v>39567</c:v>
                      </c:pt>
                      <c:pt idx="2084">
                        <c:v>39568</c:v>
                      </c:pt>
                      <c:pt idx="2085">
                        <c:v>39569</c:v>
                      </c:pt>
                      <c:pt idx="2086">
                        <c:v>39570</c:v>
                      </c:pt>
                      <c:pt idx="2087">
                        <c:v>39573</c:v>
                      </c:pt>
                      <c:pt idx="2088">
                        <c:v>39574</c:v>
                      </c:pt>
                      <c:pt idx="2089">
                        <c:v>39575</c:v>
                      </c:pt>
                      <c:pt idx="2090">
                        <c:v>39576</c:v>
                      </c:pt>
                      <c:pt idx="2091">
                        <c:v>39577</c:v>
                      </c:pt>
                      <c:pt idx="2092">
                        <c:v>39580</c:v>
                      </c:pt>
                      <c:pt idx="2093">
                        <c:v>39581</c:v>
                      </c:pt>
                      <c:pt idx="2094">
                        <c:v>39582</c:v>
                      </c:pt>
                      <c:pt idx="2095">
                        <c:v>39583</c:v>
                      </c:pt>
                      <c:pt idx="2096">
                        <c:v>39584</c:v>
                      </c:pt>
                      <c:pt idx="2097">
                        <c:v>39587</c:v>
                      </c:pt>
                      <c:pt idx="2098">
                        <c:v>39588</c:v>
                      </c:pt>
                      <c:pt idx="2099">
                        <c:v>39589</c:v>
                      </c:pt>
                      <c:pt idx="2100">
                        <c:v>39590</c:v>
                      </c:pt>
                      <c:pt idx="2101">
                        <c:v>39591</c:v>
                      </c:pt>
                      <c:pt idx="2102">
                        <c:v>39595</c:v>
                      </c:pt>
                      <c:pt idx="2103">
                        <c:v>39596</c:v>
                      </c:pt>
                      <c:pt idx="2104">
                        <c:v>39597</c:v>
                      </c:pt>
                      <c:pt idx="2105">
                        <c:v>39598</c:v>
                      </c:pt>
                      <c:pt idx="2106">
                        <c:v>39601</c:v>
                      </c:pt>
                      <c:pt idx="2107">
                        <c:v>39602</c:v>
                      </c:pt>
                      <c:pt idx="2108">
                        <c:v>39603</c:v>
                      </c:pt>
                      <c:pt idx="2109">
                        <c:v>39604</c:v>
                      </c:pt>
                      <c:pt idx="2110">
                        <c:v>39605</c:v>
                      </c:pt>
                      <c:pt idx="2111">
                        <c:v>39608</c:v>
                      </c:pt>
                      <c:pt idx="2112">
                        <c:v>39609</c:v>
                      </c:pt>
                      <c:pt idx="2113">
                        <c:v>39610</c:v>
                      </c:pt>
                      <c:pt idx="2114">
                        <c:v>39611</c:v>
                      </c:pt>
                      <c:pt idx="2115">
                        <c:v>39612</c:v>
                      </c:pt>
                      <c:pt idx="2116">
                        <c:v>39615</c:v>
                      </c:pt>
                      <c:pt idx="2117">
                        <c:v>39616</c:v>
                      </c:pt>
                      <c:pt idx="2118">
                        <c:v>39617</c:v>
                      </c:pt>
                      <c:pt idx="2119">
                        <c:v>39618</c:v>
                      </c:pt>
                      <c:pt idx="2120">
                        <c:v>39619</c:v>
                      </c:pt>
                      <c:pt idx="2121">
                        <c:v>39622</c:v>
                      </c:pt>
                      <c:pt idx="2122">
                        <c:v>39623</c:v>
                      </c:pt>
                      <c:pt idx="2123">
                        <c:v>39624</c:v>
                      </c:pt>
                      <c:pt idx="2124">
                        <c:v>39625</c:v>
                      </c:pt>
                      <c:pt idx="2125">
                        <c:v>39626</c:v>
                      </c:pt>
                      <c:pt idx="2126">
                        <c:v>39629</c:v>
                      </c:pt>
                      <c:pt idx="2127">
                        <c:v>39630</c:v>
                      </c:pt>
                      <c:pt idx="2128">
                        <c:v>39631</c:v>
                      </c:pt>
                      <c:pt idx="2129">
                        <c:v>39632</c:v>
                      </c:pt>
                      <c:pt idx="2130">
                        <c:v>39636</c:v>
                      </c:pt>
                      <c:pt idx="2131">
                        <c:v>39637</c:v>
                      </c:pt>
                      <c:pt idx="2132">
                        <c:v>39638</c:v>
                      </c:pt>
                      <c:pt idx="2133">
                        <c:v>39639</c:v>
                      </c:pt>
                      <c:pt idx="2134">
                        <c:v>39640</c:v>
                      </c:pt>
                      <c:pt idx="2135">
                        <c:v>39643</c:v>
                      </c:pt>
                      <c:pt idx="2136">
                        <c:v>39644</c:v>
                      </c:pt>
                      <c:pt idx="2137">
                        <c:v>39645</c:v>
                      </c:pt>
                      <c:pt idx="2138">
                        <c:v>39646</c:v>
                      </c:pt>
                      <c:pt idx="2139">
                        <c:v>39647</c:v>
                      </c:pt>
                      <c:pt idx="2140">
                        <c:v>39650</c:v>
                      </c:pt>
                      <c:pt idx="2141">
                        <c:v>39651</c:v>
                      </c:pt>
                      <c:pt idx="2142">
                        <c:v>39652</c:v>
                      </c:pt>
                      <c:pt idx="2143">
                        <c:v>39653</c:v>
                      </c:pt>
                      <c:pt idx="2144">
                        <c:v>39654</c:v>
                      </c:pt>
                      <c:pt idx="2145">
                        <c:v>39657</c:v>
                      </c:pt>
                      <c:pt idx="2146">
                        <c:v>39658</c:v>
                      </c:pt>
                      <c:pt idx="2147">
                        <c:v>39659</c:v>
                      </c:pt>
                      <c:pt idx="2148">
                        <c:v>39660</c:v>
                      </c:pt>
                      <c:pt idx="2149">
                        <c:v>39661</c:v>
                      </c:pt>
                      <c:pt idx="2150">
                        <c:v>39664</c:v>
                      </c:pt>
                      <c:pt idx="2151">
                        <c:v>39665</c:v>
                      </c:pt>
                      <c:pt idx="2152">
                        <c:v>39666</c:v>
                      </c:pt>
                      <c:pt idx="2153">
                        <c:v>39667</c:v>
                      </c:pt>
                      <c:pt idx="2154">
                        <c:v>39668</c:v>
                      </c:pt>
                      <c:pt idx="2155">
                        <c:v>39671</c:v>
                      </c:pt>
                      <c:pt idx="2156">
                        <c:v>39672</c:v>
                      </c:pt>
                      <c:pt idx="2157">
                        <c:v>39673</c:v>
                      </c:pt>
                      <c:pt idx="2158">
                        <c:v>39674</c:v>
                      </c:pt>
                      <c:pt idx="2159">
                        <c:v>39675</c:v>
                      </c:pt>
                      <c:pt idx="2160">
                        <c:v>39678</c:v>
                      </c:pt>
                      <c:pt idx="2161">
                        <c:v>39679</c:v>
                      </c:pt>
                      <c:pt idx="2162">
                        <c:v>39680</c:v>
                      </c:pt>
                      <c:pt idx="2163">
                        <c:v>39681</c:v>
                      </c:pt>
                      <c:pt idx="2164">
                        <c:v>39682</c:v>
                      </c:pt>
                      <c:pt idx="2165">
                        <c:v>39685</c:v>
                      </c:pt>
                      <c:pt idx="2166">
                        <c:v>39686</c:v>
                      </c:pt>
                      <c:pt idx="2167">
                        <c:v>39687</c:v>
                      </c:pt>
                      <c:pt idx="2168">
                        <c:v>39688</c:v>
                      </c:pt>
                      <c:pt idx="2169">
                        <c:v>39689</c:v>
                      </c:pt>
                      <c:pt idx="2170">
                        <c:v>39693</c:v>
                      </c:pt>
                      <c:pt idx="2171">
                        <c:v>39694</c:v>
                      </c:pt>
                      <c:pt idx="2172">
                        <c:v>39695</c:v>
                      </c:pt>
                      <c:pt idx="2173">
                        <c:v>39696</c:v>
                      </c:pt>
                      <c:pt idx="2174">
                        <c:v>39699</c:v>
                      </c:pt>
                      <c:pt idx="2175">
                        <c:v>39700</c:v>
                      </c:pt>
                      <c:pt idx="2176">
                        <c:v>39701</c:v>
                      </c:pt>
                      <c:pt idx="2177">
                        <c:v>39702</c:v>
                      </c:pt>
                      <c:pt idx="2178">
                        <c:v>39703</c:v>
                      </c:pt>
                      <c:pt idx="2179">
                        <c:v>39706</c:v>
                      </c:pt>
                      <c:pt idx="2180">
                        <c:v>39707</c:v>
                      </c:pt>
                      <c:pt idx="2181">
                        <c:v>39708</c:v>
                      </c:pt>
                      <c:pt idx="2182">
                        <c:v>39709</c:v>
                      </c:pt>
                      <c:pt idx="2183">
                        <c:v>39710</c:v>
                      </c:pt>
                      <c:pt idx="2184">
                        <c:v>39713</c:v>
                      </c:pt>
                      <c:pt idx="2185">
                        <c:v>39714</c:v>
                      </c:pt>
                      <c:pt idx="2186">
                        <c:v>39715</c:v>
                      </c:pt>
                      <c:pt idx="2187">
                        <c:v>39716</c:v>
                      </c:pt>
                      <c:pt idx="2188">
                        <c:v>39717</c:v>
                      </c:pt>
                      <c:pt idx="2189">
                        <c:v>39720</c:v>
                      </c:pt>
                      <c:pt idx="2190">
                        <c:v>39721</c:v>
                      </c:pt>
                      <c:pt idx="2191">
                        <c:v>39722</c:v>
                      </c:pt>
                      <c:pt idx="2192">
                        <c:v>39723</c:v>
                      </c:pt>
                      <c:pt idx="2193">
                        <c:v>39724</c:v>
                      </c:pt>
                      <c:pt idx="2194">
                        <c:v>39727</c:v>
                      </c:pt>
                      <c:pt idx="2195">
                        <c:v>39728</c:v>
                      </c:pt>
                      <c:pt idx="2196">
                        <c:v>39729</c:v>
                      </c:pt>
                      <c:pt idx="2197">
                        <c:v>39730</c:v>
                      </c:pt>
                      <c:pt idx="2198">
                        <c:v>39731</c:v>
                      </c:pt>
                      <c:pt idx="2199">
                        <c:v>39735</c:v>
                      </c:pt>
                      <c:pt idx="2200">
                        <c:v>39736</c:v>
                      </c:pt>
                      <c:pt idx="2201">
                        <c:v>39737</c:v>
                      </c:pt>
                      <c:pt idx="2202">
                        <c:v>39738</c:v>
                      </c:pt>
                      <c:pt idx="2203">
                        <c:v>39741</c:v>
                      </c:pt>
                      <c:pt idx="2204">
                        <c:v>39742</c:v>
                      </c:pt>
                      <c:pt idx="2205">
                        <c:v>39743</c:v>
                      </c:pt>
                      <c:pt idx="2206">
                        <c:v>39744</c:v>
                      </c:pt>
                      <c:pt idx="2207">
                        <c:v>39745</c:v>
                      </c:pt>
                      <c:pt idx="2208">
                        <c:v>39748</c:v>
                      </c:pt>
                      <c:pt idx="2209">
                        <c:v>39749</c:v>
                      </c:pt>
                      <c:pt idx="2210">
                        <c:v>39750</c:v>
                      </c:pt>
                      <c:pt idx="2211">
                        <c:v>39751</c:v>
                      </c:pt>
                      <c:pt idx="2212">
                        <c:v>39752</c:v>
                      </c:pt>
                      <c:pt idx="2213">
                        <c:v>39755</c:v>
                      </c:pt>
                      <c:pt idx="2214">
                        <c:v>39756</c:v>
                      </c:pt>
                      <c:pt idx="2215">
                        <c:v>39757</c:v>
                      </c:pt>
                      <c:pt idx="2216">
                        <c:v>39758</c:v>
                      </c:pt>
                      <c:pt idx="2217">
                        <c:v>39759</c:v>
                      </c:pt>
                      <c:pt idx="2218">
                        <c:v>39762</c:v>
                      </c:pt>
                      <c:pt idx="2219">
                        <c:v>39764</c:v>
                      </c:pt>
                      <c:pt idx="2220">
                        <c:v>39765</c:v>
                      </c:pt>
                      <c:pt idx="2221">
                        <c:v>39766</c:v>
                      </c:pt>
                      <c:pt idx="2222">
                        <c:v>39769</c:v>
                      </c:pt>
                      <c:pt idx="2223">
                        <c:v>39770</c:v>
                      </c:pt>
                      <c:pt idx="2224">
                        <c:v>39771</c:v>
                      </c:pt>
                      <c:pt idx="2225">
                        <c:v>39772</c:v>
                      </c:pt>
                      <c:pt idx="2226">
                        <c:v>39773</c:v>
                      </c:pt>
                      <c:pt idx="2227">
                        <c:v>39776</c:v>
                      </c:pt>
                      <c:pt idx="2228">
                        <c:v>39777</c:v>
                      </c:pt>
                      <c:pt idx="2229">
                        <c:v>39778</c:v>
                      </c:pt>
                      <c:pt idx="2230">
                        <c:v>39780</c:v>
                      </c:pt>
                      <c:pt idx="2231">
                        <c:v>39783</c:v>
                      </c:pt>
                      <c:pt idx="2232">
                        <c:v>39784</c:v>
                      </c:pt>
                      <c:pt idx="2233">
                        <c:v>39785</c:v>
                      </c:pt>
                      <c:pt idx="2234">
                        <c:v>39786</c:v>
                      </c:pt>
                      <c:pt idx="2235">
                        <c:v>39787</c:v>
                      </c:pt>
                      <c:pt idx="2236">
                        <c:v>39790</c:v>
                      </c:pt>
                      <c:pt idx="2237">
                        <c:v>39791</c:v>
                      </c:pt>
                      <c:pt idx="2238">
                        <c:v>39792</c:v>
                      </c:pt>
                      <c:pt idx="2239">
                        <c:v>39793</c:v>
                      </c:pt>
                      <c:pt idx="2240">
                        <c:v>39794</c:v>
                      </c:pt>
                      <c:pt idx="2241">
                        <c:v>39797</c:v>
                      </c:pt>
                      <c:pt idx="2242">
                        <c:v>39798</c:v>
                      </c:pt>
                      <c:pt idx="2243">
                        <c:v>39799</c:v>
                      </c:pt>
                      <c:pt idx="2244">
                        <c:v>39800</c:v>
                      </c:pt>
                      <c:pt idx="2245">
                        <c:v>39801</c:v>
                      </c:pt>
                      <c:pt idx="2246">
                        <c:v>39804</c:v>
                      </c:pt>
                      <c:pt idx="2247">
                        <c:v>39805</c:v>
                      </c:pt>
                      <c:pt idx="2248">
                        <c:v>39806</c:v>
                      </c:pt>
                      <c:pt idx="2249">
                        <c:v>39808</c:v>
                      </c:pt>
                      <c:pt idx="2250">
                        <c:v>39811</c:v>
                      </c:pt>
                      <c:pt idx="2251">
                        <c:v>39812</c:v>
                      </c:pt>
                      <c:pt idx="2252">
                        <c:v>39813</c:v>
                      </c:pt>
                      <c:pt idx="2253">
                        <c:v>39815</c:v>
                      </c:pt>
                      <c:pt idx="2254">
                        <c:v>39818</c:v>
                      </c:pt>
                      <c:pt idx="2255">
                        <c:v>39819</c:v>
                      </c:pt>
                      <c:pt idx="2256">
                        <c:v>39820</c:v>
                      </c:pt>
                      <c:pt idx="2257">
                        <c:v>39821</c:v>
                      </c:pt>
                      <c:pt idx="2258">
                        <c:v>39822</c:v>
                      </c:pt>
                      <c:pt idx="2259">
                        <c:v>39825</c:v>
                      </c:pt>
                      <c:pt idx="2260">
                        <c:v>39826</c:v>
                      </c:pt>
                      <c:pt idx="2261">
                        <c:v>39827</c:v>
                      </c:pt>
                      <c:pt idx="2262">
                        <c:v>39828</c:v>
                      </c:pt>
                      <c:pt idx="2263">
                        <c:v>39829</c:v>
                      </c:pt>
                      <c:pt idx="2264">
                        <c:v>39833</c:v>
                      </c:pt>
                      <c:pt idx="2265">
                        <c:v>39834</c:v>
                      </c:pt>
                      <c:pt idx="2266">
                        <c:v>39835</c:v>
                      </c:pt>
                      <c:pt idx="2267">
                        <c:v>39836</c:v>
                      </c:pt>
                      <c:pt idx="2268">
                        <c:v>39839</c:v>
                      </c:pt>
                      <c:pt idx="2269">
                        <c:v>39840</c:v>
                      </c:pt>
                      <c:pt idx="2270">
                        <c:v>39841</c:v>
                      </c:pt>
                      <c:pt idx="2271">
                        <c:v>39842</c:v>
                      </c:pt>
                      <c:pt idx="2272">
                        <c:v>39843</c:v>
                      </c:pt>
                      <c:pt idx="2273">
                        <c:v>39846</c:v>
                      </c:pt>
                      <c:pt idx="2274">
                        <c:v>39847</c:v>
                      </c:pt>
                      <c:pt idx="2275">
                        <c:v>39848</c:v>
                      </c:pt>
                      <c:pt idx="2276">
                        <c:v>39849</c:v>
                      </c:pt>
                      <c:pt idx="2277">
                        <c:v>39850</c:v>
                      </c:pt>
                      <c:pt idx="2278">
                        <c:v>39853</c:v>
                      </c:pt>
                      <c:pt idx="2279">
                        <c:v>39854</c:v>
                      </c:pt>
                      <c:pt idx="2280">
                        <c:v>39855</c:v>
                      </c:pt>
                      <c:pt idx="2281">
                        <c:v>39856</c:v>
                      </c:pt>
                      <c:pt idx="2282">
                        <c:v>39857</c:v>
                      </c:pt>
                      <c:pt idx="2283">
                        <c:v>39861</c:v>
                      </c:pt>
                      <c:pt idx="2284">
                        <c:v>39862</c:v>
                      </c:pt>
                      <c:pt idx="2285">
                        <c:v>39863</c:v>
                      </c:pt>
                      <c:pt idx="2286">
                        <c:v>39864</c:v>
                      </c:pt>
                      <c:pt idx="2287">
                        <c:v>39867</c:v>
                      </c:pt>
                      <c:pt idx="2288">
                        <c:v>39868</c:v>
                      </c:pt>
                      <c:pt idx="2289">
                        <c:v>39869</c:v>
                      </c:pt>
                      <c:pt idx="2290">
                        <c:v>39870</c:v>
                      </c:pt>
                      <c:pt idx="2291">
                        <c:v>39871</c:v>
                      </c:pt>
                      <c:pt idx="2292">
                        <c:v>39874</c:v>
                      </c:pt>
                      <c:pt idx="2293">
                        <c:v>39875</c:v>
                      </c:pt>
                      <c:pt idx="2294">
                        <c:v>39876</c:v>
                      </c:pt>
                      <c:pt idx="2295">
                        <c:v>39877</c:v>
                      </c:pt>
                      <c:pt idx="2296">
                        <c:v>39878</c:v>
                      </c:pt>
                      <c:pt idx="2297">
                        <c:v>39881</c:v>
                      </c:pt>
                      <c:pt idx="2298">
                        <c:v>39882</c:v>
                      </c:pt>
                      <c:pt idx="2299">
                        <c:v>39883</c:v>
                      </c:pt>
                      <c:pt idx="2300">
                        <c:v>39884</c:v>
                      </c:pt>
                      <c:pt idx="2301">
                        <c:v>39885</c:v>
                      </c:pt>
                      <c:pt idx="2302">
                        <c:v>39888</c:v>
                      </c:pt>
                      <c:pt idx="2303">
                        <c:v>39889</c:v>
                      </c:pt>
                      <c:pt idx="2304">
                        <c:v>39890</c:v>
                      </c:pt>
                      <c:pt idx="2305">
                        <c:v>39891</c:v>
                      </c:pt>
                      <c:pt idx="2306">
                        <c:v>39892</c:v>
                      </c:pt>
                      <c:pt idx="2307">
                        <c:v>39895</c:v>
                      </c:pt>
                      <c:pt idx="2308">
                        <c:v>39896</c:v>
                      </c:pt>
                      <c:pt idx="2309">
                        <c:v>39897</c:v>
                      </c:pt>
                      <c:pt idx="2310">
                        <c:v>39898</c:v>
                      </c:pt>
                      <c:pt idx="2311">
                        <c:v>39899</c:v>
                      </c:pt>
                      <c:pt idx="2312">
                        <c:v>39902</c:v>
                      </c:pt>
                      <c:pt idx="2313">
                        <c:v>39903</c:v>
                      </c:pt>
                      <c:pt idx="2314">
                        <c:v>39904</c:v>
                      </c:pt>
                      <c:pt idx="2315">
                        <c:v>39905</c:v>
                      </c:pt>
                      <c:pt idx="2316">
                        <c:v>39906</c:v>
                      </c:pt>
                      <c:pt idx="2317">
                        <c:v>39909</c:v>
                      </c:pt>
                      <c:pt idx="2318">
                        <c:v>39910</c:v>
                      </c:pt>
                      <c:pt idx="2319">
                        <c:v>39911</c:v>
                      </c:pt>
                      <c:pt idx="2320">
                        <c:v>39912</c:v>
                      </c:pt>
                      <c:pt idx="2321">
                        <c:v>39916</c:v>
                      </c:pt>
                      <c:pt idx="2322">
                        <c:v>39917</c:v>
                      </c:pt>
                      <c:pt idx="2323">
                        <c:v>39918</c:v>
                      </c:pt>
                      <c:pt idx="2324">
                        <c:v>39919</c:v>
                      </c:pt>
                      <c:pt idx="2325">
                        <c:v>39920</c:v>
                      </c:pt>
                      <c:pt idx="2326">
                        <c:v>39923</c:v>
                      </c:pt>
                      <c:pt idx="2327">
                        <c:v>39924</c:v>
                      </c:pt>
                      <c:pt idx="2328">
                        <c:v>39925</c:v>
                      </c:pt>
                      <c:pt idx="2329">
                        <c:v>39926</c:v>
                      </c:pt>
                      <c:pt idx="2330">
                        <c:v>39927</c:v>
                      </c:pt>
                      <c:pt idx="2331">
                        <c:v>39930</c:v>
                      </c:pt>
                      <c:pt idx="2332">
                        <c:v>39931</c:v>
                      </c:pt>
                      <c:pt idx="2333">
                        <c:v>39932</c:v>
                      </c:pt>
                      <c:pt idx="2334">
                        <c:v>39933</c:v>
                      </c:pt>
                      <c:pt idx="2335">
                        <c:v>39934</c:v>
                      </c:pt>
                      <c:pt idx="2336">
                        <c:v>39937</c:v>
                      </c:pt>
                      <c:pt idx="2337">
                        <c:v>39938</c:v>
                      </c:pt>
                      <c:pt idx="2338">
                        <c:v>39939</c:v>
                      </c:pt>
                      <c:pt idx="2339">
                        <c:v>39940</c:v>
                      </c:pt>
                      <c:pt idx="2340">
                        <c:v>39941</c:v>
                      </c:pt>
                      <c:pt idx="2341">
                        <c:v>39944</c:v>
                      </c:pt>
                      <c:pt idx="2342">
                        <c:v>39945</c:v>
                      </c:pt>
                      <c:pt idx="2343">
                        <c:v>39946</c:v>
                      </c:pt>
                      <c:pt idx="2344">
                        <c:v>39947</c:v>
                      </c:pt>
                      <c:pt idx="2345">
                        <c:v>39948</c:v>
                      </c:pt>
                      <c:pt idx="2346">
                        <c:v>39951</c:v>
                      </c:pt>
                      <c:pt idx="2347">
                        <c:v>39952</c:v>
                      </c:pt>
                      <c:pt idx="2348">
                        <c:v>39953</c:v>
                      </c:pt>
                      <c:pt idx="2349">
                        <c:v>39954</c:v>
                      </c:pt>
                      <c:pt idx="2350">
                        <c:v>39955</c:v>
                      </c:pt>
                      <c:pt idx="2351">
                        <c:v>39959</c:v>
                      </c:pt>
                      <c:pt idx="2352">
                        <c:v>39960</c:v>
                      </c:pt>
                      <c:pt idx="2353">
                        <c:v>39961</c:v>
                      </c:pt>
                      <c:pt idx="2354">
                        <c:v>39962</c:v>
                      </c:pt>
                      <c:pt idx="2355">
                        <c:v>39965</c:v>
                      </c:pt>
                      <c:pt idx="2356">
                        <c:v>39966</c:v>
                      </c:pt>
                      <c:pt idx="2357">
                        <c:v>39967</c:v>
                      </c:pt>
                      <c:pt idx="2358">
                        <c:v>39968</c:v>
                      </c:pt>
                      <c:pt idx="2359">
                        <c:v>39969</c:v>
                      </c:pt>
                      <c:pt idx="2360">
                        <c:v>39972</c:v>
                      </c:pt>
                      <c:pt idx="2361">
                        <c:v>39973</c:v>
                      </c:pt>
                      <c:pt idx="2362">
                        <c:v>39974</c:v>
                      </c:pt>
                      <c:pt idx="2363">
                        <c:v>39975</c:v>
                      </c:pt>
                      <c:pt idx="2364">
                        <c:v>39976</c:v>
                      </c:pt>
                      <c:pt idx="2365">
                        <c:v>39979</c:v>
                      </c:pt>
                      <c:pt idx="2366">
                        <c:v>39980</c:v>
                      </c:pt>
                      <c:pt idx="2367">
                        <c:v>39981</c:v>
                      </c:pt>
                      <c:pt idx="2368">
                        <c:v>39982</c:v>
                      </c:pt>
                      <c:pt idx="2369">
                        <c:v>39983</c:v>
                      </c:pt>
                      <c:pt idx="2370">
                        <c:v>39986</c:v>
                      </c:pt>
                      <c:pt idx="2371">
                        <c:v>39987</c:v>
                      </c:pt>
                      <c:pt idx="2372">
                        <c:v>39988</c:v>
                      </c:pt>
                      <c:pt idx="2373">
                        <c:v>39989</c:v>
                      </c:pt>
                      <c:pt idx="2374">
                        <c:v>39990</c:v>
                      </c:pt>
                      <c:pt idx="2375">
                        <c:v>39993</c:v>
                      </c:pt>
                      <c:pt idx="2376">
                        <c:v>39994</c:v>
                      </c:pt>
                      <c:pt idx="2377">
                        <c:v>39995</c:v>
                      </c:pt>
                      <c:pt idx="2378">
                        <c:v>39996</c:v>
                      </c:pt>
                      <c:pt idx="2379">
                        <c:v>40000</c:v>
                      </c:pt>
                      <c:pt idx="2380">
                        <c:v>40001</c:v>
                      </c:pt>
                      <c:pt idx="2381">
                        <c:v>40002</c:v>
                      </c:pt>
                      <c:pt idx="2382">
                        <c:v>40003</c:v>
                      </c:pt>
                      <c:pt idx="2383">
                        <c:v>40004</c:v>
                      </c:pt>
                      <c:pt idx="2384">
                        <c:v>40007</c:v>
                      </c:pt>
                      <c:pt idx="2385">
                        <c:v>40008</c:v>
                      </c:pt>
                      <c:pt idx="2386">
                        <c:v>40009</c:v>
                      </c:pt>
                      <c:pt idx="2387">
                        <c:v>40010</c:v>
                      </c:pt>
                      <c:pt idx="2388">
                        <c:v>40011</c:v>
                      </c:pt>
                      <c:pt idx="2389">
                        <c:v>40014</c:v>
                      </c:pt>
                      <c:pt idx="2390">
                        <c:v>40015</c:v>
                      </c:pt>
                      <c:pt idx="2391">
                        <c:v>40016</c:v>
                      </c:pt>
                      <c:pt idx="2392">
                        <c:v>40017</c:v>
                      </c:pt>
                      <c:pt idx="2393">
                        <c:v>40018</c:v>
                      </c:pt>
                      <c:pt idx="2394">
                        <c:v>40021</c:v>
                      </c:pt>
                      <c:pt idx="2395">
                        <c:v>40022</c:v>
                      </c:pt>
                      <c:pt idx="2396">
                        <c:v>40023</c:v>
                      </c:pt>
                      <c:pt idx="2397">
                        <c:v>40024</c:v>
                      </c:pt>
                      <c:pt idx="2398">
                        <c:v>40025</c:v>
                      </c:pt>
                      <c:pt idx="2399">
                        <c:v>40028</c:v>
                      </c:pt>
                      <c:pt idx="2400">
                        <c:v>40029</c:v>
                      </c:pt>
                      <c:pt idx="2401">
                        <c:v>40030</c:v>
                      </c:pt>
                      <c:pt idx="2402">
                        <c:v>40031</c:v>
                      </c:pt>
                      <c:pt idx="2403">
                        <c:v>40032</c:v>
                      </c:pt>
                      <c:pt idx="2404">
                        <c:v>40035</c:v>
                      </c:pt>
                      <c:pt idx="2405">
                        <c:v>40036</c:v>
                      </c:pt>
                      <c:pt idx="2406">
                        <c:v>40037</c:v>
                      </c:pt>
                      <c:pt idx="2407">
                        <c:v>40038</c:v>
                      </c:pt>
                      <c:pt idx="2408">
                        <c:v>40039</c:v>
                      </c:pt>
                      <c:pt idx="2409">
                        <c:v>40042</c:v>
                      </c:pt>
                      <c:pt idx="2410">
                        <c:v>40043</c:v>
                      </c:pt>
                      <c:pt idx="2411">
                        <c:v>40044</c:v>
                      </c:pt>
                      <c:pt idx="2412">
                        <c:v>40045</c:v>
                      </c:pt>
                      <c:pt idx="2413">
                        <c:v>40046</c:v>
                      </c:pt>
                      <c:pt idx="2414">
                        <c:v>40049</c:v>
                      </c:pt>
                      <c:pt idx="2415">
                        <c:v>40050</c:v>
                      </c:pt>
                      <c:pt idx="2416">
                        <c:v>40051</c:v>
                      </c:pt>
                      <c:pt idx="2417">
                        <c:v>40052</c:v>
                      </c:pt>
                      <c:pt idx="2418">
                        <c:v>40053</c:v>
                      </c:pt>
                      <c:pt idx="2419">
                        <c:v>40056</c:v>
                      </c:pt>
                      <c:pt idx="2420">
                        <c:v>40057</c:v>
                      </c:pt>
                      <c:pt idx="2421">
                        <c:v>40058</c:v>
                      </c:pt>
                      <c:pt idx="2422">
                        <c:v>40059</c:v>
                      </c:pt>
                      <c:pt idx="2423">
                        <c:v>40060</c:v>
                      </c:pt>
                      <c:pt idx="2424">
                        <c:v>40064</c:v>
                      </c:pt>
                      <c:pt idx="2425">
                        <c:v>40065</c:v>
                      </c:pt>
                      <c:pt idx="2426">
                        <c:v>40066</c:v>
                      </c:pt>
                      <c:pt idx="2427">
                        <c:v>40067</c:v>
                      </c:pt>
                      <c:pt idx="2428">
                        <c:v>40070</c:v>
                      </c:pt>
                      <c:pt idx="2429">
                        <c:v>40071</c:v>
                      </c:pt>
                      <c:pt idx="2430">
                        <c:v>40072</c:v>
                      </c:pt>
                      <c:pt idx="2431">
                        <c:v>40073</c:v>
                      </c:pt>
                      <c:pt idx="2432">
                        <c:v>40074</c:v>
                      </c:pt>
                      <c:pt idx="2433">
                        <c:v>40077</c:v>
                      </c:pt>
                      <c:pt idx="2434">
                        <c:v>40078</c:v>
                      </c:pt>
                      <c:pt idx="2435">
                        <c:v>40079</c:v>
                      </c:pt>
                      <c:pt idx="2436">
                        <c:v>40080</c:v>
                      </c:pt>
                      <c:pt idx="2437">
                        <c:v>40081</c:v>
                      </c:pt>
                      <c:pt idx="2438">
                        <c:v>40084</c:v>
                      </c:pt>
                      <c:pt idx="2439">
                        <c:v>40085</c:v>
                      </c:pt>
                      <c:pt idx="2440">
                        <c:v>40086</c:v>
                      </c:pt>
                      <c:pt idx="2441">
                        <c:v>40087</c:v>
                      </c:pt>
                      <c:pt idx="2442">
                        <c:v>40088</c:v>
                      </c:pt>
                      <c:pt idx="2443">
                        <c:v>40091</c:v>
                      </c:pt>
                      <c:pt idx="2444">
                        <c:v>40092</c:v>
                      </c:pt>
                      <c:pt idx="2445">
                        <c:v>40093</c:v>
                      </c:pt>
                      <c:pt idx="2446">
                        <c:v>40094</c:v>
                      </c:pt>
                      <c:pt idx="2447">
                        <c:v>40095</c:v>
                      </c:pt>
                      <c:pt idx="2448">
                        <c:v>40099</c:v>
                      </c:pt>
                      <c:pt idx="2449">
                        <c:v>40100</c:v>
                      </c:pt>
                      <c:pt idx="2450">
                        <c:v>40101</c:v>
                      </c:pt>
                      <c:pt idx="2451">
                        <c:v>40102</c:v>
                      </c:pt>
                      <c:pt idx="2452">
                        <c:v>40105</c:v>
                      </c:pt>
                      <c:pt idx="2453">
                        <c:v>40106</c:v>
                      </c:pt>
                      <c:pt idx="2454">
                        <c:v>40107</c:v>
                      </c:pt>
                      <c:pt idx="2455">
                        <c:v>40108</c:v>
                      </c:pt>
                      <c:pt idx="2456">
                        <c:v>40109</c:v>
                      </c:pt>
                      <c:pt idx="2457">
                        <c:v>40112</c:v>
                      </c:pt>
                      <c:pt idx="2458">
                        <c:v>40113</c:v>
                      </c:pt>
                      <c:pt idx="2459">
                        <c:v>40114</c:v>
                      </c:pt>
                      <c:pt idx="2460">
                        <c:v>40115</c:v>
                      </c:pt>
                      <c:pt idx="2461">
                        <c:v>40116</c:v>
                      </c:pt>
                      <c:pt idx="2462">
                        <c:v>40119</c:v>
                      </c:pt>
                      <c:pt idx="2463">
                        <c:v>40120</c:v>
                      </c:pt>
                      <c:pt idx="2464">
                        <c:v>40121</c:v>
                      </c:pt>
                      <c:pt idx="2465">
                        <c:v>40122</c:v>
                      </c:pt>
                      <c:pt idx="2466">
                        <c:v>40123</c:v>
                      </c:pt>
                      <c:pt idx="2467">
                        <c:v>40126</c:v>
                      </c:pt>
                      <c:pt idx="2468">
                        <c:v>40127</c:v>
                      </c:pt>
                      <c:pt idx="2469">
                        <c:v>40129</c:v>
                      </c:pt>
                      <c:pt idx="2470">
                        <c:v>40130</c:v>
                      </c:pt>
                      <c:pt idx="2471">
                        <c:v>40133</c:v>
                      </c:pt>
                      <c:pt idx="2472">
                        <c:v>40134</c:v>
                      </c:pt>
                      <c:pt idx="2473">
                        <c:v>40135</c:v>
                      </c:pt>
                      <c:pt idx="2474">
                        <c:v>40136</c:v>
                      </c:pt>
                      <c:pt idx="2475">
                        <c:v>40137</c:v>
                      </c:pt>
                      <c:pt idx="2476">
                        <c:v>40140</c:v>
                      </c:pt>
                      <c:pt idx="2477">
                        <c:v>40141</c:v>
                      </c:pt>
                      <c:pt idx="2478">
                        <c:v>40142</c:v>
                      </c:pt>
                      <c:pt idx="2479">
                        <c:v>40144</c:v>
                      </c:pt>
                      <c:pt idx="2480">
                        <c:v>40147</c:v>
                      </c:pt>
                      <c:pt idx="2481">
                        <c:v>40148</c:v>
                      </c:pt>
                      <c:pt idx="2482">
                        <c:v>40149</c:v>
                      </c:pt>
                      <c:pt idx="2483">
                        <c:v>40150</c:v>
                      </c:pt>
                      <c:pt idx="2484">
                        <c:v>40151</c:v>
                      </c:pt>
                      <c:pt idx="2485">
                        <c:v>40154</c:v>
                      </c:pt>
                      <c:pt idx="2486">
                        <c:v>40155</c:v>
                      </c:pt>
                      <c:pt idx="2487">
                        <c:v>40156</c:v>
                      </c:pt>
                      <c:pt idx="2488">
                        <c:v>40157</c:v>
                      </c:pt>
                      <c:pt idx="2489">
                        <c:v>40158</c:v>
                      </c:pt>
                      <c:pt idx="2490">
                        <c:v>40161</c:v>
                      </c:pt>
                      <c:pt idx="2491">
                        <c:v>40162</c:v>
                      </c:pt>
                      <c:pt idx="2492">
                        <c:v>40163</c:v>
                      </c:pt>
                      <c:pt idx="2493">
                        <c:v>40164</c:v>
                      </c:pt>
                      <c:pt idx="2494">
                        <c:v>40165</c:v>
                      </c:pt>
                      <c:pt idx="2495">
                        <c:v>40168</c:v>
                      </c:pt>
                      <c:pt idx="2496">
                        <c:v>40169</c:v>
                      </c:pt>
                      <c:pt idx="2497">
                        <c:v>40170</c:v>
                      </c:pt>
                      <c:pt idx="2498">
                        <c:v>40171</c:v>
                      </c:pt>
                      <c:pt idx="2499">
                        <c:v>40175</c:v>
                      </c:pt>
                      <c:pt idx="2500">
                        <c:v>40176</c:v>
                      </c:pt>
                      <c:pt idx="2501">
                        <c:v>40177</c:v>
                      </c:pt>
                      <c:pt idx="2502">
                        <c:v>40178</c:v>
                      </c:pt>
                      <c:pt idx="2503">
                        <c:v>40182</c:v>
                      </c:pt>
                      <c:pt idx="2504">
                        <c:v>40183</c:v>
                      </c:pt>
                      <c:pt idx="2505">
                        <c:v>40184</c:v>
                      </c:pt>
                      <c:pt idx="2506">
                        <c:v>40185</c:v>
                      </c:pt>
                      <c:pt idx="2507">
                        <c:v>40186</c:v>
                      </c:pt>
                      <c:pt idx="2508">
                        <c:v>40189</c:v>
                      </c:pt>
                      <c:pt idx="2509">
                        <c:v>40190</c:v>
                      </c:pt>
                      <c:pt idx="2510">
                        <c:v>40191</c:v>
                      </c:pt>
                      <c:pt idx="2511">
                        <c:v>40192</c:v>
                      </c:pt>
                      <c:pt idx="2512">
                        <c:v>40193</c:v>
                      </c:pt>
                      <c:pt idx="2513">
                        <c:v>40197</c:v>
                      </c:pt>
                      <c:pt idx="2514">
                        <c:v>40198</c:v>
                      </c:pt>
                      <c:pt idx="2515">
                        <c:v>40199</c:v>
                      </c:pt>
                      <c:pt idx="2516">
                        <c:v>40200</c:v>
                      </c:pt>
                      <c:pt idx="2517">
                        <c:v>40203</c:v>
                      </c:pt>
                      <c:pt idx="2518">
                        <c:v>40204</c:v>
                      </c:pt>
                      <c:pt idx="2519">
                        <c:v>40205</c:v>
                      </c:pt>
                      <c:pt idx="2520">
                        <c:v>40206</c:v>
                      </c:pt>
                      <c:pt idx="2521">
                        <c:v>40207</c:v>
                      </c:pt>
                      <c:pt idx="2522">
                        <c:v>40210</c:v>
                      </c:pt>
                      <c:pt idx="2523">
                        <c:v>40211</c:v>
                      </c:pt>
                      <c:pt idx="2524">
                        <c:v>40212</c:v>
                      </c:pt>
                      <c:pt idx="2525">
                        <c:v>40213</c:v>
                      </c:pt>
                      <c:pt idx="2526">
                        <c:v>40214</c:v>
                      </c:pt>
                      <c:pt idx="2527">
                        <c:v>40217</c:v>
                      </c:pt>
                      <c:pt idx="2528">
                        <c:v>40218</c:v>
                      </c:pt>
                      <c:pt idx="2529">
                        <c:v>40219</c:v>
                      </c:pt>
                      <c:pt idx="2530">
                        <c:v>40220</c:v>
                      </c:pt>
                      <c:pt idx="2531">
                        <c:v>40221</c:v>
                      </c:pt>
                      <c:pt idx="2532">
                        <c:v>40225</c:v>
                      </c:pt>
                      <c:pt idx="2533">
                        <c:v>40226</c:v>
                      </c:pt>
                      <c:pt idx="2534">
                        <c:v>40227</c:v>
                      </c:pt>
                      <c:pt idx="2535">
                        <c:v>40228</c:v>
                      </c:pt>
                      <c:pt idx="2536">
                        <c:v>40231</c:v>
                      </c:pt>
                      <c:pt idx="2537">
                        <c:v>40232</c:v>
                      </c:pt>
                      <c:pt idx="2538">
                        <c:v>40233</c:v>
                      </c:pt>
                      <c:pt idx="2539">
                        <c:v>40234</c:v>
                      </c:pt>
                      <c:pt idx="2540">
                        <c:v>40235</c:v>
                      </c:pt>
                      <c:pt idx="2541">
                        <c:v>40238</c:v>
                      </c:pt>
                      <c:pt idx="2542">
                        <c:v>40239</c:v>
                      </c:pt>
                      <c:pt idx="2543">
                        <c:v>40240</c:v>
                      </c:pt>
                      <c:pt idx="2544">
                        <c:v>40241</c:v>
                      </c:pt>
                      <c:pt idx="2545">
                        <c:v>40242</c:v>
                      </c:pt>
                      <c:pt idx="2546">
                        <c:v>40245</c:v>
                      </c:pt>
                      <c:pt idx="2547">
                        <c:v>40246</c:v>
                      </c:pt>
                      <c:pt idx="2548">
                        <c:v>40247</c:v>
                      </c:pt>
                      <c:pt idx="2549">
                        <c:v>40248</c:v>
                      </c:pt>
                      <c:pt idx="2550">
                        <c:v>40249</c:v>
                      </c:pt>
                      <c:pt idx="2551">
                        <c:v>40252</c:v>
                      </c:pt>
                      <c:pt idx="2552">
                        <c:v>40253</c:v>
                      </c:pt>
                      <c:pt idx="2553">
                        <c:v>40254</c:v>
                      </c:pt>
                      <c:pt idx="2554">
                        <c:v>40255</c:v>
                      </c:pt>
                      <c:pt idx="2555">
                        <c:v>40256</c:v>
                      </c:pt>
                      <c:pt idx="2556">
                        <c:v>40259</c:v>
                      </c:pt>
                      <c:pt idx="2557">
                        <c:v>40260</c:v>
                      </c:pt>
                      <c:pt idx="2558">
                        <c:v>40261</c:v>
                      </c:pt>
                      <c:pt idx="2559">
                        <c:v>40262</c:v>
                      </c:pt>
                      <c:pt idx="2560">
                        <c:v>40263</c:v>
                      </c:pt>
                      <c:pt idx="2561">
                        <c:v>40266</c:v>
                      </c:pt>
                      <c:pt idx="2562">
                        <c:v>40267</c:v>
                      </c:pt>
                      <c:pt idx="2563">
                        <c:v>40268</c:v>
                      </c:pt>
                      <c:pt idx="2564">
                        <c:v>40269</c:v>
                      </c:pt>
                      <c:pt idx="2565">
                        <c:v>40273</c:v>
                      </c:pt>
                      <c:pt idx="2566">
                        <c:v>40274</c:v>
                      </c:pt>
                      <c:pt idx="2567">
                        <c:v>40275</c:v>
                      </c:pt>
                      <c:pt idx="2568">
                        <c:v>40276</c:v>
                      </c:pt>
                      <c:pt idx="2569">
                        <c:v>40277</c:v>
                      </c:pt>
                      <c:pt idx="2570">
                        <c:v>40280</c:v>
                      </c:pt>
                      <c:pt idx="2571">
                        <c:v>40281</c:v>
                      </c:pt>
                      <c:pt idx="2572">
                        <c:v>40282</c:v>
                      </c:pt>
                      <c:pt idx="2573">
                        <c:v>40283</c:v>
                      </c:pt>
                      <c:pt idx="2574">
                        <c:v>40284</c:v>
                      </c:pt>
                      <c:pt idx="2575">
                        <c:v>40287</c:v>
                      </c:pt>
                      <c:pt idx="2576">
                        <c:v>40288</c:v>
                      </c:pt>
                      <c:pt idx="2577">
                        <c:v>40289</c:v>
                      </c:pt>
                      <c:pt idx="2578">
                        <c:v>40290</c:v>
                      </c:pt>
                      <c:pt idx="2579">
                        <c:v>40291</c:v>
                      </c:pt>
                      <c:pt idx="2580">
                        <c:v>40294</c:v>
                      </c:pt>
                      <c:pt idx="2581">
                        <c:v>40295</c:v>
                      </c:pt>
                      <c:pt idx="2582">
                        <c:v>40296</c:v>
                      </c:pt>
                      <c:pt idx="2583">
                        <c:v>40297</c:v>
                      </c:pt>
                      <c:pt idx="2584">
                        <c:v>40298</c:v>
                      </c:pt>
                      <c:pt idx="2585">
                        <c:v>40301</c:v>
                      </c:pt>
                      <c:pt idx="2586">
                        <c:v>40302</c:v>
                      </c:pt>
                      <c:pt idx="2587">
                        <c:v>40303</c:v>
                      </c:pt>
                      <c:pt idx="2588">
                        <c:v>40304</c:v>
                      </c:pt>
                      <c:pt idx="2589">
                        <c:v>40305</c:v>
                      </c:pt>
                      <c:pt idx="2590">
                        <c:v>40308</c:v>
                      </c:pt>
                      <c:pt idx="2591">
                        <c:v>40309</c:v>
                      </c:pt>
                      <c:pt idx="2592">
                        <c:v>40310</c:v>
                      </c:pt>
                      <c:pt idx="2593">
                        <c:v>40311</c:v>
                      </c:pt>
                      <c:pt idx="2594">
                        <c:v>40312</c:v>
                      </c:pt>
                      <c:pt idx="2595">
                        <c:v>40315</c:v>
                      </c:pt>
                      <c:pt idx="2596">
                        <c:v>40316</c:v>
                      </c:pt>
                      <c:pt idx="2597">
                        <c:v>40317</c:v>
                      </c:pt>
                      <c:pt idx="2598">
                        <c:v>40318</c:v>
                      </c:pt>
                      <c:pt idx="2599">
                        <c:v>40319</c:v>
                      </c:pt>
                      <c:pt idx="2600">
                        <c:v>40322</c:v>
                      </c:pt>
                      <c:pt idx="2601">
                        <c:v>40323</c:v>
                      </c:pt>
                      <c:pt idx="2602">
                        <c:v>40324</c:v>
                      </c:pt>
                      <c:pt idx="2603">
                        <c:v>40325</c:v>
                      </c:pt>
                      <c:pt idx="2604">
                        <c:v>40326</c:v>
                      </c:pt>
                      <c:pt idx="2605">
                        <c:v>40330</c:v>
                      </c:pt>
                      <c:pt idx="2606">
                        <c:v>40331</c:v>
                      </c:pt>
                      <c:pt idx="2607">
                        <c:v>40332</c:v>
                      </c:pt>
                      <c:pt idx="2608">
                        <c:v>40333</c:v>
                      </c:pt>
                      <c:pt idx="2609">
                        <c:v>40336</c:v>
                      </c:pt>
                      <c:pt idx="2610">
                        <c:v>40337</c:v>
                      </c:pt>
                      <c:pt idx="2611">
                        <c:v>40338</c:v>
                      </c:pt>
                      <c:pt idx="2612">
                        <c:v>40339</c:v>
                      </c:pt>
                      <c:pt idx="2613">
                        <c:v>40340</c:v>
                      </c:pt>
                      <c:pt idx="2614">
                        <c:v>40343</c:v>
                      </c:pt>
                      <c:pt idx="2615">
                        <c:v>40344</c:v>
                      </c:pt>
                      <c:pt idx="2616">
                        <c:v>40345</c:v>
                      </c:pt>
                      <c:pt idx="2617">
                        <c:v>40346</c:v>
                      </c:pt>
                      <c:pt idx="2618">
                        <c:v>40347</c:v>
                      </c:pt>
                      <c:pt idx="2619">
                        <c:v>40350</c:v>
                      </c:pt>
                      <c:pt idx="2620">
                        <c:v>40351</c:v>
                      </c:pt>
                      <c:pt idx="2621">
                        <c:v>40352</c:v>
                      </c:pt>
                      <c:pt idx="2622">
                        <c:v>40353</c:v>
                      </c:pt>
                      <c:pt idx="2623">
                        <c:v>40354</c:v>
                      </c:pt>
                      <c:pt idx="2624">
                        <c:v>40357</c:v>
                      </c:pt>
                      <c:pt idx="2625">
                        <c:v>40358</c:v>
                      </c:pt>
                      <c:pt idx="2626">
                        <c:v>40359</c:v>
                      </c:pt>
                      <c:pt idx="2627">
                        <c:v>40360</c:v>
                      </c:pt>
                      <c:pt idx="2628">
                        <c:v>40361</c:v>
                      </c:pt>
                      <c:pt idx="2629">
                        <c:v>40365</c:v>
                      </c:pt>
                      <c:pt idx="2630">
                        <c:v>40366</c:v>
                      </c:pt>
                      <c:pt idx="2631">
                        <c:v>40367</c:v>
                      </c:pt>
                      <c:pt idx="2632">
                        <c:v>40368</c:v>
                      </c:pt>
                      <c:pt idx="2633">
                        <c:v>40371</c:v>
                      </c:pt>
                      <c:pt idx="2634">
                        <c:v>40372</c:v>
                      </c:pt>
                      <c:pt idx="2635">
                        <c:v>40373</c:v>
                      </c:pt>
                      <c:pt idx="2636">
                        <c:v>40374</c:v>
                      </c:pt>
                      <c:pt idx="2637">
                        <c:v>40375</c:v>
                      </c:pt>
                      <c:pt idx="2638">
                        <c:v>40378</c:v>
                      </c:pt>
                      <c:pt idx="2639">
                        <c:v>40379</c:v>
                      </c:pt>
                      <c:pt idx="2640">
                        <c:v>40380</c:v>
                      </c:pt>
                      <c:pt idx="2641">
                        <c:v>40381</c:v>
                      </c:pt>
                      <c:pt idx="2642">
                        <c:v>40382</c:v>
                      </c:pt>
                      <c:pt idx="2643">
                        <c:v>40385</c:v>
                      </c:pt>
                      <c:pt idx="2644">
                        <c:v>40386</c:v>
                      </c:pt>
                      <c:pt idx="2645">
                        <c:v>40387</c:v>
                      </c:pt>
                      <c:pt idx="2646">
                        <c:v>40388</c:v>
                      </c:pt>
                      <c:pt idx="2647">
                        <c:v>40389</c:v>
                      </c:pt>
                      <c:pt idx="2648">
                        <c:v>40392</c:v>
                      </c:pt>
                      <c:pt idx="2649">
                        <c:v>40393</c:v>
                      </c:pt>
                      <c:pt idx="2650">
                        <c:v>40394</c:v>
                      </c:pt>
                      <c:pt idx="2651">
                        <c:v>40395</c:v>
                      </c:pt>
                      <c:pt idx="2652">
                        <c:v>40396</c:v>
                      </c:pt>
                      <c:pt idx="2653">
                        <c:v>40399</c:v>
                      </c:pt>
                      <c:pt idx="2654">
                        <c:v>40400</c:v>
                      </c:pt>
                      <c:pt idx="2655">
                        <c:v>40401</c:v>
                      </c:pt>
                      <c:pt idx="2656">
                        <c:v>40402</c:v>
                      </c:pt>
                      <c:pt idx="2657">
                        <c:v>40403</c:v>
                      </c:pt>
                      <c:pt idx="2658">
                        <c:v>40406</c:v>
                      </c:pt>
                      <c:pt idx="2659">
                        <c:v>40407</c:v>
                      </c:pt>
                      <c:pt idx="2660">
                        <c:v>40408</c:v>
                      </c:pt>
                      <c:pt idx="2661">
                        <c:v>40409</c:v>
                      </c:pt>
                      <c:pt idx="2662">
                        <c:v>40410</c:v>
                      </c:pt>
                      <c:pt idx="2663">
                        <c:v>40413</c:v>
                      </c:pt>
                      <c:pt idx="2664">
                        <c:v>40414</c:v>
                      </c:pt>
                      <c:pt idx="2665">
                        <c:v>40415</c:v>
                      </c:pt>
                      <c:pt idx="2666">
                        <c:v>40416</c:v>
                      </c:pt>
                      <c:pt idx="2667">
                        <c:v>40417</c:v>
                      </c:pt>
                      <c:pt idx="2668">
                        <c:v>40420</c:v>
                      </c:pt>
                      <c:pt idx="2669">
                        <c:v>40421</c:v>
                      </c:pt>
                      <c:pt idx="2670">
                        <c:v>40422</c:v>
                      </c:pt>
                      <c:pt idx="2671">
                        <c:v>40423</c:v>
                      </c:pt>
                      <c:pt idx="2672">
                        <c:v>40424</c:v>
                      </c:pt>
                      <c:pt idx="2673">
                        <c:v>40428</c:v>
                      </c:pt>
                      <c:pt idx="2674">
                        <c:v>40429</c:v>
                      </c:pt>
                      <c:pt idx="2675">
                        <c:v>40430</c:v>
                      </c:pt>
                      <c:pt idx="2676">
                        <c:v>40431</c:v>
                      </c:pt>
                      <c:pt idx="2677">
                        <c:v>40434</c:v>
                      </c:pt>
                      <c:pt idx="2678">
                        <c:v>40435</c:v>
                      </c:pt>
                      <c:pt idx="2679">
                        <c:v>40436</c:v>
                      </c:pt>
                      <c:pt idx="2680">
                        <c:v>40437</c:v>
                      </c:pt>
                      <c:pt idx="2681">
                        <c:v>40438</c:v>
                      </c:pt>
                      <c:pt idx="2682">
                        <c:v>40441</c:v>
                      </c:pt>
                      <c:pt idx="2683">
                        <c:v>40442</c:v>
                      </c:pt>
                      <c:pt idx="2684">
                        <c:v>40443</c:v>
                      </c:pt>
                      <c:pt idx="2685">
                        <c:v>40444</c:v>
                      </c:pt>
                      <c:pt idx="2686">
                        <c:v>40445</c:v>
                      </c:pt>
                      <c:pt idx="2687">
                        <c:v>40448</c:v>
                      </c:pt>
                      <c:pt idx="2688">
                        <c:v>40449</c:v>
                      </c:pt>
                      <c:pt idx="2689">
                        <c:v>40450</c:v>
                      </c:pt>
                      <c:pt idx="2690">
                        <c:v>40451</c:v>
                      </c:pt>
                      <c:pt idx="2691">
                        <c:v>40452</c:v>
                      </c:pt>
                      <c:pt idx="2692">
                        <c:v>40455</c:v>
                      </c:pt>
                      <c:pt idx="2693">
                        <c:v>40456</c:v>
                      </c:pt>
                      <c:pt idx="2694">
                        <c:v>40457</c:v>
                      </c:pt>
                      <c:pt idx="2695">
                        <c:v>40458</c:v>
                      </c:pt>
                      <c:pt idx="2696">
                        <c:v>40459</c:v>
                      </c:pt>
                      <c:pt idx="2697">
                        <c:v>40463</c:v>
                      </c:pt>
                      <c:pt idx="2698">
                        <c:v>40464</c:v>
                      </c:pt>
                      <c:pt idx="2699">
                        <c:v>40465</c:v>
                      </c:pt>
                      <c:pt idx="2700">
                        <c:v>40466</c:v>
                      </c:pt>
                      <c:pt idx="2701">
                        <c:v>40469</c:v>
                      </c:pt>
                      <c:pt idx="2702">
                        <c:v>40470</c:v>
                      </c:pt>
                      <c:pt idx="2703">
                        <c:v>40471</c:v>
                      </c:pt>
                      <c:pt idx="2704">
                        <c:v>40472</c:v>
                      </c:pt>
                      <c:pt idx="2705">
                        <c:v>40473</c:v>
                      </c:pt>
                      <c:pt idx="2706">
                        <c:v>40476</c:v>
                      </c:pt>
                      <c:pt idx="2707">
                        <c:v>40477</c:v>
                      </c:pt>
                      <c:pt idx="2708">
                        <c:v>40478</c:v>
                      </c:pt>
                      <c:pt idx="2709">
                        <c:v>40479</c:v>
                      </c:pt>
                      <c:pt idx="2710">
                        <c:v>40480</c:v>
                      </c:pt>
                      <c:pt idx="2711">
                        <c:v>40483</c:v>
                      </c:pt>
                      <c:pt idx="2712">
                        <c:v>40484</c:v>
                      </c:pt>
                      <c:pt idx="2713">
                        <c:v>40485</c:v>
                      </c:pt>
                      <c:pt idx="2714">
                        <c:v>40486</c:v>
                      </c:pt>
                      <c:pt idx="2715">
                        <c:v>40487</c:v>
                      </c:pt>
                      <c:pt idx="2716">
                        <c:v>40490</c:v>
                      </c:pt>
                      <c:pt idx="2717">
                        <c:v>40491</c:v>
                      </c:pt>
                      <c:pt idx="2718">
                        <c:v>40492</c:v>
                      </c:pt>
                      <c:pt idx="2719">
                        <c:v>40494</c:v>
                      </c:pt>
                      <c:pt idx="2720">
                        <c:v>40497</c:v>
                      </c:pt>
                      <c:pt idx="2721">
                        <c:v>40498</c:v>
                      </c:pt>
                      <c:pt idx="2722">
                        <c:v>40499</c:v>
                      </c:pt>
                      <c:pt idx="2723">
                        <c:v>40500</c:v>
                      </c:pt>
                      <c:pt idx="2724">
                        <c:v>40501</c:v>
                      </c:pt>
                      <c:pt idx="2725">
                        <c:v>40504</c:v>
                      </c:pt>
                      <c:pt idx="2726">
                        <c:v>40505</c:v>
                      </c:pt>
                      <c:pt idx="2727">
                        <c:v>40506</c:v>
                      </c:pt>
                      <c:pt idx="2728">
                        <c:v>40508</c:v>
                      </c:pt>
                      <c:pt idx="2729">
                        <c:v>40511</c:v>
                      </c:pt>
                      <c:pt idx="2730">
                        <c:v>40512</c:v>
                      </c:pt>
                      <c:pt idx="2731">
                        <c:v>40513</c:v>
                      </c:pt>
                      <c:pt idx="2732">
                        <c:v>40514</c:v>
                      </c:pt>
                      <c:pt idx="2733">
                        <c:v>40515</c:v>
                      </c:pt>
                      <c:pt idx="2734">
                        <c:v>40518</c:v>
                      </c:pt>
                      <c:pt idx="2735">
                        <c:v>40519</c:v>
                      </c:pt>
                      <c:pt idx="2736">
                        <c:v>40520</c:v>
                      </c:pt>
                      <c:pt idx="2737">
                        <c:v>40521</c:v>
                      </c:pt>
                      <c:pt idx="2738">
                        <c:v>40522</c:v>
                      </c:pt>
                      <c:pt idx="2739">
                        <c:v>40525</c:v>
                      </c:pt>
                      <c:pt idx="2740">
                        <c:v>40526</c:v>
                      </c:pt>
                      <c:pt idx="2741">
                        <c:v>40527</c:v>
                      </c:pt>
                      <c:pt idx="2742">
                        <c:v>40528</c:v>
                      </c:pt>
                      <c:pt idx="2743">
                        <c:v>40529</c:v>
                      </c:pt>
                      <c:pt idx="2744">
                        <c:v>40532</c:v>
                      </c:pt>
                      <c:pt idx="2745">
                        <c:v>40533</c:v>
                      </c:pt>
                      <c:pt idx="2746">
                        <c:v>40534</c:v>
                      </c:pt>
                      <c:pt idx="2747">
                        <c:v>40535</c:v>
                      </c:pt>
                      <c:pt idx="2748">
                        <c:v>40539</c:v>
                      </c:pt>
                      <c:pt idx="2749">
                        <c:v>40540</c:v>
                      </c:pt>
                      <c:pt idx="2750">
                        <c:v>40541</c:v>
                      </c:pt>
                      <c:pt idx="2751">
                        <c:v>40542</c:v>
                      </c:pt>
                      <c:pt idx="2752">
                        <c:v>40543</c:v>
                      </c:pt>
                      <c:pt idx="2753">
                        <c:v>40546</c:v>
                      </c:pt>
                      <c:pt idx="2754">
                        <c:v>40547</c:v>
                      </c:pt>
                      <c:pt idx="2755">
                        <c:v>40548</c:v>
                      </c:pt>
                      <c:pt idx="2756">
                        <c:v>40549</c:v>
                      </c:pt>
                      <c:pt idx="2757">
                        <c:v>40550</c:v>
                      </c:pt>
                      <c:pt idx="2758">
                        <c:v>40553</c:v>
                      </c:pt>
                      <c:pt idx="2759">
                        <c:v>40554</c:v>
                      </c:pt>
                      <c:pt idx="2760">
                        <c:v>40555</c:v>
                      </c:pt>
                      <c:pt idx="2761">
                        <c:v>40556</c:v>
                      </c:pt>
                      <c:pt idx="2762">
                        <c:v>40557</c:v>
                      </c:pt>
                      <c:pt idx="2763">
                        <c:v>40561</c:v>
                      </c:pt>
                      <c:pt idx="2764">
                        <c:v>40562</c:v>
                      </c:pt>
                      <c:pt idx="2765">
                        <c:v>40563</c:v>
                      </c:pt>
                      <c:pt idx="2766">
                        <c:v>40564</c:v>
                      </c:pt>
                      <c:pt idx="2767">
                        <c:v>40567</c:v>
                      </c:pt>
                      <c:pt idx="2768">
                        <c:v>40568</c:v>
                      </c:pt>
                      <c:pt idx="2769">
                        <c:v>40569</c:v>
                      </c:pt>
                      <c:pt idx="2770">
                        <c:v>40570</c:v>
                      </c:pt>
                      <c:pt idx="2771">
                        <c:v>40571</c:v>
                      </c:pt>
                      <c:pt idx="2772">
                        <c:v>40574</c:v>
                      </c:pt>
                      <c:pt idx="2773">
                        <c:v>40575</c:v>
                      </c:pt>
                      <c:pt idx="2774">
                        <c:v>40576</c:v>
                      </c:pt>
                      <c:pt idx="2775">
                        <c:v>40577</c:v>
                      </c:pt>
                      <c:pt idx="2776">
                        <c:v>40578</c:v>
                      </c:pt>
                      <c:pt idx="2777">
                        <c:v>40581</c:v>
                      </c:pt>
                      <c:pt idx="2778">
                        <c:v>40582</c:v>
                      </c:pt>
                      <c:pt idx="2779">
                        <c:v>40583</c:v>
                      </c:pt>
                      <c:pt idx="2780">
                        <c:v>40584</c:v>
                      </c:pt>
                      <c:pt idx="2781">
                        <c:v>40585</c:v>
                      </c:pt>
                      <c:pt idx="2782">
                        <c:v>40588</c:v>
                      </c:pt>
                      <c:pt idx="2783">
                        <c:v>40589</c:v>
                      </c:pt>
                      <c:pt idx="2784">
                        <c:v>40590</c:v>
                      </c:pt>
                      <c:pt idx="2785">
                        <c:v>40591</c:v>
                      </c:pt>
                      <c:pt idx="2786">
                        <c:v>40592</c:v>
                      </c:pt>
                      <c:pt idx="2787">
                        <c:v>40596</c:v>
                      </c:pt>
                      <c:pt idx="2788">
                        <c:v>40597</c:v>
                      </c:pt>
                      <c:pt idx="2789">
                        <c:v>40598</c:v>
                      </c:pt>
                      <c:pt idx="2790">
                        <c:v>40599</c:v>
                      </c:pt>
                      <c:pt idx="2791">
                        <c:v>40602</c:v>
                      </c:pt>
                      <c:pt idx="2792">
                        <c:v>40603</c:v>
                      </c:pt>
                      <c:pt idx="2793">
                        <c:v>40604</c:v>
                      </c:pt>
                      <c:pt idx="2794">
                        <c:v>40605</c:v>
                      </c:pt>
                      <c:pt idx="2795">
                        <c:v>40606</c:v>
                      </c:pt>
                      <c:pt idx="2796">
                        <c:v>40609</c:v>
                      </c:pt>
                      <c:pt idx="2797">
                        <c:v>40610</c:v>
                      </c:pt>
                      <c:pt idx="2798">
                        <c:v>40611</c:v>
                      </c:pt>
                      <c:pt idx="2799">
                        <c:v>40612</c:v>
                      </c:pt>
                      <c:pt idx="2800">
                        <c:v>40613</c:v>
                      </c:pt>
                      <c:pt idx="2801">
                        <c:v>40616</c:v>
                      </c:pt>
                      <c:pt idx="2802">
                        <c:v>40617</c:v>
                      </c:pt>
                      <c:pt idx="2803">
                        <c:v>40618</c:v>
                      </c:pt>
                      <c:pt idx="2804">
                        <c:v>40619</c:v>
                      </c:pt>
                      <c:pt idx="2805">
                        <c:v>40620</c:v>
                      </c:pt>
                      <c:pt idx="2806">
                        <c:v>40623</c:v>
                      </c:pt>
                      <c:pt idx="2807">
                        <c:v>40624</c:v>
                      </c:pt>
                      <c:pt idx="2808">
                        <c:v>40625</c:v>
                      </c:pt>
                      <c:pt idx="2809">
                        <c:v>40626</c:v>
                      </c:pt>
                      <c:pt idx="2810">
                        <c:v>40627</c:v>
                      </c:pt>
                      <c:pt idx="2811">
                        <c:v>40630</c:v>
                      </c:pt>
                      <c:pt idx="2812">
                        <c:v>40631</c:v>
                      </c:pt>
                      <c:pt idx="2813">
                        <c:v>40632</c:v>
                      </c:pt>
                      <c:pt idx="2814">
                        <c:v>40633</c:v>
                      </c:pt>
                      <c:pt idx="2815">
                        <c:v>40634</c:v>
                      </c:pt>
                      <c:pt idx="2816">
                        <c:v>40637</c:v>
                      </c:pt>
                      <c:pt idx="2817">
                        <c:v>40638</c:v>
                      </c:pt>
                      <c:pt idx="2818">
                        <c:v>40639</c:v>
                      </c:pt>
                      <c:pt idx="2819">
                        <c:v>40640</c:v>
                      </c:pt>
                      <c:pt idx="2820">
                        <c:v>40641</c:v>
                      </c:pt>
                      <c:pt idx="2821">
                        <c:v>40644</c:v>
                      </c:pt>
                      <c:pt idx="2822">
                        <c:v>40645</c:v>
                      </c:pt>
                      <c:pt idx="2823">
                        <c:v>40646</c:v>
                      </c:pt>
                      <c:pt idx="2824">
                        <c:v>40647</c:v>
                      </c:pt>
                      <c:pt idx="2825">
                        <c:v>40648</c:v>
                      </c:pt>
                      <c:pt idx="2826">
                        <c:v>40651</c:v>
                      </c:pt>
                      <c:pt idx="2827">
                        <c:v>40652</c:v>
                      </c:pt>
                      <c:pt idx="2828">
                        <c:v>40653</c:v>
                      </c:pt>
                      <c:pt idx="2829">
                        <c:v>40654</c:v>
                      </c:pt>
                      <c:pt idx="2830">
                        <c:v>40658</c:v>
                      </c:pt>
                      <c:pt idx="2831">
                        <c:v>40659</c:v>
                      </c:pt>
                      <c:pt idx="2832">
                        <c:v>40660</c:v>
                      </c:pt>
                      <c:pt idx="2833">
                        <c:v>40661</c:v>
                      </c:pt>
                      <c:pt idx="2834">
                        <c:v>40662</c:v>
                      </c:pt>
                      <c:pt idx="2835">
                        <c:v>40665</c:v>
                      </c:pt>
                      <c:pt idx="2836">
                        <c:v>40666</c:v>
                      </c:pt>
                      <c:pt idx="2837">
                        <c:v>40667</c:v>
                      </c:pt>
                      <c:pt idx="2838">
                        <c:v>40668</c:v>
                      </c:pt>
                      <c:pt idx="2839">
                        <c:v>40669</c:v>
                      </c:pt>
                      <c:pt idx="2840">
                        <c:v>40672</c:v>
                      </c:pt>
                      <c:pt idx="2841">
                        <c:v>40673</c:v>
                      </c:pt>
                      <c:pt idx="2842">
                        <c:v>40674</c:v>
                      </c:pt>
                      <c:pt idx="2843">
                        <c:v>40675</c:v>
                      </c:pt>
                      <c:pt idx="2844">
                        <c:v>40676</c:v>
                      </c:pt>
                      <c:pt idx="2845">
                        <c:v>40679</c:v>
                      </c:pt>
                      <c:pt idx="2846">
                        <c:v>40680</c:v>
                      </c:pt>
                      <c:pt idx="2847">
                        <c:v>40681</c:v>
                      </c:pt>
                      <c:pt idx="2848">
                        <c:v>40682</c:v>
                      </c:pt>
                      <c:pt idx="2849">
                        <c:v>40683</c:v>
                      </c:pt>
                      <c:pt idx="2850">
                        <c:v>40686</c:v>
                      </c:pt>
                      <c:pt idx="2851">
                        <c:v>40687</c:v>
                      </c:pt>
                      <c:pt idx="2852">
                        <c:v>40688</c:v>
                      </c:pt>
                      <c:pt idx="2853">
                        <c:v>40689</c:v>
                      </c:pt>
                      <c:pt idx="2854">
                        <c:v>40690</c:v>
                      </c:pt>
                      <c:pt idx="2855">
                        <c:v>40694</c:v>
                      </c:pt>
                      <c:pt idx="2856">
                        <c:v>40695</c:v>
                      </c:pt>
                      <c:pt idx="2857">
                        <c:v>40696</c:v>
                      </c:pt>
                      <c:pt idx="2858">
                        <c:v>40697</c:v>
                      </c:pt>
                      <c:pt idx="2859">
                        <c:v>40700</c:v>
                      </c:pt>
                      <c:pt idx="2860">
                        <c:v>40701</c:v>
                      </c:pt>
                      <c:pt idx="2861">
                        <c:v>40702</c:v>
                      </c:pt>
                      <c:pt idx="2862">
                        <c:v>40703</c:v>
                      </c:pt>
                      <c:pt idx="2863">
                        <c:v>40704</c:v>
                      </c:pt>
                      <c:pt idx="2864">
                        <c:v>40707</c:v>
                      </c:pt>
                      <c:pt idx="2865">
                        <c:v>40708</c:v>
                      </c:pt>
                      <c:pt idx="2866">
                        <c:v>40709</c:v>
                      </c:pt>
                      <c:pt idx="2867">
                        <c:v>40710</c:v>
                      </c:pt>
                      <c:pt idx="2868">
                        <c:v>40711</c:v>
                      </c:pt>
                      <c:pt idx="2869">
                        <c:v>40714</c:v>
                      </c:pt>
                      <c:pt idx="2870">
                        <c:v>40715</c:v>
                      </c:pt>
                      <c:pt idx="2871">
                        <c:v>40716</c:v>
                      </c:pt>
                      <c:pt idx="2872">
                        <c:v>40717</c:v>
                      </c:pt>
                      <c:pt idx="2873">
                        <c:v>40718</c:v>
                      </c:pt>
                      <c:pt idx="2874">
                        <c:v>40721</c:v>
                      </c:pt>
                      <c:pt idx="2875">
                        <c:v>40722</c:v>
                      </c:pt>
                      <c:pt idx="2876">
                        <c:v>40723</c:v>
                      </c:pt>
                      <c:pt idx="2877">
                        <c:v>40724</c:v>
                      </c:pt>
                      <c:pt idx="2878">
                        <c:v>40725</c:v>
                      </c:pt>
                      <c:pt idx="2879">
                        <c:v>40729</c:v>
                      </c:pt>
                      <c:pt idx="2880">
                        <c:v>40730</c:v>
                      </c:pt>
                      <c:pt idx="2881">
                        <c:v>40731</c:v>
                      </c:pt>
                      <c:pt idx="2882">
                        <c:v>40732</c:v>
                      </c:pt>
                      <c:pt idx="2883">
                        <c:v>40735</c:v>
                      </c:pt>
                      <c:pt idx="2884">
                        <c:v>40736</c:v>
                      </c:pt>
                      <c:pt idx="2885">
                        <c:v>40737</c:v>
                      </c:pt>
                      <c:pt idx="2886">
                        <c:v>40738</c:v>
                      </c:pt>
                      <c:pt idx="2887">
                        <c:v>40739</c:v>
                      </c:pt>
                      <c:pt idx="2888">
                        <c:v>40742</c:v>
                      </c:pt>
                      <c:pt idx="2889">
                        <c:v>40743</c:v>
                      </c:pt>
                      <c:pt idx="2890">
                        <c:v>40744</c:v>
                      </c:pt>
                      <c:pt idx="2891">
                        <c:v>40745</c:v>
                      </c:pt>
                      <c:pt idx="2892">
                        <c:v>40746</c:v>
                      </c:pt>
                      <c:pt idx="2893">
                        <c:v>40749</c:v>
                      </c:pt>
                      <c:pt idx="2894">
                        <c:v>40750</c:v>
                      </c:pt>
                      <c:pt idx="2895">
                        <c:v>40751</c:v>
                      </c:pt>
                      <c:pt idx="2896">
                        <c:v>40752</c:v>
                      </c:pt>
                      <c:pt idx="2897">
                        <c:v>40753</c:v>
                      </c:pt>
                      <c:pt idx="2898">
                        <c:v>40756</c:v>
                      </c:pt>
                      <c:pt idx="2899">
                        <c:v>40757</c:v>
                      </c:pt>
                      <c:pt idx="2900">
                        <c:v>40758</c:v>
                      </c:pt>
                      <c:pt idx="2901">
                        <c:v>40759</c:v>
                      </c:pt>
                      <c:pt idx="2902">
                        <c:v>40760</c:v>
                      </c:pt>
                      <c:pt idx="2903">
                        <c:v>40763</c:v>
                      </c:pt>
                      <c:pt idx="2904">
                        <c:v>40764</c:v>
                      </c:pt>
                      <c:pt idx="2905">
                        <c:v>40765</c:v>
                      </c:pt>
                      <c:pt idx="2906">
                        <c:v>40766</c:v>
                      </c:pt>
                      <c:pt idx="2907">
                        <c:v>40767</c:v>
                      </c:pt>
                      <c:pt idx="2908">
                        <c:v>40770</c:v>
                      </c:pt>
                      <c:pt idx="2909">
                        <c:v>40771</c:v>
                      </c:pt>
                      <c:pt idx="2910">
                        <c:v>40772</c:v>
                      </c:pt>
                      <c:pt idx="2911">
                        <c:v>40773</c:v>
                      </c:pt>
                      <c:pt idx="2912">
                        <c:v>40774</c:v>
                      </c:pt>
                      <c:pt idx="2913">
                        <c:v>40777</c:v>
                      </c:pt>
                      <c:pt idx="2914">
                        <c:v>40778</c:v>
                      </c:pt>
                      <c:pt idx="2915">
                        <c:v>40779</c:v>
                      </c:pt>
                      <c:pt idx="2916">
                        <c:v>40780</c:v>
                      </c:pt>
                      <c:pt idx="2917">
                        <c:v>40781</c:v>
                      </c:pt>
                      <c:pt idx="2918">
                        <c:v>40784</c:v>
                      </c:pt>
                      <c:pt idx="2919">
                        <c:v>40785</c:v>
                      </c:pt>
                      <c:pt idx="2920">
                        <c:v>40786</c:v>
                      </c:pt>
                      <c:pt idx="2921">
                        <c:v>40787</c:v>
                      </c:pt>
                      <c:pt idx="2922">
                        <c:v>40788</c:v>
                      </c:pt>
                      <c:pt idx="2923">
                        <c:v>40792</c:v>
                      </c:pt>
                      <c:pt idx="2924">
                        <c:v>40793</c:v>
                      </c:pt>
                      <c:pt idx="2925">
                        <c:v>40794</c:v>
                      </c:pt>
                      <c:pt idx="2926">
                        <c:v>40795</c:v>
                      </c:pt>
                      <c:pt idx="2927">
                        <c:v>40798</c:v>
                      </c:pt>
                      <c:pt idx="2928">
                        <c:v>40799</c:v>
                      </c:pt>
                      <c:pt idx="2929">
                        <c:v>40800</c:v>
                      </c:pt>
                      <c:pt idx="2930">
                        <c:v>40801</c:v>
                      </c:pt>
                      <c:pt idx="2931">
                        <c:v>40802</c:v>
                      </c:pt>
                      <c:pt idx="2932">
                        <c:v>40805</c:v>
                      </c:pt>
                      <c:pt idx="2933">
                        <c:v>40806</c:v>
                      </c:pt>
                      <c:pt idx="2934">
                        <c:v>40807</c:v>
                      </c:pt>
                      <c:pt idx="2935">
                        <c:v>40808</c:v>
                      </c:pt>
                      <c:pt idx="2936">
                        <c:v>40809</c:v>
                      </c:pt>
                      <c:pt idx="2937">
                        <c:v>40812</c:v>
                      </c:pt>
                      <c:pt idx="2938">
                        <c:v>40813</c:v>
                      </c:pt>
                      <c:pt idx="2939">
                        <c:v>40814</c:v>
                      </c:pt>
                      <c:pt idx="2940">
                        <c:v>40815</c:v>
                      </c:pt>
                      <c:pt idx="2941">
                        <c:v>40816</c:v>
                      </c:pt>
                      <c:pt idx="2942">
                        <c:v>40819</c:v>
                      </c:pt>
                      <c:pt idx="2943">
                        <c:v>40820</c:v>
                      </c:pt>
                      <c:pt idx="2944">
                        <c:v>40821</c:v>
                      </c:pt>
                      <c:pt idx="2945">
                        <c:v>40822</c:v>
                      </c:pt>
                      <c:pt idx="2946">
                        <c:v>40823</c:v>
                      </c:pt>
                      <c:pt idx="2947">
                        <c:v>40827</c:v>
                      </c:pt>
                      <c:pt idx="2948">
                        <c:v>40828</c:v>
                      </c:pt>
                      <c:pt idx="2949">
                        <c:v>40829</c:v>
                      </c:pt>
                      <c:pt idx="2950">
                        <c:v>40830</c:v>
                      </c:pt>
                      <c:pt idx="2951">
                        <c:v>40833</c:v>
                      </c:pt>
                      <c:pt idx="2952">
                        <c:v>40834</c:v>
                      </c:pt>
                      <c:pt idx="2953">
                        <c:v>40835</c:v>
                      </c:pt>
                      <c:pt idx="2954">
                        <c:v>40836</c:v>
                      </c:pt>
                      <c:pt idx="2955">
                        <c:v>40837</c:v>
                      </c:pt>
                      <c:pt idx="2956">
                        <c:v>40840</c:v>
                      </c:pt>
                      <c:pt idx="2957">
                        <c:v>40841</c:v>
                      </c:pt>
                      <c:pt idx="2958">
                        <c:v>40842</c:v>
                      </c:pt>
                      <c:pt idx="2959">
                        <c:v>40843</c:v>
                      </c:pt>
                      <c:pt idx="2960">
                        <c:v>40844</c:v>
                      </c:pt>
                      <c:pt idx="2961">
                        <c:v>40847</c:v>
                      </c:pt>
                      <c:pt idx="2962">
                        <c:v>40848</c:v>
                      </c:pt>
                      <c:pt idx="2963">
                        <c:v>40849</c:v>
                      </c:pt>
                      <c:pt idx="2964">
                        <c:v>40850</c:v>
                      </c:pt>
                      <c:pt idx="2965">
                        <c:v>40851</c:v>
                      </c:pt>
                      <c:pt idx="2966">
                        <c:v>40854</c:v>
                      </c:pt>
                      <c:pt idx="2967">
                        <c:v>40855</c:v>
                      </c:pt>
                      <c:pt idx="2968">
                        <c:v>40856</c:v>
                      </c:pt>
                      <c:pt idx="2969">
                        <c:v>40857</c:v>
                      </c:pt>
                      <c:pt idx="2970">
                        <c:v>40861</c:v>
                      </c:pt>
                      <c:pt idx="2971">
                        <c:v>40862</c:v>
                      </c:pt>
                      <c:pt idx="2972">
                        <c:v>40863</c:v>
                      </c:pt>
                      <c:pt idx="2973">
                        <c:v>40864</c:v>
                      </c:pt>
                      <c:pt idx="2974">
                        <c:v>40865</c:v>
                      </c:pt>
                      <c:pt idx="2975">
                        <c:v>40868</c:v>
                      </c:pt>
                      <c:pt idx="2976">
                        <c:v>40869</c:v>
                      </c:pt>
                      <c:pt idx="2977">
                        <c:v>40870</c:v>
                      </c:pt>
                      <c:pt idx="2978">
                        <c:v>40872</c:v>
                      </c:pt>
                      <c:pt idx="2979">
                        <c:v>40875</c:v>
                      </c:pt>
                      <c:pt idx="2980">
                        <c:v>40876</c:v>
                      </c:pt>
                      <c:pt idx="2981">
                        <c:v>40877</c:v>
                      </c:pt>
                      <c:pt idx="2982">
                        <c:v>40878</c:v>
                      </c:pt>
                      <c:pt idx="2983">
                        <c:v>40879</c:v>
                      </c:pt>
                      <c:pt idx="2984">
                        <c:v>40882</c:v>
                      </c:pt>
                      <c:pt idx="2985">
                        <c:v>40883</c:v>
                      </c:pt>
                      <c:pt idx="2986">
                        <c:v>40884</c:v>
                      </c:pt>
                      <c:pt idx="2987">
                        <c:v>40885</c:v>
                      </c:pt>
                      <c:pt idx="2988">
                        <c:v>40886</c:v>
                      </c:pt>
                      <c:pt idx="2989">
                        <c:v>40889</c:v>
                      </c:pt>
                      <c:pt idx="2990">
                        <c:v>40890</c:v>
                      </c:pt>
                      <c:pt idx="2991">
                        <c:v>40891</c:v>
                      </c:pt>
                      <c:pt idx="2992">
                        <c:v>40892</c:v>
                      </c:pt>
                      <c:pt idx="2993">
                        <c:v>40893</c:v>
                      </c:pt>
                      <c:pt idx="2994">
                        <c:v>40896</c:v>
                      </c:pt>
                      <c:pt idx="2995">
                        <c:v>40897</c:v>
                      </c:pt>
                      <c:pt idx="2996">
                        <c:v>40898</c:v>
                      </c:pt>
                      <c:pt idx="2997">
                        <c:v>40899</c:v>
                      </c:pt>
                      <c:pt idx="2998">
                        <c:v>40900</c:v>
                      </c:pt>
                      <c:pt idx="2999">
                        <c:v>40904</c:v>
                      </c:pt>
                      <c:pt idx="3000">
                        <c:v>40905</c:v>
                      </c:pt>
                      <c:pt idx="3001">
                        <c:v>40906</c:v>
                      </c:pt>
                      <c:pt idx="3002">
                        <c:v>40907</c:v>
                      </c:pt>
                      <c:pt idx="3003">
                        <c:v>40911</c:v>
                      </c:pt>
                      <c:pt idx="3004">
                        <c:v>40912</c:v>
                      </c:pt>
                      <c:pt idx="3005">
                        <c:v>40913</c:v>
                      </c:pt>
                      <c:pt idx="3006">
                        <c:v>40914</c:v>
                      </c:pt>
                      <c:pt idx="3007">
                        <c:v>40917</c:v>
                      </c:pt>
                      <c:pt idx="3008">
                        <c:v>40918</c:v>
                      </c:pt>
                      <c:pt idx="3009">
                        <c:v>40919</c:v>
                      </c:pt>
                      <c:pt idx="3010">
                        <c:v>40920</c:v>
                      </c:pt>
                      <c:pt idx="3011">
                        <c:v>40921</c:v>
                      </c:pt>
                      <c:pt idx="3012">
                        <c:v>40925</c:v>
                      </c:pt>
                      <c:pt idx="3013">
                        <c:v>40926</c:v>
                      </c:pt>
                      <c:pt idx="3014">
                        <c:v>40927</c:v>
                      </c:pt>
                      <c:pt idx="3015">
                        <c:v>40928</c:v>
                      </c:pt>
                      <c:pt idx="3016">
                        <c:v>40931</c:v>
                      </c:pt>
                      <c:pt idx="3017">
                        <c:v>40932</c:v>
                      </c:pt>
                      <c:pt idx="3018">
                        <c:v>40933</c:v>
                      </c:pt>
                      <c:pt idx="3019">
                        <c:v>40934</c:v>
                      </c:pt>
                      <c:pt idx="3020">
                        <c:v>40935</c:v>
                      </c:pt>
                      <c:pt idx="3021">
                        <c:v>40938</c:v>
                      </c:pt>
                      <c:pt idx="3022">
                        <c:v>40939</c:v>
                      </c:pt>
                      <c:pt idx="3023">
                        <c:v>40940</c:v>
                      </c:pt>
                      <c:pt idx="3024">
                        <c:v>40941</c:v>
                      </c:pt>
                      <c:pt idx="3025">
                        <c:v>40942</c:v>
                      </c:pt>
                      <c:pt idx="3026">
                        <c:v>40945</c:v>
                      </c:pt>
                      <c:pt idx="3027">
                        <c:v>40946</c:v>
                      </c:pt>
                      <c:pt idx="3028">
                        <c:v>40947</c:v>
                      </c:pt>
                      <c:pt idx="3029">
                        <c:v>40948</c:v>
                      </c:pt>
                      <c:pt idx="3030">
                        <c:v>40949</c:v>
                      </c:pt>
                      <c:pt idx="3031">
                        <c:v>40952</c:v>
                      </c:pt>
                      <c:pt idx="3032">
                        <c:v>40953</c:v>
                      </c:pt>
                      <c:pt idx="3033">
                        <c:v>40954</c:v>
                      </c:pt>
                      <c:pt idx="3034">
                        <c:v>40955</c:v>
                      </c:pt>
                      <c:pt idx="3035">
                        <c:v>40956</c:v>
                      </c:pt>
                      <c:pt idx="3036">
                        <c:v>40960</c:v>
                      </c:pt>
                      <c:pt idx="3037">
                        <c:v>40961</c:v>
                      </c:pt>
                      <c:pt idx="3038">
                        <c:v>40962</c:v>
                      </c:pt>
                      <c:pt idx="3039">
                        <c:v>40963</c:v>
                      </c:pt>
                      <c:pt idx="3040">
                        <c:v>40966</c:v>
                      </c:pt>
                      <c:pt idx="3041">
                        <c:v>40967</c:v>
                      </c:pt>
                      <c:pt idx="3042">
                        <c:v>40968</c:v>
                      </c:pt>
                      <c:pt idx="3043">
                        <c:v>40969</c:v>
                      </c:pt>
                      <c:pt idx="3044">
                        <c:v>40970</c:v>
                      </c:pt>
                      <c:pt idx="3045">
                        <c:v>40973</c:v>
                      </c:pt>
                      <c:pt idx="3046">
                        <c:v>40974</c:v>
                      </c:pt>
                      <c:pt idx="3047">
                        <c:v>40975</c:v>
                      </c:pt>
                      <c:pt idx="3048">
                        <c:v>40976</c:v>
                      </c:pt>
                      <c:pt idx="3049">
                        <c:v>40977</c:v>
                      </c:pt>
                      <c:pt idx="3050">
                        <c:v>40980</c:v>
                      </c:pt>
                      <c:pt idx="3051">
                        <c:v>40981</c:v>
                      </c:pt>
                      <c:pt idx="3052">
                        <c:v>40982</c:v>
                      </c:pt>
                      <c:pt idx="3053">
                        <c:v>40983</c:v>
                      </c:pt>
                      <c:pt idx="3054">
                        <c:v>40984</c:v>
                      </c:pt>
                      <c:pt idx="3055">
                        <c:v>40987</c:v>
                      </c:pt>
                      <c:pt idx="3056">
                        <c:v>40988</c:v>
                      </c:pt>
                      <c:pt idx="3057">
                        <c:v>40989</c:v>
                      </c:pt>
                      <c:pt idx="3058">
                        <c:v>40990</c:v>
                      </c:pt>
                      <c:pt idx="3059">
                        <c:v>40991</c:v>
                      </c:pt>
                      <c:pt idx="3060">
                        <c:v>40994</c:v>
                      </c:pt>
                      <c:pt idx="3061">
                        <c:v>40995</c:v>
                      </c:pt>
                      <c:pt idx="3062">
                        <c:v>40996</c:v>
                      </c:pt>
                      <c:pt idx="3063">
                        <c:v>40997</c:v>
                      </c:pt>
                      <c:pt idx="3064">
                        <c:v>40998</c:v>
                      </c:pt>
                      <c:pt idx="3065">
                        <c:v>41001</c:v>
                      </c:pt>
                      <c:pt idx="3066">
                        <c:v>41002</c:v>
                      </c:pt>
                      <c:pt idx="3067">
                        <c:v>41003</c:v>
                      </c:pt>
                      <c:pt idx="3068">
                        <c:v>41004</c:v>
                      </c:pt>
                      <c:pt idx="3069">
                        <c:v>41008</c:v>
                      </c:pt>
                      <c:pt idx="3070">
                        <c:v>41009</c:v>
                      </c:pt>
                      <c:pt idx="3071">
                        <c:v>41010</c:v>
                      </c:pt>
                      <c:pt idx="3072">
                        <c:v>41011</c:v>
                      </c:pt>
                      <c:pt idx="3073">
                        <c:v>41012</c:v>
                      </c:pt>
                      <c:pt idx="3074">
                        <c:v>41015</c:v>
                      </c:pt>
                      <c:pt idx="3075">
                        <c:v>41016</c:v>
                      </c:pt>
                      <c:pt idx="3076">
                        <c:v>41017</c:v>
                      </c:pt>
                      <c:pt idx="3077">
                        <c:v>41018</c:v>
                      </c:pt>
                      <c:pt idx="3078">
                        <c:v>41019</c:v>
                      </c:pt>
                      <c:pt idx="3079">
                        <c:v>41022</c:v>
                      </c:pt>
                      <c:pt idx="3080">
                        <c:v>41023</c:v>
                      </c:pt>
                      <c:pt idx="3081">
                        <c:v>41024</c:v>
                      </c:pt>
                      <c:pt idx="3082">
                        <c:v>41025</c:v>
                      </c:pt>
                      <c:pt idx="3083">
                        <c:v>41026</c:v>
                      </c:pt>
                      <c:pt idx="3084">
                        <c:v>41029</c:v>
                      </c:pt>
                      <c:pt idx="3085">
                        <c:v>41030</c:v>
                      </c:pt>
                      <c:pt idx="3086">
                        <c:v>41031</c:v>
                      </c:pt>
                      <c:pt idx="3087">
                        <c:v>41032</c:v>
                      </c:pt>
                      <c:pt idx="3088">
                        <c:v>41033</c:v>
                      </c:pt>
                      <c:pt idx="3089">
                        <c:v>41036</c:v>
                      </c:pt>
                      <c:pt idx="3090">
                        <c:v>41037</c:v>
                      </c:pt>
                      <c:pt idx="3091">
                        <c:v>41038</c:v>
                      </c:pt>
                      <c:pt idx="3092">
                        <c:v>41039</c:v>
                      </c:pt>
                      <c:pt idx="3093">
                        <c:v>41040</c:v>
                      </c:pt>
                      <c:pt idx="3094">
                        <c:v>41043</c:v>
                      </c:pt>
                      <c:pt idx="3095">
                        <c:v>41044</c:v>
                      </c:pt>
                      <c:pt idx="3096">
                        <c:v>41045</c:v>
                      </c:pt>
                      <c:pt idx="3097">
                        <c:v>41046</c:v>
                      </c:pt>
                      <c:pt idx="3098">
                        <c:v>41047</c:v>
                      </c:pt>
                      <c:pt idx="3099">
                        <c:v>41050</c:v>
                      </c:pt>
                      <c:pt idx="3100">
                        <c:v>41051</c:v>
                      </c:pt>
                      <c:pt idx="3101">
                        <c:v>41052</c:v>
                      </c:pt>
                      <c:pt idx="3102">
                        <c:v>41053</c:v>
                      </c:pt>
                      <c:pt idx="3103">
                        <c:v>41054</c:v>
                      </c:pt>
                      <c:pt idx="3104">
                        <c:v>41058</c:v>
                      </c:pt>
                      <c:pt idx="3105">
                        <c:v>41059</c:v>
                      </c:pt>
                      <c:pt idx="3106">
                        <c:v>41060</c:v>
                      </c:pt>
                      <c:pt idx="3107">
                        <c:v>41061</c:v>
                      </c:pt>
                      <c:pt idx="3108">
                        <c:v>41064</c:v>
                      </c:pt>
                      <c:pt idx="3109">
                        <c:v>41065</c:v>
                      </c:pt>
                      <c:pt idx="3110">
                        <c:v>41066</c:v>
                      </c:pt>
                      <c:pt idx="3111">
                        <c:v>41067</c:v>
                      </c:pt>
                      <c:pt idx="3112">
                        <c:v>41068</c:v>
                      </c:pt>
                      <c:pt idx="3113">
                        <c:v>41071</c:v>
                      </c:pt>
                      <c:pt idx="3114">
                        <c:v>41072</c:v>
                      </c:pt>
                      <c:pt idx="3115">
                        <c:v>41073</c:v>
                      </c:pt>
                      <c:pt idx="3116">
                        <c:v>41074</c:v>
                      </c:pt>
                      <c:pt idx="3117">
                        <c:v>41075</c:v>
                      </c:pt>
                      <c:pt idx="3118">
                        <c:v>41078</c:v>
                      </c:pt>
                      <c:pt idx="3119">
                        <c:v>41079</c:v>
                      </c:pt>
                      <c:pt idx="3120">
                        <c:v>41080</c:v>
                      </c:pt>
                      <c:pt idx="3121">
                        <c:v>41081</c:v>
                      </c:pt>
                      <c:pt idx="3122">
                        <c:v>41082</c:v>
                      </c:pt>
                      <c:pt idx="3123">
                        <c:v>41085</c:v>
                      </c:pt>
                      <c:pt idx="3124">
                        <c:v>41086</c:v>
                      </c:pt>
                      <c:pt idx="3125">
                        <c:v>41087</c:v>
                      </c:pt>
                      <c:pt idx="3126">
                        <c:v>41088</c:v>
                      </c:pt>
                      <c:pt idx="3127">
                        <c:v>41089</c:v>
                      </c:pt>
                      <c:pt idx="3128">
                        <c:v>41092</c:v>
                      </c:pt>
                      <c:pt idx="3129">
                        <c:v>41093</c:v>
                      </c:pt>
                      <c:pt idx="3130">
                        <c:v>41095</c:v>
                      </c:pt>
                      <c:pt idx="3131">
                        <c:v>41096</c:v>
                      </c:pt>
                      <c:pt idx="3132">
                        <c:v>41099</c:v>
                      </c:pt>
                      <c:pt idx="3133">
                        <c:v>41100</c:v>
                      </c:pt>
                      <c:pt idx="3134">
                        <c:v>41101</c:v>
                      </c:pt>
                      <c:pt idx="3135">
                        <c:v>41102</c:v>
                      </c:pt>
                      <c:pt idx="3136">
                        <c:v>41103</c:v>
                      </c:pt>
                      <c:pt idx="3137">
                        <c:v>41106</c:v>
                      </c:pt>
                      <c:pt idx="3138">
                        <c:v>41107</c:v>
                      </c:pt>
                      <c:pt idx="3139">
                        <c:v>41108</c:v>
                      </c:pt>
                      <c:pt idx="3140">
                        <c:v>41109</c:v>
                      </c:pt>
                      <c:pt idx="3141">
                        <c:v>41110</c:v>
                      </c:pt>
                      <c:pt idx="3142">
                        <c:v>41113</c:v>
                      </c:pt>
                      <c:pt idx="3143">
                        <c:v>41114</c:v>
                      </c:pt>
                      <c:pt idx="3144">
                        <c:v>41115</c:v>
                      </c:pt>
                      <c:pt idx="3145">
                        <c:v>41116</c:v>
                      </c:pt>
                      <c:pt idx="3146">
                        <c:v>41117</c:v>
                      </c:pt>
                      <c:pt idx="3147">
                        <c:v>41120</c:v>
                      </c:pt>
                      <c:pt idx="3148">
                        <c:v>41121</c:v>
                      </c:pt>
                      <c:pt idx="3149">
                        <c:v>41122</c:v>
                      </c:pt>
                      <c:pt idx="3150">
                        <c:v>41123</c:v>
                      </c:pt>
                      <c:pt idx="3151">
                        <c:v>41124</c:v>
                      </c:pt>
                      <c:pt idx="3152">
                        <c:v>41127</c:v>
                      </c:pt>
                      <c:pt idx="3153">
                        <c:v>41128</c:v>
                      </c:pt>
                      <c:pt idx="3154">
                        <c:v>41129</c:v>
                      </c:pt>
                      <c:pt idx="3155">
                        <c:v>41130</c:v>
                      </c:pt>
                      <c:pt idx="3156">
                        <c:v>41131</c:v>
                      </c:pt>
                      <c:pt idx="3157">
                        <c:v>41134</c:v>
                      </c:pt>
                      <c:pt idx="3158">
                        <c:v>41135</c:v>
                      </c:pt>
                      <c:pt idx="3159">
                        <c:v>41136</c:v>
                      </c:pt>
                      <c:pt idx="3160">
                        <c:v>41137</c:v>
                      </c:pt>
                      <c:pt idx="3161">
                        <c:v>41138</c:v>
                      </c:pt>
                      <c:pt idx="3162">
                        <c:v>41141</c:v>
                      </c:pt>
                      <c:pt idx="3163">
                        <c:v>41142</c:v>
                      </c:pt>
                      <c:pt idx="3164">
                        <c:v>41143</c:v>
                      </c:pt>
                      <c:pt idx="3165">
                        <c:v>41144</c:v>
                      </c:pt>
                      <c:pt idx="3166">
                        <c:v>41145</c:v>
                      </c:pt>
                      <c:pt idx="3167">
                        <c:v>41148</c:v>
                      </c:pt>
                      <c:pt idx="3168">
                        <c:v>41149</c:v>
                      </c:pt>
                      <c:pt idx="3169">
                        <c:v>41150</c:v>
                      </c:pt>
                      <c:pt idx="3170">
                        <c:v>41151</c:v>
                      </c:pt>
                      <c:pt idx="3171">
                        <c:v>41152</c:v>
                      </c:pt>
                      <c:pt idx="3172">
                        <c:v>41156</c:v>
                      </c:pt>
                      <c:pt idx="3173">
                        <c:v>41157</c:v>
                      </c:pt>
                      <c:pt idx="3174">
                        <c:v>41158</c:v>
                      </c:pt>
                      <c:pt idx="3175">
                        <c:v>41159</c:v>
                      </c:pt>
                      <c:pt idx="3176">
                        <c:v>41162</c:v>
                      </c:pt>
                      <c:pt idx="3177">
                        <c:v>41163</c:v>
                      </c:pt>
                      <c:pt idx="3178">
                        <c:v>41164</c:v>
                      </c:pt>
                      <c:pt idx="3179">
                        <c:v>41165</c:v>
                      </c:pt>
                      <c:pt idx="3180">
                        <c:v>41166</c:v>
                      </c:pt>
                      <c:pt idx="3181">
                        <c:v>41169</c:v>
                      </c:pt>
                      <c:pt idx="3182">
                        <c:v>41170</c:v>
                      </c:pt>
                      <c:pt idx="3183">
                        <c:v>41171</c:v>
                      </c:pt>
                      <c:pt idx="3184">
                        <c:v>41172</c:v>
                      </c:pt>
                      <c:pt idx="3185">
                        <c:v>41173</c:v>
                      </c:pt>
                      <c:pt idx="3186">
                        <c:v>41176</c:v>
                      </c:pt>
                      <c:pt idx="3187">
                        <c:v>41177</c:v>
                      </c:pt>
                      <c:pt idx="3188">
                        <c:v>41178</c:v>
                      </c:pt>
                      <c:pt idx="3189">
                        <c:v>41179</c:v>
                      </c:pt>
                      <c:pt idx="3190">
                        <c:v>41180</c:v>
                      </c:pt>
                      <c:pt idx="3191">
                        <c:v>41183</c:v>
                      </c:pt>
                      <c:pt idx="3192">
                        <c:v>41184</c:v>
                      </c:pt>
                      <c:pt idx="3193">
                        <c:v>41185</c:v>
                      </c:pt>
                      <c:pt idx="3194">
                        <c:v>41186</c:v>
                      </c:pt>
                      <c:pt idx="3195">
                        <c:v>41187</c:v>
                      </c:pt>
                      <c:pt idx="3196">
                        <c:v>41191</c:v>
                      </c:pt>
                      <c:pt idx="3197">
                        <c:v>41192</c:v>
                      </c:pt>
                      <c:pt idx="3198">
                        <c:v>41193</c:v>
                      </c:pt>
                      <c:pt idx="3199">
                        <c:v>41194</c:v>
                      </c:pt>
                      <c:pt idx="3200">
                        <c:v>41197</c:v>
                      </c:pt>
                      <c:pt idx="3201">
                        <c:v>41198</c:v>
                      </c:pt>
                      <c:pt idx="3202">
                        <c:v>41199</c:v>
                      </c:pt>
                      <c:pt idx="3203">
                        <c:v>41200</c:v>
                      </c:pt>
                      <c:pt idx="3204">
                        <c:v>41201</c:v>
                      </c:pt>
                      <c:pt idx="3205">
                        <c:v>41204</c:v>
                      </c:pt>
                      <c:pt idx="3206">
                        <c:v>41205</c:v>
                      </c:pt>
                      <c:pt idx="3207">
                        <c:v>41206</c:v>
                      </c:pt>
                      <c:pt idx="3208">
                        <c:v>41207</c:v>
                      </c:pt>
                      <c:pt idx="3209">
                        <c:v>41208</c:v>
                      </c:pt>
                      <c:pt idx="3210">
                        <c:v>41211</c:v>
                      </c:pt>
                      <c:pt idx="3211">
                        <c:v>41212</c:v>
                      </c:pt>
                      <c:pt idx="3212">
                        <c:v>41213</c:v>
                      </c:pt>
                      <c:pt idx="3213">
                        <c:v>41214</c:v>
                      </c:pt>
                      <c:pt idx="3214">
                        <c:v>41215</c:v>
                      </c:pt>
                      <c:pt idx="3215">
                        <c:v>41218</c:v>
                      </c:pt>
                      <c:pt idx="3216">
                        <c:v>41219</c:v>
                      </c:pt>
                      <c:pt idx="3217">
                        <c:v>41220</c:v>
                      </c:pt>
                      <c:pt idx="3218">
                        <c:v>41221</c:v>
                      </c:pt>
                      <c:pt idx="3219">
                        <c:v>41222</c:v>
                      </c:pt>
                      <c:pt idx="3220">
                        <c:v>41226</c:v>
                      </c:pt>
                      <c:pt idx="3221">
                        <c:v>41227</c:v>
                      </c:pt>
                      <c:pt idx="3222">
                        <c:v>41228</c:v>
                      </c:pt>
                      <c:pt idx="3223">
                        <c:v>41229</c:v>
                      </c:pt>
                      <c:pt idx="3224">
                        <c:v>41232</c:v>
                      </c:pt>
                      <c:pt idx="3225">
                        <c:v>41233</c:v>
                      </c:pt>
                      <c:pt idx="3226">
                        <c:v>41234</c:v>
                      </c:pt>
                      <c:pt idx="3227">
                        <c:v>41236</c:v>
                      </c:pt>
                      <c:pt idx="3228">
                        <c:v>41239</c:v>
                      </c:pt>
                      <c:pt idx="3229">
                        <c:v>41240</c:v>
                      </c:pt>
                      <c:pt idx="3230">
                        <c:v>41241</c:v>
                      </c:pt>
                      <c:pt idx="3231">
                        <c:v>41242</c:v>
                      </c:pt>
                      <c:pt idx="3232">
                        <c:v>41243</c:v>
                      </c:pt>
                      <c:pt idx="3233">
                        <c:v>41246</c:v>
                      </c:pt>
                      <c:pt idx="3234">
                        <c:v>41247</c:v>
                      </c:pt>
                      <c:pt idx="3235">
                        <c:v>41248</c:v>
                      </c:pt>
                      <c:pt idx="3236">
                        <c:v>41249</c:v>
                      </c:pt>
                      <c:pt idx="3237">
                        <c:v>41250</c:v>
                      </c:pt>
                      <c:pt idx="3238">
                        <c:v>41253</c:v>
                      </c:pt>
                      <c:pt idx="3239">
                        <c:v>41254</c:v>
                      </c:pt>
                      <c:pt idx="3240">
                        <c:v>41255</c:v>
                      </c:pt>
                      <c:pt idx="3241">
                        <c:v>41256</c:v>
                      </c:pt>
                      <c:pt idx="3242">
                        <c:v>41257</c:v>
                      </c:pt>
                      <c:pt idx="3243">
                        <c:v>41260</c:v>
                      </c:pt>
                      <c:pt idx="3244">
                        <c:v>41261</c:v>
                      </c:pt>
                      <c:pt idx="3245">
                        <c:v>41262</c:v>
                      </c:pt>
                      <c:pt idx="3246">
                        <c:v>41263</c:v>
                      </c:pt>
                      <c:pt idx="3247">
                        <c:v>41264</c:v>
                      </c:pt>
                      <c:pt idx="3248">
                        <c:v>41267</c:v>
                      </c:pt>
                      <c:pt idx="3249">
                        <c:v>41269</c:v>
                      </c:pt>
                      <c:pt idx="3250">
                        <c:v>41270</c:v>
                      </c:pt>
                      <c:pt idx="3251">
                        <c:v>41271</c:v>
                      </c:pt>
                      <c:pt idx="3252">
                        <c:v>41274</c:v>
                      </c:pt>
                      <c:pt idx="3253">
                        <c:v>41276</c:v>
                      </c:pt>
                      <c:pt idx="3254">
                        <c:v>41277</c:v>
                      </c:pt>
                      <c:pt idx="3255">
                        <c:v>41278</c:v>
                      </c:pt>
                      <c:pt idx="3256">
                        <c:v>41281</c:v>
                      </c:pt>
                      <c:pt idx="3257">
                        <c:v>41282</c:v>
                      </c:pt>
                      <c:pt idx="3258">
                        <c:v>41283</c:v>
                      </c:pt>
                      <c:pt idx="3259">
                        <c:v>41284</c:v>
                      </c:pt>
                      <c:pt idx="3260">
                        <c:v>41285</c:v>
                      </c:pt>
                      <c:pt idx="3261">
                        <c:v>41288</c:v>
                      </c:pt>
                      <c:pt idx="3262">
                        <c:v>41289</c:v>
                      </c:pt>
                      <c:pt idx="3263">
                        <c:v>41290</c:v>
                      </c:pt>
                      <c:pt idx="3264">
                        <c:v>41291</c:v>
                      </c:pt>
                      <c:pt idx="3265">
                        <c:v>41292</c:v>
                      </c:pt>
                      <c:pt idx="3266">
                        <c:v>41296</c:v>
                      </c:pt>
                      <c:pt idx="3267">
                        <c:v>41297</c:v>
                      </c:pt>
                      <c:pt idx="3268">
                        <c:v>41298</c:v>
                      </c:pt>
                      <c:pt idx="3269">
                        <c:v>41299</c:v>
                      </c:pt>
                      <c:pt idx="3270">
                        <c:v>41302</c:v>
                      </c:pt>
                      <c:pt idx="3271">
                        <c:v>41303</c:v>
                      </c:pt>
                      <c:pt idx="3272">
                        <c:v>41304</c:v>
                      </c:pt>
                      <c:pt idx="3273">
                        <c:v>41305</c:v>
                      </c:pt>
                      <c:pt idx="3274">
                        <c:v>41306</c:v>
                      </c:pt>
                      <c:pt idx="3275">
                        <c:v>41309</c:v>
                      </c:pt>
                      <c:pt idx="3276">
                        <c:v>41310</c:v>
                      </c:pt>
                      <c:pt idx="3277">
                        <c:v>41311</c:v>
                      </c:pt>
                      <c:pt idx="3278">
                        <c:v>41312</c:v>
                      </c:pt>
                      <c:pt idx="3279">
                        <c:v>41313</c:v>
                      </c:pt>
                      <c:pt idx="3280">
                        <c:v>41316</c:v>
                      </c:pt>
                      <c:pt idx="3281">
                        <c:v>41317</c:v>
                      </c:pt>
                      <c:pt idx="3282">
                        <c:v>41318</c:v>
                      </c:pt>
                      <c:pt idx="3283">
                        <c:v>41319</c:v>
                      </c:pt>
                      <c:pt idx="3284">
                        <c:v>41320</c:v>
                      </c:pt>
                      <c:pt idx="3285">
                        <c:v>41324</c:v>
                      </c:pt>
                      <c:pt idx="3286">
                        <c:v>41325</c:v>
                      </c:pt>
                      <c:pt idx="3287">
                        <c:v>41326</c:v>
                      </c:pt>
                      <c:pt idx="3288">
                        <c:v>41327</c:v>
                      </c:pt>
                      <c:pt idx="3289">
                        <c:v>41330</c:v>
                      </c:pt>
                      <c:pt idx="3290">
                        <c:v>41331</c:v>
                      </c:pt>
                      <c:pt idx="3291">
                        <c:v>41332</c:v>
                      </c:pt>
                      <c:pt idx="3292">
                        <c:v>41333</c:v>
                      </c:pt>
                      <c:pt idx="3293">
                        <c:v>41334</c:v>
                      </c:pt>
                      <c:pt idx="3294">
                        <c:v>41337</c:v>
                      </c:pt>
                      <c:pt idx="3295">
                        <c:v>41338</c:v>
                      </c:pt>
                      <c:pt idx="3296">
                        <c:v>41339</c:v>
                      </c:pt>
                      <c:pt idx="3297">
                        <c:v>41340</c:v>
                      </c:pt>
                      <c:pt idx="3298">
                        <c:v>41341</c:v>
                      </c:pt>
                      <c:pt idx="3299">
                        <c:v>41344</c:v>
                      </c:pt>
                      <c:pt idx="3300">
                        <c:v>41345</c:v>
                      </c:pt>
                      <c:pt idx="3301">
                        <c:v>41346</c:v>
                      </c:pt>
                      <c:pt idx="3302">
                        <c:v>41347</c:v>
                      </c:pt>
                      <c:pt idx="3303">
                        <c:v>41348</c:v>
                      </c:pt>
                      <c:pt idx="3304">
                        <c:v>41351</c:v>
                      </c:pt>
                      <c:pt idx="3305">
                        <c:v>41352</c:v>
                      </c:pt>
                      <c:pt idx="3306">
                        <c:v>41353</c:v>
                      </c:pt>
                      <c:pt idx="3307">
                        <c:v>41354</c:v>
                      </c:pt>
                      <c:pt idx="3308">
                        <c:v>41355</c:v>
                      </c:pt>
                      <c:pt idx="3309">
                        <c:v>41358</c:v>
                      </c:pt>
                      <c:pt idx="3310">
                        <c:v>41359</c:v>
                      </c:pt>
                      <c:pt idx="3311">
                        <c:v>41360</c:v>
                      </c:pt>
                      <c:pt idx="3312">
                        <c:v>41361</c:v>
                      </c:pt>
                      <c:pt idx="3313">
                        <c:v>41365</c:v>
                      </c:pt>
                      <c:pt idx="3314">
                        <c:v>41366</c:v>
                      </c:pt>
                      <c:pt idx="3315">
                        <c:v>41367</c:v>
                      </c:pt>
                      <c:pt idx="3316">
                        <c:v>41368</c:v>
                      </c:pt>
                      <c:pt idx="3317">
                        <c:v>41369</c:v>
                      </c:pt>
                      <c:pt idx="3318">
                        <c:v>41372</c:v>
                      </c:pt>
                      <c:pt idx="3319">
                        <c:v>41373</c:v>
                      </c:pt>
                      <c:pt idx="3320">
                        <c:v>41374</c:v>
                      </c:pt>
                      <c:pt idx="3321">
                        <c:v>41375</c:v>
                      </c:pt>
                      <c:pt idx="3322">
                        <c:v>41376</c:v>
                      </c:pt>
                      <c:pt idx="3323">
                        <c:v>41379</c:v>
                      </c:pt>
                      <c:pt idx="3324">
                        <c:v>41380</c:v>
                      </c:pt>
                      <c:pt idx="3325">
                        <c:v>41381</c:v>
                      </c:pt>
                      <c:pt idx="3326">
                        <c:v>41382</c:v>
                      </c:pt>
                      <c:pt idx="3327">
                        <c:v>41383</c:v>
                      </c:pt>
                      <c:pt idx="3328">
                        <c:v>41386</c:v>
                      </c:pt>
                      <c:pt idx="3329">
                        <c:v>41387</c:v>
                      </c:pt>
                      <c:pt idx="3330">
                        <c:v>41388</c:v>
                      </c:pt>
                      <c:pt idx="3331">
                        <c:v>41389</c:v>
                      </c:pt>
                      <c:pt idx="3332">
                        <c:v>41390</c:v>
                      </c:pt>
                      <c:pt idx="3333">
                        <c:v>41393</c:v>
                      </c:pt>
                      <c:pt idx="3334">
                        <c:v>41394</c:v>
                      </c:pt>
                      <c:pt idx="3335">
                        <c:v>41395</c:v>
                      </c:pt>
                      <c:pt idx="3336">
                        <c:v>41396</c:v>
                      </c:pt>
                      <c:pt idx="3337">
                        <c:v>41397</c:v>
                      </c:pt>
                      <c:pt idx="3338">
                        <c:v>41400</c:v>
                      </c:pt>
                      <c:pt idx="3339">
                        <c:v>41401</c:v>
                      </c:pt>
                      <c:pt idx="3340">
                        <c:v>41402</c:v>
                      </c:pt>
                      <c:pt idx="3341">
                        <c:v>41403</c:v>
                      </c:pt>
                      <c:pt idx="3342">
                        <c:v>41404</c:v>
                      </c:pt>
                      <c:pt idx="3343">
                        <c:v>41407</c:v>
                      </c:pt>
                      <c:pt idx="3344">
                        <c:v>41408</c:v>
                      </c:pt>
                      <c:pt idx="3345">
                        <c:v>41409</c:v>
                      </c:pt>
                      <c:pt idx="3346">
                        <c:v>41410</c:v>
                      </c:pt>
                      <c:pt idx="3347">
                        <c:v>41411</c:v>
                      </c:pt>
                      <c:pt idx="3348">
                        <c:v>41414</c:v>
                      </c:pt>
                      <c:pt idx="3349">
                        <c:v>41415</c:v>
                      </c:pt>
                      <c:pt idx="3350">
                        <c:v>41416</c:v>
                      </c:pt>
                      <c:pt idx="3351">
                        <c:v>41417</c:v>
                      </c:pt>
                      <c:pt idx="3352">
                        <c:v>41418</c:v>
                      </c:pt>
                      <c:pt idx="3353">
                        <c:v>41422</c:v>
                      </c:pt>
                      <c:pt idx="3354">
                        <c:v>41423</c:v>
                      </c:pt>
                      <c:pt idx="3355">
                        <c:v>41424</c:v>
                      </c:pt>
                      <c:pt idx="3356">
                        <c:v>41425</c:v>
                      </c:pt>
                      <c:pt idx="3357">
                        <c:v>41428</c:v>
                      </c:pt>
                      <c:pt idx="3358">
                        <c:v>41429</c:v>
                      </c:pt>
                      <c:pt idx="3359">
                        <c:v>41430</c:v>
                      </c:pt>
                      <c:pt idx="3360">
                        <c:v>41431</c:v>
                      </c:pt>
                      <c:pt idx="3361">
                        <c:v>41432</c:v>
                      </c:pt>
                      <c:pt idx="3362">
                        <c:v>41435</c:v>
                      </c:pt>
                      <c:pt idx="3363">
                        <c:v>41436</c:v>
                      </c:pt>
                      <c:pt idx="3364">
                        <c:v>41437</c:v>
                      </c:pt>
                      <c:pt idx="3365">
                        <c:v>41438</c:v>
                      </c:pt>
                      <c:pt idx="3366">
                        <c:v>41439</c:v>
                      </c:pt>
                      <c:pt idx="3367">
                        <c:v>41442</c:v>
                      </c:pt>
                      <c:pt idx="3368">
                        <c:v>41443</c:v>
                      </c:pt>
                      <c:pt idx="3369">
                        <c:v>41444</c:v>
                      </c:pt>
                      <c:pt idx="3370">
                        <c:v>41445</c:v>
                      </c:pt>
                      <c:pt idx="3371">
                        <c:v>41446</c:v>
                      </c:pt>
                      <c:pt idx="3372">
                        <c:v>41449</c:v>
                      </c:pt>
                      <c:pt idx="3373">
                        <c:v>41450</c:v>
                      </c:pt>
                      <c:pt idx="3374">
                        <c:v>41451</c:v>
                      </c:pt>
                      <c:pt idx="3375">
                        <c:v>41452</c:v>
                      </c:pt>
                      <c:pt idx="3376">
                        <c:v>41453</c:v>
                      </c:pt>
                      <c:pt idx="3377">
                        <c:v>41456</c:v>
                      </c:pt>
                      <c:pt idx="3378">
                        <c:v>41457</c:v>
                      </c:pt>
                      <c:pt idx="3379">
                        <c:v>41458</c:v>
                      </c:pt>
                      <c:pt idx="3380">
                        <c:v>41460</c:v>
                      </c:pt>
                      <c:pt idx="3381">
                        <c:v>41463</c:v>
                      </c:pt>
                      <c:pt idx="3382">
                        <c:v>41464</c:v>
                      </c:pt>
                      <c:pt idx="3383">
                        <c:v>41465</c:v>
                      </c:pt>
                      <c:pt idx="3384">
                        <c:v>41466</c:v>
                      </c:pt>
                      <c:pt idx="3385">
                        <c:v>41467</c:v>
                      </c:pt>
                      <c:pt idx="3386">
                        <c:v>41470</c:v>
                      </c:pt>
                      <c:pt idx="3387">
                        <c:v>41471</c:v>
                      </c:pt>
                      <c:pt idx="3388">
                        <c:v>41472</c:v>
                      </c:pt>
                      <c:pt idx="3389">
                        <c:v>41473</c:v>
                      </c:pt>
                      <c:pt idx="3390">
                        <c:v>41474</c:v>
                      </c:pt>
                      <c:pt idx="3391">
                        <c:v>41477</c:v>
                      </c:pt>
                      <c:pt idx="3392">
                        <c:v>41478</c:v>
                      </c:pt>
                      <c:pt idx="3393">
                        <c:v>41479</c:v>
                      </c:pt>
                      <c:pt idx="3394">
                        <c:v>41480</c:v>
                      </c:pt>
                      <c:pt idx="3395">
                        <c:v>41481</c:v>
                      </c:pt>
                      <c:pt idx="3396">
                        <c:v>41484</c:v>
                      </c:pt>
                      <c:pt idx="3397">
                        <c:v>41485</c:v>
                      </c:pt>
                      <c:pt idx="3398">
                        <c:v>41486</c:v>
                      </c:pt>
                      <c:pt idx="3399">
                        <c:v>41487</c:v>
                      </c:pt>
                      <c:pt idx="3400">
                        <c:v>41488</c:v>
                      </c:pt>
                      <c:pt idx="3401">
                        <c:v>41491</c:v>
                      </c:pt>
                      <c:pt idx="3402">
                        <c:v>41492</c:v>
                      </c:pt>
                      <c:pt idx="3403">
                        <c:v>41493</c:v>
                      </c:pt>
                      <c:pt idx="3404">
                        <c:v>41494</c:v>
                      </c:pt>
                      <c:pt idx="3405">
                        <c:v>41495</c:v>
                      </c:pt>
                      <c:pt idx="3406">
                        <c:v>41498</c:v>
                      </c:pt>
                      <c:pt idx="3407">
                        <c:v>41499</c:v>
                      </c:pt>
                      <c:pt idx="3408">
                        <c:v>41500</c:v>
                      </c:pt>
                      <c:pt idx="3409">
                        <c:v>41501</c:v>
                      </c:pt>
                      <c:pt idx="3410">
                        <c:v>41502</c:v>
                      </c:pt>
                      <c:pt idx="3411">
                        <c:v>41505</c:v>
                      </c:pt>
                      <c:pt idx="3412">
                        <c:v>41506</c:v>
                      </c:pt>
                      <c:pt idx="3413">
                        <c:v>41507</c:v>
                      </c:pt>
                      <c:pt idx="3414">
                        <c:v>41508</c:v>
                      </c:pt>
                      <c:pt idx="3415">
                        <c:v>41509</c:v>
                      </c:pt>
                      <c:pt idx="3416">
                        <c:v>41512</c:v>
                      </c:pt>
                      <c:pt idx="3417">
                        <c:v>41513</c:v>
                      </c:pt>
                      <c:pt idx="3418">
                        <c:v>41514</c:v>
                      </c:pt>
                      <c:pt idx="3419">
                        <c:v>41515</c:v>
                      </c:pt>
                      <c:pt idx="3420">
                        <c:v>41516</c:v>
                      </c:pt>
                      <c:pt idx="3421">
                        <c:v>41520</c:v>
                      </c:pt>
                      <c:pt idx="3422">
                        <c:v>41521</c:v>
                      </c:pt>
                      <c:pt idx="3423">
                        <c:v>41522</c:v>
                      </c:pt>
                      <c:pt idx="3424">
                        <c:v>41523</c:v>
                      </c:pt>
                      <c:pt idx="3425">
                        <c:v>41526</c:v>
                      </c:pt>
                      <c:pt idx="3426">
                        <c:v>41527</c:v>
                      </c:pt>
                      <c:pt idx="3427">
                        <c:v>41528</c:v>
                      </c:pt>
                      <c:pt idx="3428">
                        <c:v>41529</c:v>
                      </c:pt>
                      <c:pt idx="3429">
                        <c:v>41530</c:v>
                      </c:pt>
                      <c:pt idx="3430">
                        <c:v>41533</c:v>
                      </c:pt>
                      <c:pt idx="3431">
                        <c:v>41534</c:v>
                      </c:pt>
                      <c:pt idx="3432">
                        <c:v>41535</c:v>
                      </c:pt>
                      <c:pt idx="3433">
                        <c:v>41536</c:v>
                      </c:pt>
                      <c:pt idx="3434">
                        <c:v>41537</c:v>
                      </c:pt>
                      <c:pt idx="3435">
                        <c:v>41540</c:v>
                      </c:pt>
                      <c:pt idx="3436">
                        <c:v>41541</c:v>
                      </c:pt>
                      <c:pt idx="3437">
                        <c:v>41542</c:v>
                      </c:pt>
                      <c:pt idx="3438">
                        <c:v>41543</c:v>
                      </c:pt>
                      <c:pt idx="3439">
                        <c:v>41544</c:v>
                      </c:pt>
                      <c:pt idx="3440">
                        <c:v>41547</c:v>
                      </c:pt>
                      <c:pt idx="3441">
                        <c:v>41548</c:v>
                      </c:pt>
                      <c:pt idx="3442">
                        <c:v>41549</c:v>
                      </c:pt>
                      <c:pt idx="3443">
                        <c:v>41550</c:v>
                      </c:pt>
                      <c:pt idx="3444">
                        <c:v>41551</c:v>
                      </c:pt>
                      <c:pt idx="3445">
                        <c:v>41554</c:v>
                      </c:pt>
                      <c:pt idx="3446">
                        <c:v>41555</c:v>
                      </c:pt>
                      <c:pt idx="3447">
                        <c:v>41556</c:v>
                      </c:pt>
                      <c:pt idx="3448">
                        <c:v>41557</c:v>
                      </c:pt>
                      <c:pt idx="3449">
                        <c:v>41558</c:v>
                      </c:pt>
                      <c:pt idx="3450">
                        <c:v>41562</c:v>
                      </c:pt>
                      <c:pt idx="3451">
                        <c:v>41563</c:v>
                      </c:pt>
                      <c:pt idx="3452">
                        <c:v>41564</c:v>
                      </c:pt>
                      <c:pt idx="3453">
                        <c:v>41565</c:v>
                      </c:pt>
                      <c:pt idx="3454">
                        <c:v>41568</c:v>
                      </c:pt>
                      <c:pt idx="3455">
                        <c:v>41569</c:v>
                      </c:pt>
                      <c:pt idx="3456">
                        <c:v>41570</c:v>
                      </c:pt>
                      <c:pt idx="3457">
                        <c:v>41571</c:v>
                      </c:pt>
                      <c:pt idx="3458">
                        <c:v>41572</c:v>
                      </c:pt>
                      <c:pt idx="3459">
                        <c:v>41575</c:v>
                      </c:pt>
                      <c:pt idx="3460">
                        <c:v>41576</c:v>
                      </c:pt>
                      <c:pt idx="3461">
                        <c:v>41577</c:v>
                      </c:pt>
                      <c:pt idx="3462">
                        <c:v>41578</c:v>
                      </c:pt>
                      <c:pt idx="3463">
                        <c:v>41579</c:v>
                      </c:pt>
                      <c:pt idx="3464">
                        <c:v>41582</c:v>
                      </c:pt>
                      <c:pt idx="3465">
                        <c:v>41583</c:v>
                      </c:pt>
                      <c:pt idx="3466">
                        <c:v>41584</c:v>
                      </c:pt>
                      <c:pt idx="3467">
                        <c:v>41585</c:v>
                      </c:pt>
                      <c:pt idx="3468">
                        <c:v>41586</c:v>
                      </c:pt>
                      <c:pt idx="3469">
                        <c:v>41590</c:v>
                      </c:pt>
                      <c:pt idx="3470">
                        <c:v>41591</c:v>
                      </c:pt>
                      <c:pt idx="3471">
                        <c:v>41592</c:v>
                      </c:pt>
                      <c:pt idx="3472">
                        <c:v>41593</c:v>
                      </c:pt>
                      <c:pt idx="3473">
                        <c:v>41596</c:v>
                      </c:pt>
                      <c:pt idx="3474">
                        <c:v>41597</c:v>
                      </c:pt>
                      <c:pt idx="3475">
                        <c:v>41598</c:v>
                      </c:pt>
                      <c:pt idx="3476">
                        <c:v>41599</c:v>
                      </c:pt>
                      <c:pt idx="3477">
                        <c:v>41600</c:v>
                      </c:pt>
                      <c:pt idx="3478">
                        <c:v>41603</c:v>
                      </c:pt>
                      <c:pt idx="3479">
                        <c:v>41604</c:v>
                      </c:pt>
                      <c:pt idx="3480">
                        <c:v>41605</c:v>
                      </c:pt>
                      <c:pt idx="3481">
                        <c:v>41607</c:v>
                      </c:pt>
                      <c:pt idx="3482">
                        <c:v>41610</c:v>
                      </c:pt>
                      <c:pt idx="3483">
                        <c:v>41611</c:v>
                      </c:pt>
                      <c:pt idx="3484">
                        <c:v>41612</c:v>
                      </c:pt>
                      <c:pt idx="3485">
                        <c:v>41613</c:v>
                      </c:pt>
                      <c:pt idx="3486">
                        <c:v>41614</c:v>
                      </c:pt>
                      <c:pt idx="3487">
                        <c:v>41617</c:v>
                      </c:pt>
                      <c:pt idx="3488">
                        <c:v>41618</c:v>
                      </c:pt>
                      <c:pt idx="3489">
                        <c:v>41619</c:v>
                      </c:pt>
                      <c:pt idx="3490">
                        <c:v>41620</c:v>
                      </c:pt>
                      <c:pt idx="3491">
                        <c:v>41621</c:v>
                      </c:pt>
                      <c:pt idx="3492">
                        <c:v>41624</c:v>
                      </c:pt>
                      <c:pt idx="3493">
                        <c:v>41625</c:v>
                      </c:pt>
                      <c:pt idx="3494">
                        <c:v>41626</c:v>
                      </c:pt>
                      <c:pt idx="3495">
                        <c:v>41627</c:v>
                      </c:pt>
                      <c:pt idx="3496">
                        <c:v>41628</c:v>
                      </c:pt>
                      <c:pt idx="3497">
                        <c:v>41631</c:v>
                      </c:pt>
                      <c:pt idx="3498">
                        <c:v>41632</c:v>
                      </c:pt>
                      <c:pt idx="3499">
                        <c:v>41634</c:v>
                      </c:pt>
                      <c:pt idx="3500">
                        <c:v>41635</c:v>
                      </c:pt>
                      <c:pt idx="3501">
                        <c:v>41638</c:v>
                      </c:pt>
                      <c:pt idx="3502">
                        <c:v>41639</c:v>
                      </c:pt>
                      <c:pt idx="3503">
                        <c:v>41641</c:v>
                      </c:pt>
                      <c:pt idx="3504">
                        <c:v>41642</c:v>
                      </c:pt>
                      <c:pt idx="3505">
                        <c:v>41645</c:v>
                      </c:pt>
                      <c:pt idx="3506">
                        <c:v>41646</c:v>
                      </c:pt>
                      <c:pt idx="3507">
                        <c:v>41647</c:v>
                      </c:pt>
                      <c:pt idx="3508">
                        <c:v>41648</c:v>
                      </c:pt>
                      <c:pt idx="3509">
                        <c:v>41649</c:v>
                      </c:pt>
                      <c:pt idx="3510">
                        <c:v>41652</c:v>
                      </c:pt>
                      <c:pt idx="3511">
                        <c:v>41653</c:v>
                      </c:pt>
                      <c:pt idx="3512">
                        <c:v>41654</c:v>
                      </c:pt>
                      <c:pt idx="3513">
                        <c:v>41655</c:v>
                      </c:pt>
                      <c:pt idx="3514">
                        <c:v>41656</c:v>
                      </c:pt>
                      <c:pt idx="3515">
                        <c:v>41660</c:v>
                      </c:pt>
                      <c:pt idx="3516">
                        <c:v>41661</c:v>
                      </c:pt>
                      <c:pt idx="3517">
                        <c:v>41662</c:v>
                      </c:pt>
                      <c:pt idx="3518">
                        <c:v>41663</c:v>
                      </c:pt>
                      <c:pt idx="3519">
                        <c:v>41666</c:v>
                      </c:pt>
                      <c:pt idx="3520">
                        <c:v>41667</c:v>
                      </c:pt>
                      <c:pt idx="3521">
                        <c:v>41668</c:v>
                      </c:pt>
                      <c:pt idx="3522">
                        <c:v>41669</c:v>
                      </c:pt>
                      <c:pt idx="3523">
                        <c:v>41670</c:v>
                      </c:pt>
                      <c:pt idx="3524">
                        <c:v>41673</c:v>
                      </c:pt>
                      <c:pt idx="3525">
                        <c:v>41674</c:v>
                      </c:pt>
                      <c:pt idx="3526">
                        <c:v>41675</c:v>
                      </c:pt>
                      <c:pt idx="3527">
                        <c:v>41676</c:v>
                      </c:pt>
                      <c:pt idx="3528">
                        <c:v>41677</c:v>
                      </c:pt>
                      <c:pt idx="3529">
                        <c:v>41680</c:v>
                      </c:pt>
                      <c:pt idx="3530">
                        <c:v>41681</c:v>
                      </c:pt>
                      <c:pt idx="3531">
                        <c:v>41682</c:v>
                      </c:pt>
                      <c:pt idx="3532">
                        <c:v>41683</c:v>
                      </c:pt>
                      <c:pt idx="3533">
                        <c:v>41684</c:v>
                      </c:pt>
                      <c:pt idx="3534">
                        <c:v>41688</c:v>
                      </c:pt>
                      <c:pt idx="3535">
                        <c:v>41689</c:v>
                      </c:pt>
                      <c:pt idx="3536">
                        <c:v>41690</c:v>
                      </c:pt>
                      <c:pt idx="3537">
                        <c:v>41691</c:v>
                      </c:pt>
                      <c:pt idx="3538">
                        <c:v>41694</c:v>
                      </c:pt>
                      <c:pt idx="3539">
                        <c:v>41695</c:v>
                      </c:pt>
                      <c:pt idx="3540">
                        <c:v>41696</c:v>
                      </c:pt>
                      <c:pt idx="3541">
                        <c:v>41697</c:v>
                      </c:pt>
                      <c:pt idx="3542">
                        <c:v>41698</c:v>
                      </c:pt>
                      <c:pt idx="3543">
                        <c:v>41701</c:v>
                      </c:pt>
                      <c:pt idx="3544">
                        <c:v>41702</c:v>
                      </c:pt>
                      <c:pt idx="3545">
                        <c:v>41703</c:v>
                      </c:pt>
                      <c:pt idx="3546">
                        <c:v>41704</c:v>
                      </c:pt>
                      <c:pt idx="3547">
                        <c:v>41705</c:v>
                      </c:pt>
                      <c:pt idx="3548">
                        <c:v>41708</c:v>
                      </c:pt>
                      <c:pt idx="3549">
                        <c:v>41709</c:v>
                      </c:pt>
                      <c:pt idx="3550">
                        <c:v>41710</c:v>
                      </c:pt>
                      <c:pt idx="3551">
                        <c:v>41711</c:v>
                      </c:pt>
                      <c:pt idx="3552">
                        <c:v>41712</c:v>
                      </c:pt>
                      <c:pt idx="3553">
                        <c:v>41715</c:v>
                      </c:pt>
                      <c:pt idx="3554">
                        <c:v>41716</c:v>
                      </c:pt>
                      <c:pt idx="3555">
                        <c:v>41717</c:v>
                      </c:pt>
                      <c:pt idx="3556">
                        <c:v>41718</c:v>
                      </c:pt>
                      <c:pt idx="3557">
                        <c:v>41719</c:v>
                      </c:pt>
                      <c:pt idx="3558">
                        <c:v>41722</c:v>
                      </c:pt>
                      <c:pt idx="3559">
                        <c:v>41723</c:v>
                      </c:pt>
                      <c:pt idx="3560">
                        <c:v>41724</c:v>
                      </c:pt>
                      <c:pt idx="3561">
                        <c:v>41725</c:v>
                      </c:pt>
                      <c:pt idx="3562">
                        <c:v>41726</c:v>
                      </c:pt>
                      <c:pt idx="3563">
                        <c:v>41729</c:v>
                      </c:pt>
                      <c:pt idx="3564">
                        <c:v>41730</c:v>
                      </c:pt>
                      <c:pt idx="3565">
                        <c:v>41731</c:v>
                      </c:pt>
                      <c:pt idx="3566">
                        <c:v>41732</c:v>
                      </c:pt>
                      <c:pt idx="3567">
                        <c:v>41733</c:v>
                      </c:pt>
                      <c:pt idx="3568">
                        <c:v>41736</c:v>
                      </c:pt>
                      <c:pt idx="3569">
                        <c:v>41737</c:v>
                      </c:pt>
                      <c:pt idx="3570">
                        <c:v>41738</c:v>
                      </c:pt>
                      <c:pt idx="3571">
                        <c:v>41739</c:v>
                      </c:pt>
                      <c:pt idx="3572">
                        <c:v>41740</c:v>
                      </c:pt>
                      <c:pt idx="3573">
                        <c:v>41743</c:v>
                      </c:pt>
                      <c:pt idx="3574">
                        <c:v>41744</c:v>
                      </c:pt>
                      <c:pt idx="3575">
                        <c:v>41745</c:v>
                      </c:pt>
                      <c:pt idx="3576">
                        <c:v>41746</c:v>
                      </c:pt>
                      <c:pt idx="3577">
                        <c:v>41750</c:v>
                      </c:pt>
                      <c:pt idx="3578">
                        <c:v>41751</c:v>
                      </c:pt>
                      <c:pt idx="3579">
                        <c:v>41752</c:v>
                      </c:pt>
                      <c:pt idx="3580">
                        <c:v>41753</c:v>
                      </c:pt>
                      <c:pt idx="3581">
                        <c:v>41754</c:v>
                      </c:pt>
                      <c:pt idx="3582">
                        <c:v>41757</c:v>
                      </c:pt>
                      <c:pt idx="3583">
                        <c:v>41758</c:v>
                      </c:pt>
                      <c:pt idx="3584">
                        <c:v>41759</c:v>
                      </c:pt>
                      <c:pt idx="3585">
                        <c:v>41760</c:v>
                      </c:pt>
                      <c:pt idx="3586">
                        <c:v>41761</c:v>
                      </c:pt>
                      <c:pt idx="3587">
                        <c:v>41764</c:v>
                      </c:pt>
                      <c:pt idx="3588">
                        <c:v>41765</c:v>
                      </c:pt>
                      <c:pt idx="3589">
                        <c:v>41766</c:v>
                      </c:pt>
                      <c:pt idx="3590">
                        <c:v>41767</c:v>
                      </c:pt>
                      <c:pt idx="3591">
                        <c:v>41768</c:v>
                      </c:pt>
                      <c:pt idx="3592">
                        <c:v>41771</c:v>
                      </c:pt>
                      <c:pt idx="3593">
                        <c:v>41772</c:v>
                      </c:pt>
                      <c:pt idx="3594">
                        <c:v>41773</c:v>
                      </c:pt>
                      <c:pt idx="3595">
                        <c:v>41774</c:v>
                      </c:pt>
                      <c:pt idx="3596">
                        <c:v>41775</c:v>
                      </c:pt>
                      <c:pt idx="3597">
                        <c:v>41778</c:v>
                      </c:pt>
                      <c:pt idx="3598">
                        <c:v>41779</c:v>
                      </c:pt>
                      <c:pt idx="3599">
                        <c:v>41780</c:v>
                      </c:pt>
                      <c:pt idx="3600">
                        <c:v>41781</c:v>
                      </c:pt>
                      <c:pt idx="3601">
                        <c:v>41782</c:v>
                      </c:pt>
                      <c:pt idx="3602">
                        <c:v>41786</c:v>
                      </c:pt>
                      <c:pt idx="3603">
                        <c:v>41787</c:v>
                      </c:pt>
                      <c:pt idx="3604">
                        <c:v>41788</c:v>
                      </c:pt>
                      <c:pt idx="3605">
                        <c:v>41789</c:v>
                      </c:pt>
                      <c:pt idx="3606">
                        <c:v>41792</c:v>
                      </c:pt>
                      <c:pt idx="3607">
                        <c:v>41793</c:v>
                      </c:pt>
                      <c:pt idx="3608">
                        <c:v>41794</c:v>
                      </c:pt>
                      <c:pt idx="3609">
                        <c:v>41795</c:v>
                      </c:pt>
                      <c:pt idx="3610">
                        <c:v>41796</c:v>
                      </c:pt>
                      <c:pt idx="3611">
                        <c:v>41799</c:v>
                      </c:pt>
                      <c:pt idx="3612">
                        <c:v>41800</c:v>
                      </c:pt>
                      <c:pt idx="3613">
                        <c:v>41801</c:v>
                      </c:pt>
                      <c:pt idx="3614">
                        <c:v>41802</c:v>
                      </c:pt>
                      <c:pt idx="3615">
                        <c:v>41803</c:v>
                      </c:pt>
                      <c:pt idx="3616">
                        <c:v>41806</c:v>
                      </c:pt>
                      <c:pt idx="3617">
                        <c:v>41807</c:v>
                      </c:pt>
                      <c:pt idx="3618">
                        <c:v>41808</c:v>
                      </c:pt>
                      <c:pt idx="3619">
                        <c:v>41809</c:v>
                      </c:pt>
                      <c:pt idx="3620">
                        <c:v>41810</c:v>
                      </c:pt>
                      <c:pt idx="3621">
                        <c:v>41813</c:v>
                      </c:pt>
                      <c:pt idx="3622">
                        <c:v>41814</c:v>
                      </c:pt>
                      <c:pt idx="3623">
                        <c:v>41815</c:v>
                      </c:pt>
                      <c:pt idx="3624">
                        <c:v>41816</c:v>
                      </c:pt>
                      <c:pt idx="3625">
                        <c:v>41817</c:v>
                      </c:pt>
                      <c:pt idx="3626">
                        <c:v>41820</c:v>
                      </c:pt>
                      <c:pt idx="3627">
                        <c:v>41821</c:v>
                      </c:pt>
                      <c:pt idx="3628">
                        <c:v>41822</c:v>
                      </c:pt>
                      <c:pt idx="3629">
                        <c:v>41823</c:v>
                      </c:pt>
                      <c:pt idx="3630">
                        <c:v>41827</c:v>
                      </c:pt>
                      <c:pt idx="3631">
                        <c:v>41828</c:v>
                      </c:pt>
                      <c:pt idx="3632">
                        <c:v>41829</c:v>
                      </c:pt>
                      <c:pt idx="3633">
                        <c:v>41830</c:v>
                      </c:pt>
                      <c:pt idx="3634">
                        <c:v>41831</c:v>
                      </c:pt>
                      <c:pt idx="3635">
                        <c:v>41834</c:v>
                      </c:pt>
                      <c:pt idx="3636">
                        <c:v>41835</c:v>
                      </c:pt>
                      <c:pt idx="3637">
                        <c:v>41836</c:v>
                      </c:pt>
                      <c:pt idx="3638">
                        <c:v>41837</c:v>
                      </c:pt>
                      <c:pt idx="3639">
                        <c:v>41838</c:v>
                      </c:pt>
                      <c:pt idx="3640">
                        <c:v>41841</c:v>
                      </c:pt>
                      <c:pt idx="3641">
                        <c:v>41842</c:v>
                      </c:pt>
                      <c:pt idx="3642">
                        <c:v>41843</c:v>
                      </c:pt>
                      <c:pt idx="3643">
                        <c:v>41844</c:v>
                      </c:pt>
                      <c:pt idx="3644">
                        <c:v>41845</c:v>
                      </c:pt>
                      <c:pt idx="3645">
                        <c:v>41848</c:v>
                      </c:pt>
                      <c:pt idx="3646">
                        <c:v>41849</c:v>
                      </c:pt>
                      <c:pt idx="3647">
                        <c:v>41850</c:v>
                      </c:pt>
                      <c:pt idx="3648">
                        <c:v>41851</c:v>
                      </c:pt>
                      <c:pt idx="3649">
                        <c:v>41852</c:v>
                      </c:pt>
                      <c:pt idx="3650">
                        <c:v>41855</c:v>
                      </c:pt>
                      <c:pt idx="3651">
                        <c:v>41856</c:v>
                      </c:pt>
                      <c:pt idx="3652">
                        <c:v>41857</c:v>
                      </c:pt>
                      <c:pt idx="3653">
                        <c:v>41858</c:v>
                      </c:pt>
                      <c:pt idx="3654">
                        <c:v>41859</c:v>
                      </c:pt>
                      <c:pt idx="3655">
                        <c:v>41862</c:v>
                      </c:pt>
                      <c:pt idx="3656">
                        <c:v>41863</c:v>
                      </c:pt>
                      <c:pt idx="3657">
                        <c:v>41864</c:v>
                      </c:pt>
                      <c:pt idx="3658">
                        <c:v>41865</c:v>
                      </c:pt>
                      <c:pt idx="3659">
                        <c:v>41866</c:v>
                      </c:pt>
                      <c:pt idx="3660">
                        <c:v>41869</c:v>
                      </c:pt>
                      <c:pt idx="3661">
                        <c:v>41870</c:v>
                      </c:pt>
                      <c:pt idx="3662">
                        <c:v>41871</c:v>
                      </c:pt>
                      <c:pt idx="3663">
                        <c:v>41872</c:v>
                      </c:pt>
                      <c:pt idx="3664">
                        <c:v>41873</c:v>
                      </c:pt>
                      <c:pt idx="3665">
                        <c:v>41876</c:v>
                      </c:pt>
                      <c:pt idx="3666">
                        <c:v>41877</c:v>
                      </c:pt>
                      <c:pt idx="3667">
                        <c:v>41878</c:v>
                      </c:pt>
                      <c:pt idx="3668">
                        <c:v>41879</c:v>
                      </c:pt>
                      <c:pt idx="3669">
                        <c:v>41880</c:v>
                      </c:pt>
                      <c:pt idx="3670">
                        <c:v>41884</c:v>
                      </c:pt>
                      <c:pt idx="3671">
                        <c:v>41885</c:v>
                      </c:pt>
                      <c:pt idx="3672">
                        <c:v>41886</c:v>
                      </c:pt>
                      <c:pt idx="3673">
                        <c:v>41887</c:v>
                      </c:pt>
                      <c:pt idx="3674">
                        <c:v>41890</c:v>
                      </c:pt>
                      <c:pt idx="3675">
                        <c:v>41891</c:v>
                      </c:pt>
                      <c:pt idx="3676">
                        <c:v>41892</c:v>
                      </c:pt>
                      <c:pt idx="3677">
                        <c:v>41893</c:v>
                      </c:pt>
                      <c:pt idx="3678">
                        <c:v>41894</c:v>
                      </c:pt>
                      <c:pt idx="3679">
                        <c:v>41897</c:v>
                      </c:pt>
                      <c:pt idx="3680">
                        <c:v>41898</c:v>
                      </c:pt>
                      <c:pt idx="3681">
                        <c:v>41899</c:v>
                      </c:pt>
                      <c:pt idx="3682">
                        <c:v>41900</c:v>
                      </c:pt>
                      <c:pt idx="3683">
                        <c:v>41901</c:v>
                      </c:pt>
                      <c:pt idx="3684">
                        <c:v>41904</c:v>
                      </c:pt>
                      <c:pt idx="3685">
                        <c:v>41905</c:v>
                      </c:pt>
                      <c:pt idx="3686">
                        <c:v>41906</c:v>
                      </c:pt>
                      <c:pt idx="3687">
                        <c:v>41907</c:v>
                      </c:pt>
                      <c:pt idx="3688">
                        <c:v>41908</c:v>
                      </c:pt>
                      <c:pt idx="3689">
                        <c:v>41911</c:v>
                      </c:pt>
                      <c:pt idx="3690">
                        <c:v>41912</c:v>
                      </c:pt>
                      <c:pt idx="3691">
                        <c:v>41913</c:v>
                      </c:pt>
                      <c:pt idx="3692">
                        <c:v>41914</c:v>
                      </c:pt>
                      <c:pt idx="3693">
                        <c:v>41915</c:v>
                      </c:pt>
                      <c:pt idx="3694">
                        <c:v>41918</c:v>
                      </c:pt>
                      <c:pt idx="3695">
                        <c:v>41919</c:v>
                      </c:pt>
                      <c:pt idx="3696">
                        <c:v>41920</c:v>
                      </c:pt>
                      <c:pt idx="3697">
                        <c:v>41921</c:v>
                      </c:pt>
                      <c:pt idx="3698">
                        <c:v>41922</c:v>
                      </c:pt>
                      <c:pt idx="3699">
                        <c:v>41926</c:v>
                      </c:pt>
                      <c:pt idx="3700">
                        <c:v>41927</c:v>
                      </c:pt>
                      <c:pt idx="3701">
                        <c:v>41928</c:v>
                      </c:pt>
                      <c:pt idx="3702">
                        <c:v>41929</c:v>
                      </c:pt>
                      <c:pt idx="3703">
                        <c:v>41932</c:v>
                      </c:pt>
                      <c:pt idx="3704">
                        <c:v>41933</c:v>
                      </c:pt>
                      <c:pt idx="3705">
                        <c:v>41934</c:v>
                      </c:pt>
                      <c:pt idx="3706">
                        <c:v>41935</c:v>
                      </c:pt>
                      <c:pt idx="3707">
                        <c:v>41936</c:v>
                      </c:pt>
                      <c:pt idx="3708">
                        <c:v>41939</c:v>
                      </c:pt>
                      <c:pt idx="3709">
                        <c:v>41940</c:v>
                      </c:pt>
                      <c:pt idx="3710">
                        <c:v>41941</c:v>
                      </c:pt>
                      <c:pt idx="3711">
                        <c:v>41942</c:v>
                      </c:pt>
                      <c:pt idx="3712">
                        <c:v>41943</c:v>
                      </c:pt>
                      <c:pt idx="3713">
                        <c:v>41946</c:v>
                      </c:pt>
                      <c:pt idx="3714">
                        <c:v>41947</c:v>
                      </c:pt>
                      <c:pt idx="3715">
                        <c:v>41948</c:v>
                      </c:pt>
                      <c:pt idx="3716">
                        <c:v>41949</c:v>
                      </c:pt>
                      <c:pt idx="3717">
                        <c:v>41950</c:v>
                      </c:pt>
                      <c:pt idx="3718">
                        <c:v>41953</c:v>
                      </c:pt>
                      <c:pt idx="3719">
                        <c:v>41955</c:v>
                      </c:pt>
                      <c:pt idx="3720">
                        <c:v>41956</c:v>
                      </c:pt>
                      <c:pt idx="3721">
                        <c:v>41957</c:v>
                      </c:pt>
                      <c:pt idx="3722">
                        <c:v>41960</c:v>
                      </c:pt>
                      <c:pt idx="3723">
                        <c:v>41961</c:v>
                      </c:pt>
                      <c:pt idx="3724">
                        <c:v>41962</c:v>
                      </c:pt>
                      <c:pt idx="3725">
                        <c:v>41963</c:v>
                      </c:pt>
                      <c:pt idx="3726">
                        <c:v>41964</c:v>
                      </c:pt>
                      <c:pt idx="3727">
                        <c:v>41967</c:v>
                      </c:pt>
                      <c:pt idx="3728">
                        <c:v>41968</c:v>
                      </c:pt>
                      <c:pt idx="3729">
                        <c:v>41969</c:v>
                      </c:pt>
                      <c:pt idx="3730">
                        <c:v>41971</c:v>
                      </c:pt>
                      <c:pt idx="3731">
                        <c:v>41974</c:v>
                      </c:pt>
                      <c:pt idx="3732">
                        <c:v>41975</c:v>
                      </c:pt>
                      <c:pt idx="3733">
                        <c:v>41976</c:v>
                      </c:pt>
                      <c:pt idx="3734">
                        <c:v>41977</c:v>
                      </c:pt>
                      <c:pt idx="3735">
                        <c:v>41978</c:v>
                      </c:pt>
                      <c:pt idx="3736">
                        <c:v>41981</c:v>
                      </c:pt>
                      <c:pt idx="3737">
                        <c:v>41982</c:v>
                      </c:pt>
                      <c:pt idx="3738">
                        <c:v>41983</c:v>
                      </c:pt>
                      <c:pt idx="3739">
                        <c:v>41984</c:v>
                      </c:pt>
                      <c:pt idx="3740">
                        <c:v>41985</c:v>
                      </c:pt>
                      <c:pt idx="3741">
                        <c:v>41988</c:v>
                      </c:pt>
                      <c:pt idx="3742">
                        <c:v>41989</c:v>
                      </c:pt>
                      <c:pt idx="3743">
                        <c:v>41990</c:v>
                      </c:pt>
                      <c:pt idx="3744">
                        <c:v>41991</c:v>
                      </c:pt>
                      <c:pt idx="3745">
                        <c:v>41992</c:v>
                      </c:pt>
                      <c:pt idx="3746">
                        <c:v>41995</c:v>
                      </c:pt>
                      <c:pt idx="3747">
                        <c:v>41996</c:v>
                      </c:pt>
                      <c:pt idx="3748">
                        <c:v>41997</c:v>
                      </c:pt>
                      <c:pt idx="3749">
                        <c:v>41999</c:v>
                      </c:pt>
                      <c:pt idx="3750">
                        <c:v>42002</c:v>
                      </c:pt>
                      <c:pt idx="3751">
                        <c:v>42003</c:v>
                      </c:pt>
                      <c:pt idx="3752">
                        <c:v>42004</c:v>
                      </c:pt>
                      <c:pt idx="3753">
                        <c:v>42006</c:v>
                      </c:pt>
                      <c:pt idx="3754">
                        <c:v>42009</c:v>
                      </c:pt>
                      <c:pt idx="3755">
                        <c:v>42010</c:v>
                      </c:pt>
                      <c:pt idx="3756">
                        <c:v>42011</c:v>
                      </c:pt>
                      <c:pt idx="3757">
                        <c:v>42012</c:v>
                      </c:pt>
                      <c:pt idx="3758">
                        <c:v>42013</c:v>
                      </c:pt>
                      <c:pt idx="3759">
                        <c:v>42016</c:v>
                      </c:pt>
                      <c:pt idx="3760">
                        <c:v>42017</c:v>
                      </c:pt>
                      <c:pt idx="3761">
                        <c:v>42018</c:v>
                      </c:pt>
                      <c:pt idx="3762">
                        <c:v>42019</c:v>
                      </c:pt>
                      <c:pt idx="3763">
                        <c:v>42020</c:v>
                      </c:pt>
                      <c:pt idx="3764">
                        <c:v>42024</c:v>
                      </c:pt>
                      <c:pt idx="3765">
                        <c:v>42025</c:v>
                      </c:pt>
                      <c:pt idx="3766">
                        <c:v>42026</c:v>
                      </c:pt>
                      <c:pt idx="3767">
                        <c:v>42027</c:v>
                      </c:pt>
                      <c:pt idx="3768">
                        <c:v>42030</c:v>
                      </c:pt>
                      <c:pt idx="3769">
                        <c:v>42031</c:v>
                      </c:pt>
                      <c:pt idx="3770">
                        <c:v>42032</c:v>
                      </c:pt>
                      <c:pt idx="3771">
                        <c:v>42033</c:v>
                      </c:pt>
                      <c:pt idx="3772">
                        <c:v>42034</c:v>
                      </c:pt>
                      <c:pt idx="3773">
                        <c:v>42037</c:v>
                      </c:pt>
                      <c:pt idx="3774">
                        <c:v>42038</c:v>
                      </c:pt>
                      <c:pt idx="3775">
                        <c:v>42039</c:v>
                      </c:pt>
                      <c:pt idx="3776">
                        <c:v>42040</c:v>
                      </c:pt>
                      <c:pt idx="3777">
                        <c:v>42041</c:v>
                      </c:pt>
                      <c:pt idx="3778">
                        <c:v>42044</c:v>
                      </c:pt>
                      <c:pt idx="3779">
                        <c:v>42045</c:v>
                      </c:pt>
                      <c:pt idx="3780">
                        <c:v>42046</c:v>
                      </c:pt>
                      <c:pt idx="3781">
                        <c:v>42047</c:v>
                      </c:pt>
                      <c:pt idx="3782">
                        <c:v>42048</c:v>
                      </c:pt>
                      <c:pt idx="3783">
                        <c:v>42052</c:v>
                      </c:pt>
                      <c:pt idx="3784">
                        <c:v>42053</c:v>
                      </c:pt>
                      <c:pt idx="3785">
                        <c:v>42054</c:v>
                      </c:pt>
                      <c:pt idx="3786">
                        <c:v>42055</c:v>
                      </c:pt>
                      <c:pt idx="3787">
                        <c:v>42058</c:v>
                      </c:pt>
                      <c:pt idx="3788">
                        <c:v>42059</c:v>
                      </c:pt>
                      <c:pt idx="3789">
                        <c:v>42060</c:v>
                      </c:pt>
                      <c:pt idx="3790">
                        <c:v>42061</c:v>
                      </c:pt>
                      <c:pt idx="3791">
                        <c:v>42062</c:v>
                      </c:pt>
                      <c:pt idx="3792">
                        <c:v>42065</c:v>
                      </c:pt>
                      <c:pt idx="3793">
                        <c:v>42066</c:v>
                      </c:pt>
                      <c:pt idx="3794">
                        <c:v>42067</c:v>
                      </c:pt>
                      <c:pt idx="3795">
                        <c:v>42068</c:v>
                      </c:pt>
                      <c:pt idx="3796">
                        <c:v>42069</c:v>
                      </c:pt>
                      <c:pt idx="3797">
                        <c:v>42072</c:v>
                      </c:pt>
                      <c:pt idx="3798">
                        <c:v>42073</c:v>
                      </c:pt>
                      <c:pt idx="3799">
                        <c:v>42074</c:v>
                      </c:pt>
                      <c:pt idx="3800">
                        <c:v>42075</c:v>
                      </c:pt>
                      <c:pt idx="3801">
                        <c:v>42076</c:v>
                      </c:pt>
                      <c:pt idx="3802">
                        <c:v>42079</c:v>
                      </c:pt>
                      <c:pt idx="3803">
                        <c:v>42080</c:v>
                      </c:pt>
                      <c:pt idx="3804">
                        <c:v>42081</c:v>
                      </c:pt>
                      <c:pt idx="3805">
                        <c:v>42082</c:v>
                      </c:pt>
                      <c:pt idx="3806">
                        <c:v>42083</c:v>
                      </c:pt>
                      <c:pt idx="3807">
                        <c:v>42086</c:v>
                      </c:pt>
                      <c:pt idx="3808">
                        <c:v>42087</c:v>
                      </c:pt>
                      <c:pt idx="3809">
                        <c:v>42088</c:v>
                      </c:pt>
                      <c:pt idx="3810">
                        <c:v>42089</c:v>
                      </c:pt>
                      <c:pt idx="3811">
                        <c:v>42090</c:v>
                      </c:pt>
                      <c:pt idx="3812">
                        <c:v>42093</c:v>
                      </c:pt>
                      <c:pt idx="3813">
                        <c:v>42094</c:v>
                      </c:pt>
                      <c:pt idx="3814">
                        <c:v>42095</c:v>
                      </c:pt>
                      <c:pt idx="3815">
                        <c:v>42096</c:v>
                      </c:pt>
                      <c:pt idx="3816">
                        <c:v>42100</c:v>
                      </c:pt>
                      <c:pt idx="3817">
                        <c:v>42101</c:v>
                      </c:pt>
                      <c:pt idx="3818">
                        <c:v>42102</c:v>
                      </c:pt>
                      <c:pt idx="3819">
                        <c:v>42103</c:v>
                      </c:pt>
                      <c:pt idx="3820">
                        <c:v>42104</c:v>
                      </c:pt>
                      <c:pt idx="3821">
                        <c:v>42107</c:v>
                      </c:pt>
                      <c:pt idx="3822">
                        <c:v>42108</c:v>
                      </c:pt>
                      <c:pt idx="3823">
                        <c:v>42109</c:v>
                      </c:pt>
                      <c:pt idx="3824">
                        <c:v>42110</c:v>
                      </c:pt>
                      <c:pt idx="3825">
                        <c:v>42111</c:v>
                      </c:pt>
                      <c:pt idx="3826">
                        <c:v>42114</c:v>
                      </c:pt>
                      <c:pt idx="3827">
                        <c:v>42115</c:v>
                      </c:pt>
                      <c:pt idx="3828">
                        <c:v>42116</c:v>
                      </c:pt>
                      <c:pt idx="3829">
                        <c:v>42117</c:v>
                      </c:pt>
                      <c:pt idx="3830">
                        <c:v>42118</c:v>
                      </c:pt>
                      <c:pt idx="3831">
                        <c:v>42121</c:v>
                      </c:pt>
                      <c:pt idx="3832">
                        <c:v>42122</c:v>
                      </c:pt>
                      <c:pt idx="3833">
                        <c:v>42123</c:v>
                      </c:pt>
                      <c:pt idx="3834">
                        <c:v>42124</c:v>
                      </c:pt>
                      <c:pt idx="3835">
                        <c:v>42125</c:v>
                      </c:pt>
                      <c:pt idx="3836">
                        <c:v>42128</c:v>
                      </c:pt>
                      <c:pt idx="3837">
                        <c:v>42129</c:v>
                      </c:pt>
                      <c:pt idx="3838">
                        <c:v>42130</c:v>
                      </c:pt>
                      <c:pt idx="3839">
                        <c:v>42131</c:v>
                      </c:pt>
                      <c:pt idx="3840">
                        <c:v>42132</c:v>
                      </c:pt>
                      <c:pt idx="3841">
                        <c:v>42135</c:v>
                      </c:pt>
                      <c:pt idx="3842">
                        <c:v>42136</c:v>
                      </c:pt>
                      <c:pt idx="3843">
                        <c:v>42137</c:v>
                      </c:pt>
                      <c:pt idx="3844">
                        <c:v>42138</c:v>
                      </c:pt>
                      <c:pt idx="3845">
                        <c:v>42139</c:v>
                      </c:pt>
                      <c:pt idx="3846">
                        <c:v>42142</c:v>
                      </c:pt>
                      <c:pt idx="3847">
                        <c:v>42143</c:v>
                      </c:pt>
                      <c:pt idx="3848">
                        <c:v>42144</c:v>
                      </c:pt>
                      <c:pt idx="3849">
                        <c:v>42145</c:v>
                      </c:pt>
                      <c:pt idx="3850">
                        <c:v>42146</c:v>
                      </c:pt>
                      <c:pt idx="3851">
                        <c:v>42150</c:v>
                      </c:pt>
                      <c:pt idx="3852">
                        <c:v>42151</c:v>
                      </c:pt>
                      <c:pt idx="3853">
                        <c:v>42152</c:v>
                      </c:pt>
                      <c:pt idx="3854">
                        <c:v>42153</c:v>
                      </c:pt>
                      <c:pt idx="3855">
                        <c:v>42156</c:v>
                      </c:pt>
                      <c:pt idx="3856">
                        <c:v>42157</c:v>
                      </c:pt>
                      <c:pt idx="3857">
                        <c:v>42158</c:v>
                      </c:pt>
                      <c:pt idx="3858">
                        <c:v>42159</c:v>
                      </c:pt>
                      <c:pt idx="3859">
                        <c:v>42160</c:v>
                      </c:pt>
                      <c:pt idx="3860">
                        <c:v>42163</c:v>
                      </c:pt>
                      <c:pt idx="3861">
                        <c:v>42164</c:v>
                      </c:pt>
                      <c:pt idx="3862">
                        <c:v>42165</c:v>
                      </c:pt>
                      <c:pt idx="3863">
                        <c:v>42166</c:v>
                      </c:pt>
                      <c:pt idx="3864">
                        <c:v>42167</c:v>
                      </c:pt>
                      <c:pt idx="3865">
                        <c:v>42170</c:v>
                      </c:pt>
                      <c:pt idx="3866">
                        <c:v>42171</c:v>
                      </c:pt>
                      <c:pt idx="3867">
                        <c:v>42172</c:v>
                      </c:pt>
                      <c:pt idx="3868">
                        <c:v>42173</c:v>
                      </c:pt>
                      <c:pt idx="3869">
                        <c:v>42174</c:v>
                      </c:pt>
                      <c:pt idx="3870">
                        <c:v>42177</c:v>
                      </c:pt>
                      <c:pt idx="3871">
                        <c:v>42178</c:v>
                      </c:pt>
                      <c:pt idx="3872">
                        <c:v>42179</c:v>
                      </c:pt>
                      <c:pt idx="3873">
                        <c:v>42180</c:v>
                      </c:pt>
                      <c:pt idx="3874">
                        <c:v>42181</c:v>
                      </c:pt>
                      <c:pt idx="3875">
                        <c:v>42184</c:v>
                      </c:pt>
                      <c:pt idx="3876">
                        <c:v>42185</c:v>
                      </c:pt>
                      <c:pt idx="3877">
                        <c:v>42186</c:v>
                      </c:pt>
                      <c:pt idx="3878">
                        <c:v>42187</c:v>
                      </c:pt>
                      <c:pt idx="3879">
                        <c:v>42191</c:v>
                      </c:pt>
                      <c:pt idx="3880">
                        <c:v>42192</c:v>
                      </c:pt>
                      <c:pt idx="3881">
                        <c:v>42193</c:v>
                      </c:pt>
                      <c:pt idx="3882">
                        <c:v>42194</c:v>
                      </c:pt>
                      <c:pt idx="3883">
                        <c:v>42195</c:v>
                      </c:pt>
                      <c:pt idx="3884">
                        <c:v>42198</c:v>
                      </c:pt>
                      <c:pt idx="3885">
                        <c:v>42199</c:v>
                      </c:pt>
                      <c:pt idx="3886">
                        <c:v>42200</c:v>
                      </c:pt>
                      <c:pt idx="3887">
                        <c:v>42201</c:v>
                      </c:pt>
                      <c:pt idx="3888">
                        <c:v>42202</c:v>
                      </c:pt>
                      <c:pt idx="3889">
                        <c:v>42205</c:v>
                      </c:pt>
                      <c:pt idx="3890">
                        <c:v>42206</c:v>
                      </c:pt>
                      <c:pt idx="3891">
                        <c:v>42207</c:v>
                      </c:pt>
                      <c:pt idx="3892">
                        <c:v>42208</c:v>
                      </c:pt>
                      <c:pt idx="3893">
                        <c:v>42209</c:v>
                      </c:pt>
                      <c:pt idx="3894">
                        <c:v>42212</c:v>
                      </c:pt>
                      <c:pt idx="3895">
                        <c:v>42213</c:v>
                      </c:pt>
                      <c:pt idx="3896">
                        <c:v>42214</c:v>
                      </c:pt>
                      <c:pt idx="3897">
                        <c:v>42215</c:v>
                      </c:pt>
                      <c:pt idx="3898">
                        <c:v>42216</c:v>
                      </c:pt>
                      <c:pt idx="3899">
                        <c:v>42219</c:v>
                      </c:pt>
                      <c:pt idx="3900">
                        <c:v>42220</c:v>
                      </c:pt>
                      <c:pt idx="3901">
                        <c:v>42221</c:v>
                      </c:pt>
                      <c:pt idx="3902">
                        <c:v>42222</c:v>
                      </c:pt>
                      <c:pt idx="3903">
                        <c:v>42223</c:v>
                      </c:pt>
                      <c:pt idx="3904">
                        <c:v>42226</c:v>
                      </c:pt>
                      <c:pt idx="3905">
                        <c:v>42227</c:v>
                      </c:pt>
                      <c:pt idx="3906">
                        <c:v>42228</c:v>
                      </c:pt>
                      <c:pt idx="3907">
                        <c:v>42229</c:v>
                      </c:pt>
                      <c:pt idx="3908">
                        <c:v>42230</c:v>
                      </c:pt>
                      <c:pt idx="3909">
                        <c:v>42233</c:v>
                      </c:pt>
                      <c:pt idx="3910">
                        <c:v>42234</c:v>
                      </c:pt>
                      <c:pt idx="3911">
                        <c:v>42235</c:v>
                      </c:pt>
                      <c:pt idx="3912">
                        <c:v>42236</c:v>
                      </c:pt>
                      <c:pt idx="3913">
                        <c:v>42237</c:v>
                      </c:pt>
                      <c:pt idx="3914">
                        <c:v>42240</c:v>
                      </c:pt>
                      <c:pt idx="3915">
                        <c:v>42241</c:v>
                      </c:pt>
                      <c:pt idx="3916">
                        <c:v>42242</c:v>
                      </c:pt>
                      <c:pt idx="3917">
                        <c:v>42243</c:v>
                      </c:pt>
                      <c:pt idx="3918">
                        <c:v>42244</c:v>
                      </c:pt>
                      <c:pt idx="3919">
                        <c:v>42247</c:v>
                      </c:pt>
                      <c:pt idx="3920">
                        <c:v>42248</c:v>
                      </c:pt>
                      <c:pt idx="3921">
                        <c:v>42249</c:v>
                      </c:pt>
                      <c:pt idx="3922">
                        <c:v>42250</c:v>
                      </c:pt>
                      <c:pt idx="3923">
                        <c:v>42251</c:v>
                      </c:pt>
                      <c:pt idx="3924">
                        <c:v>42255</c:v>
                      </c:pt>
                      <c:pt idx="3925">
                        <c:v>42256</c:v>
                      </c:pt>
                      <c:pt idx="3926">
                        <c:v>42257</c:v>
                      </c:pt>
                      <c:pt idx="3927">
                        <c:v>42258</c:v>
                      </c:pt>
                      <c:pt idx="3928">
                        <c:v>42261</c:v>
                      </c:pt>
                      <c:pt idx="3929">
                        <c:v>42262</c:v>
                      </c:pt>
                      <c:pt idx="3930">
                        <c:v>42263</c:v>
                      </c:pt>
                      <c:pt idx="3931">
                        <c:v>42264</c:v>
                      </c:pt>
                      <c:pt idx="3932">
                        <c:v>42265</c:v>
                      </c:pt>
                      <c:pt idx="3933">
                        <c:v>42268</c:v>
                      </c:pt>
                      <c:pt idx="3934">
                        <c:v>42269</c:v>
                      </c:pt>
                      <c:pt idx="3935">
                        <c:v>42270</c:v>
                      </c:pt>
                      <c:pt idx="3936">
                        <c:v>42271</c:v>
                      </c:pt>
                      <c:pt idx="3937">
                        <c:v>42272</c:v>
                      </c:pt>
                      <c:pt idx="3938">
                        <c:v>42275</c:v>
                      </c:pt>
                      <c:pt idx="3939">
                        <c:v>42276</c:v>
                      </c:pt>
                      <c:pt idx="3940">
                        <c:v>42277</c:v>
                      </c:pt>
                      <c:pt idx="3941">
                        <c:v>42278</c:v>
                      </c:pt>
                      <c:pt idx="3942">
                        <c:v>42279</c:v>
                      </c:pt>
                      <c:pt idx="3943">
                        <c:v>42282</c:v>
                      </c:pt>
                      <c:pt idx="3944">
                        <c:v>42283</c:v>
                      </c:pt>
                      <c:pt idx="3945">
                        <c:v>42284</c:v>
                      </c:pt>
                      <c:pt idx="3946">
                        <c:v>42285</c:v>
                      </c:pt>
                      <c:pt idx="3947">
                        <c:v>42286</c:v>
                      </c:pt>
                      <c:pt idx="3948">
                        <c:v>42290</c:v>
                      </c:pt>
                      <c:pt idx="3949">
                        <c:v>42291</c:v>
                      </c:pt>
                      <c:pt idx="3950">
                        <c:v>42292</c:v>
                      </c:pt>
                      <c:pt idx="3951">
                        <c:v>42293</c:v>
                      </c:pt>
                      <c:pt idx="3952">
                        <c:v>42296</c:v>
                      </c:pt>
                      <c:pt idx="3953">
                        <c:v>42297</c:v>
                      </c:pt>
                      <c:pt idx="3954">
                        <c:v>42298</c:v>
                      </c:pt>
                      <c:pt idx="3955">
                        <c:v>42299</c:v>
                      </c:pt>
                      <c:pt idx="3956">
                        <c:v>42300</c:v>
                      </c:pt>
                      <c:pt idx="3957">
                        <c:v>42303</c:v>
                      </c:pt>
                      <c:pt idx="3958">
                        <c:v>42304</c:v>
                      </c:pt>
                      <c:pt idx="3959">
                        <c:v>42305</c:v>
                      </c:pt>
                      <c:pt idx="3960">
                        <c:v>42306</c:v>
                      </c:pt>
                      <c:pt idx="3961">
                        <c:v>42307</c:v>
                      </c:pt>
                      <c:pt idx="3962">
                        <c:v>42310</c:v>
                      </c:pt>
                      <c:pt idx="3963">
                        <c:v>42311</c:v>
                      </c:pt>
                      <c:pt idx="3964">
                        <c:v>42312</c:v>
                      </c:pt>
                      <c:pt idx="3965">
                        <c:v>42313</c:v>
                      </c:pt>
                      <c:pt idx="3966">
                        <c:v>42314</c:v>
                      </c:pt>
                      <c:pt idx="3967">
                        <c:v>42317</c:v>
                      </c:pt>
                      <c:pt idx="3968">
                        <c:v>42318</c:v>
                      </c:pt>
                      <c:pt idx="3969">
                        <c:v>42320</c:v>
                      </c:pt>
                      <c:pt idx="3970">
                        <c:v>42321</c:v>
                      </c:pt>
                      <c:pt idx="3971">
                        <c:v>42324</c:v>
                      </c:pt>
                      <c:pt idx="3972">
                        <c:v>42325</c:v>
                      </c:pt>
                      <c:pt idx="3973">
                        <c:v>42326</c:v>
                      </c:pt>
                      <c:pt idx="3974">
                        <c:v>42327</c:v>
                      </c:pt>
                      <c:pt idx="3975">
                        <c:v>42328</c:v>
                      </c:pt>
                      <c:pt idx="3976">
                        <c:v>42331</c:v>
                      </c:pt>
                      <c:pt idx="3977">
                        <c:v>42332</c:v>
                      </c:pt>
                      <c:pt idx="3978">
                        <c:v>42333</c:v>
                      </c:pt>
                      <c:pt idx="3979">
                        <c:v>42335</c:v>
                      </c:pt>
                      <c:pt idx="3980">
                        <c:v>42338</c:v>
                      </c:pt>
                      <c:pt idx="3981">
                        <c:v>42339</c:v>
                      </c:pt>
                      <c:pt idx="3982">
                        <c:v>42340</c:v>
                      </c:pt>
                      <c:pt idx="3983">
                        <c:v>42341</c:v>
                      </c:pt>
                      <c:pt idx="3984">
                        <c:v>42342</c:v>
                      </c:pt>
                      <c:pt idx="3985">
                        <c:v>42345</c:v>
                      </c:pt>
                      <c:pt idx="3986">
                        <c:v>42346</c:v>
                      </c:pt>
                      <c:pt idx="3987">
                        <c:v>42347</c:v>
                      </c:pt>
                      <c:pt idx="3988">
                        <c:v>42348</c:v>
                      </c:pt>
                      <c:pt idx="3989">
                        <c:v>42349</c:v>
                      </c:pt>
                      <c:pt idx="3990">
                        <c:v>42352</c:v>
                      </c:pt>
                      <c:pt idx="3991">
                        <c:v>42353</c:v>
                      </c:pt>
                      <c:pt idx="3992">
                        <c:v>42354</c:v>
                      </c:pt>
                      <c:pt idx="3993">
                        <c:v>42355</c:v>
                      </c:pt>
                      <c:pt idx="3994">
                        <c:v>42356</c:v>
                      </c:pt>
                      <c:pt idx="3995">
                        <c:v>42359</c:v>
                      </c:pt>
                      <c:pt idx="3996">
                        <c:v>42360</c:v>
                      </c:pt>
                      <c:pt idx="3997">
                        <c:v>42361</c:v>
                      </c:pt>
                      <c:pt idx="3998">
                        <c:v>42362</c:v>
                      </c:pt>
                      <c:pt idx="3999">
                        <c:v>42366</c:v>
                      </c:pt>
                      <c:pt idx="4000">
                        <c:v>42367</c:v>
                      </c:pt>
                      <c:pt idx="4001">
                        <c:v>42368</c:v>
                      </c:pt>
                      <c:pt idx="4002">
                        <c:v>42369</c:v>
                      </c:pt>
                      <c:pt idx="4003">
                        <c:v>42373</c:v>
                      </c:pt>
                      <c:pt idx="4004">
                        <c:v>42374</c:v>
                      </c:pt>
                      <c:pt idx="4005">
                        <c:v>42375</c:v>
                      </c:pt>
                      <c:pt idx="4006">
                        <c:v>42376</c:v>
                      </c:pt>
                      <c:pt idx="4007">
                        <c:v>42377</c:v>
                      </c:pt>
                      <c:pt idx="4008">
                        <c:v>42380</c:v>
                      </c:pt>
                      <c:pt idx="4009">
                        <c:v>42381</c:v>
                      </c:pt>
                      <c:pt idx="4010">
                        <c:v>42382</c:v>
                      </c:pt>
                      <c:pt idx="4011">
                        <c:v>42383</c:v>
                      </c:pt>
                      <c:pt idx="4012">
                        <c:v>42384</c:v>
                      </c:pt>
                      <c:pt idx="4013">
                        <c:v>42388</c:v>
                      </c:pt>
                      <c:pt idx="4014">
                        <c:v>42389</c:v>
                      </c:pt>
                      <c:pt idx="4015">
                        <c:v>42390</c:v>
                      </c:pt>
                      <c:pt idx="4016">
                        <c:v>42391</c:v>
                      </c:pt>
                      <c:pt idx="4017">
                        <c:v>42394</c:v>
                      </c:pt>
                      <c:pt idx="4018">
                        <c:v>42395</c:v>
                      </c:pt>
                      <c:pt idx="4019">
                        <c:v>42396</c:v>
                      </c:pt>
                      <c:pt idx="4020">
                        <c:v>42397</c:v>
                      </c:pt>
                      <c:pt idx="4021">
                        <c:v>42398</c:v>
                      </c:pt>
                      <c:pt idx="4022">
                        <c:v>42401</c:v>
                      </c:pt>
                      <c:pt idx="4023">
                        <c:v>42402</c:v>
                      </c:pt>
                      <c:pt idx="4024">
                        <c:v>42403</c:v>
                      </c:pt>
                      <c:pt idx="4025">
                        <c:v>42404</c:v>
                      </c:pt>
                      <c:pt idx="4026">
                        <c:v>42405</c:v>
                      </c:pt>
                      <c:pt idx="4027">
                        <c:v>42408</c:v>
                      </c:pt>
                      <c:pt idx="4028">
                        <c:v>42409</c:v>
                      </c:pt>
                      <c:pt idx="4029">
                        <c:v>42410</c:v>
                      </c:pt>
                      <c:pt idx="4030">
                        <c:v>42411</c:v>
                      </c:pt>
                      <c:pt idx="4031">
                        <c:v>42412</c:v>
                      </c:pt>
                      <c:pt idx="4032">
                        <c:v>42416</c:v>
                      </c:pt>
                      <c:pt idx="4033">
                        <c:v>42417</c:v>
                      </c:pt>
                      <c:pt idx="4034">
                        <c:v>42418</c:v>
                      </c:pt>
                      <c:pt idx="4035">
                        <c:v>42419</c:v>
                      </c:pt>
                      <c:pt idx="4036">
                        <c:v>42422</c:v>
                      </c:pt>
                      <c:pt idx="4037">
                        <c:v>42423</c:v>
                      </c:pt>
                      <c:pt idx="4038">
                        <c:v>42424</c:v>
                      </c:pt>
                      <c:pt idx="4039">
                        <c:v>42425</c:v>
                      </c:pt>
                      <c:pt idx="4040">
                        <c:v>42426</c:v>
                      </c:pt>
                      <c:pt idx="4041">
                        <c:v>42429</c:v>
                      </c:pt>
                      <c:pt idx="4042">
                        <c:v>42430</c:v>
                      </c:pt>
                      <c:pt idx="4043">
                        <c:v>42431</c:v>
                      </c:pt>
                      <c:pt idx="4044">
                        <c:v>42432</c:v>
                      </c:pt>
                      <c:pt idx="4045">
                        <c:v>42433</c:v>
                      </c:pt>
                      <c:pt idx="4046">
                        <c:v>42436</c:v>
                      </c:pt>
                      <c:pt idx="4047">
                        <c:v>42437</c:v>
                      </c:pt>
                      <c:pt idx="4048">
                        <c:v>42438</c:v>
                      </c:pt>
                      <c:pt idx="4049">
                        <c:v>42439</c:v>
                      </c:pt>
                      <c:pt idx="4050">
                        <c:v>42440</c:v>
                      </c:pt>
                      <c:pt idx="4051">
                        <c:v>42443</c:v>
                      </c:pt>
                      <c:pt idx="4052">
                        <c:v>42444</c:v>
                      </c:pt>
                      <c:pt idx="4053">
                        <c:v>42445</c:v>
                      </c:pt>
                      <c:pt idx="4054">
                        <c:v>42446</c:v>
                      </c:pt>
                      <c:pt idx="4055">
                        <c:v>42447</c:v>
                      </c:pt>
                      <c:pt idx="4056">
                        <c:v>42450</c:v>
                      </c:pt>
                      <c:pt idx="4057">
                        <c:v>42451</c:v>
                      </c:pt>
                      <c:pt idx="4058">
                        <c:v>42452</c:v>
                      </c:pt>
                      <c:pt idx="4059">
                        <c:v>42453</c:v>
                      </c:pt>
                      <c:pt idx="4060">
                        <c:v>42457</c:v>
                      </c:pt>
                      <c:pt idx="4061">
                        <c:v>42458</c:v>
                      </c:pt>
                      <c:pt idx="4062">
                        <c:v>42459</c:v>
                      </c:pt>
                      <c:pt idx="4063">
                        <c:v>42460</c:v>
                      </c:pt>
                      <c:pt idx="4064">
                        <c:v>42461</c:v>
                      </c:pt>
                      <c:pt idx="4065">
                        <c:v>42464</c:v>
                      </c:pt>
                      <c:pt idx="4066">
                        <c:v>42465</c:v>
                      </c:pt>
                      <c:pt idx="4067">
                        <c:v>42466</c:v>
                      </c:pt>
                      <c:pt idx="4068">
                        <c:v>42467</c:v>
                      </c:pt>
                      <c:pt idx="4069">
                        <c:v>42468</c:v>
                      </c:pt>
                      <c:pt idx="4070">
                        <c:v>42471</c:v>
                      </c:pt>
                      <c:pt idx="4071">
                        <c:v>42472</c:v>
                      </c:pt>
                      <c:pt idx="4072">
                        <c:v>42473</c:v>
                      </c:pt>
                      <c:pt idx="4073">
                        <c:v>42474</c:v>
                      </c:pt>
                      <c:pt idx="4074">
                        <c:v>42475</c:v>
                      </c:pt>
                      <c:pt idx="4075">
                        <c:v>42478</c:v>
                      </c:pt>
                      <c:pt idx="4076">
                        <c:v>42479</c:v>
                      </c:pt>
                      <c:pt idx="4077">
                        <c:v>42480</c:v>
                      </c:pt>
                      <c:pt idx="4078">
                        <c:v>42481</c:v>
                      </c:pt>
                      <c:pt idx="4079">
                        <c:v>42482</c:v>
                      </c:pt>
                      <c:pt idx="4080">
                        <c:v>42485</c:v>
                      </c:pt>
                      <c:pt idx="4081">
                        <c:v>42486</c:v>
                      </c:pt>
                      <c:pt idx="4082">
                        <c:v>42487</c:v>
                      </c:pt>
                      <c:pt idx="4083">
                        <c:v>42488</c:v>
                      </c:pt>
                      <c:pt idx="4084">
                        <c:v>42489</c:v>
                      </c:pt>
                      <c:pt idx="4085">
                        <c:v>42492</c:v>
                      </c:pt>
                      <c:pt idx="4086">
                        <c:v>42493</c:v>
                      </c:pt>
                      <c:pt idx="4087">
                        <c:v>42494</c:v>
                      </c:pt>
                      <c:pt idx="4088">
                        <c:v>42495</c:v>
                      </c:pt>
                      <c:pt idx="4089">
                        <c:v>42496</c:v>
                      </c:pt>
                      <c:pt idx="4090">
                        <c:v>42499</c:v>
                      </c:pt>
                      <c:pt idx="4091">
                        <c:v>42500</c:v>
                      </c:pt>
                      <c:pt idx="4092">
                        <c:v>42501</c:v>
                      </c:pt>
                      <c:pt idx="4093">
                        <c:v>42502</c:v>
                      </c:pt>
                      <c:pt idx="4094">
                        <c:v>42503</c:v>
                      </c:pt>
                      <c:pt idx="4095">
                        <c:v>42506</c:v>
                      </c:pt>
                      <c:pt idx="4096">
                        <c:v>42507</c:v>
                      </c:pt>
                      <c:pt idx="4097">
                        <c:v>42508</c:v>
                      </c:pt>
                      <c:pt idx="4098">
                        <c:v>42509</c:v>
                      </c:pt>
                      <c:pt idx="4099">
                        <c:v>42510</c:v>
                      </c:pt>
                      <c:pt idx="4100">
                        <c:v>42513</c:v>
                      </c:pt>
                      <c:pt idx="4101">
                        <c:v>42514</c:v>
                      </c:pt>
                      <c:pt idx="4102">
                        <c:v>42515</c:v>
                      </c:pt>
                      <c:pt idx="4103">
                        <c:v>42516</c:v>
                      </c:pt>
                      <c:pt idx="4104">
                        <c:v>42517</c:v>
                      </c:pt>
                      <c:pt idx="4105">
                        <c:v>42521</c:v>
                      </c:pt>
                      <c:pt idx="4106">
                        <c:v>42522</c:v>
                      </c:pt>
                      <c:pt idx="4107">
                        <c:v>42523</c:v>
                      </c:pt>
                      <c:pt idx="4108">
                        <c:v>42524</c:v>
                      </c:pt>
                      <c:pt idx="4109">
                        <c:v>42527</c:v>
                      </c:pt>
                      <c:pt idx="4110">
                        <c:v>42528</c:v>
                      </c:pt>
                      <c:pt idx="4111">
                        <c:v>42529</c:v>
                      </c:pt>
                      <c:pt idx="4112">
                        <c:v>42530</c:v>
                      </c:pt>
                      <c:pt idx="4113">
                        <c:v>42531</c:v>
                      </c:pt>
                      <c:pt idx="4114">
                        <c:v>42534</c:v>
                      </c:pt>
                      <c:pt idx="4115">
                        <c:v>42535</c:v>
                      </c:pt>
                      <c:pt idx="4116">
                        <c:v>42536</c:v>
                      </c:pt>
                      <c:pt idx="4117">
                        <c:v>42537</c:v>
                      </c:pt>
                      <c:pt idx="4118">
                        <c:v>42538</c:v>
                      </c:pt>
                      <c:pt idx="4119">
                        <c:v>42541</c:v>
                      </c:pt>
                      <c:pt idx="4120">
                        <c:v>42542</c:v>
                      </c:pt>
                      <c:pt idx="4121">
                        <c:v>42543</c:v>
                      </c:pt>
                      <c:pt idx="4122">
                        <c:v>42544</c:v>
                      </c:pt>
                      <c:pt idx="4123">
                        <c:v>42545</c:v>
                      </c:pt>
                      <c:pt idx="4124">
                        <c:v>42548</c:v>
                      </c:pt>
                      <c:pt idx="4125">
                        <c:v>42549</c:v>
                      </c:pt>
                      <c:pt idx="4126">
                        <c:v>42550</c:v>
                      </c:pt>
                      <c:pt idx="4127">
                        <c:v>42551</c:v>
                      </c:pt>
                      <c:pt idx="4128">
                        <c:v>42552</c:v>
                      </c:pt>
                      <c:pt idx="4129">
                        <c:v>42556</c:v>
                      </c:pt>
                      <c:pt idx="4130">
                        <c:v>42557</c:v>
                      </c:pt>
                      <c:pt idx="4131">
                        <c:v>42558</c:v>
                      </c:pt>
                      <c:pt idx="4132">
                        <c:v>42559</c:v>
                      </c:pt>
                      <c:pt idx="4133">
                        <c:v>42562</c:v>
                      </c:pt>
                      <c:pt idx="4134">
                        <c:v>42563</c:v>
                      </c:pt>
                      <c:pt idx="4135">
                        <c:v>42564</c:v>
                      </c:pt>
                      <c:pt idx="4136">
                        <c:v>42565</c:v>
                      </c:pt>
                      <c:pt idx="4137">
                        <c:v>42566</c:v>
                      </c:pt>
                      <c:pt idx="4138">
                        <c:v>42569</c:v>
                      </c:pt>
                      <c:pt idx="4139">
                        <c:v>42570</c:v>
                      </c:pt>
                      <c:pt idx="4140">
                        <c:v>42571</c:v>
                      </c:pt>
                      <c:pt idx="4141">
                        <c:v>42572</c:v>
                      </c:pt>
                      <c:pt idx="4142">
                        <c:v>42573</c:v>
                      </c:pt>
                      <c:pt idx="4143">
                        <c:v>42576</c:v>
                      </c:pt>
                      <c:pt idx="4144">
                        <c:v>42577</c:v>
                      </c:pt>
                      <c:pt idx="4145">
                        <c:v>42578</c:v>
                      </c:pt>
                      <c:pt idx="4146">
                        <c:v>42579</c:v>
                      </c:pt>
                      <c:pt idx="4147">
                        <c:v>42580</c:v>
                      </c:pt>
                      <c:pt idx="4148">
                        <c:v>42583</c:v>
                      </c:pt>
                      <c:pt idx="4149">
                        <c:v>42584</c:v>
                      </c:pt>
                      <c:pt idx="4150">
                        <c:v>42585</c:v>
                      </c:pt>
                      <c:pt idx="4151">
                        <c:v>42586</c:v>
                      </c:pt>
                      <c:pt idx="4152">
                        <c:v>42587</c:v>
                      </c:pt>
                      <c:pt idx="4153">
                        <c:v>42590</c:v>
                      </c:pt>
                      <c:pt idx="4154">
                        <c:v>42591</c:v>
                      </c:pt>
                      <c:pt idx="4155">
                        <c:v>42592</c:v>
                      </c:pt>
                      <c:pt idx="4156">
                        <c:v>42593</c:v>
                      </c:pt>
                      <c:pt idx="4157">
                        <c:v>42594</c:v>
                      </c:pt>
                      <c:pt idx="4158">
                        <c:v>42597</c:v>
                      </c:pt>
                      <c:pt idx="4159">
                        <c:v>42598</c:v>
                      </c:pt>
                      <c:pt idx="4160">
                        <c:v>42599</c:v>
                      </c:pt>
                      <c:pt idx="4161">
                        <c:v>42600</c:v>
                      </c:pt>
                      <c:pt idx="4162">
                        <c:v>42601</c:v>
                      </c:pt>
                      <c:pt idx="4163">
                        <c:v>42604</c:v>
                      </c:pt>
                      <c:pt idx="4164">
                        <c:v>42605</c:v>
                      </c:pt>
                      <c:pt idx="4165">
                        <c:v>42606</c:v>
                      </c:pt>
                      <c:pt idx="4166">
                        <c:v>42607</c:v>
                      </c:pt>
                      <c:pt idx="4167">
                        <c:v>42608</c:v>
                      </c:pt>
                      <c:pt idx="4168">
                        <c:v>42611</c:v>
                      </c:pt>
                      <c:pt idx="4169">
                        <c:v>42612</c:v>
                      </c:pt>
                      <c:pt idx="4170">
                        <c:v>42613</c:v>
                      </c:pt>
                      <c:pt idx="4171">
                        <c:v>42614</c:v>
                      </c:pt>
                      <c:pt idx="4172">
                        <c:v>42615</c:v>
                      </c:pt>
                      <c:pt idx="4173">
                        <c:v>42619</c:v>
                      </c:pt>
                      <c:pt idx="4174">
                        <c:v>42620</c:v>
                      </c:pt>
                      <c:pt idx="4175">
                        <c:v>42621</c:v>
                      </c:pt>
                      <c:pt idx="4176">
                        <c:v>42622</c:v>
                      </c:pt>
                      <c:pt idx="4177">
                        <c:v>42625</c:v>
                      </c:pt>
                      <c:pt idx="4178">
                        <c:v>42626</c:v>
                      </c:pt>
                      <c:pt idx="4179">
                        <c:v>42627</c:v>
                      </c:pt>
                      <c:pt idx="4180">
                        <c:v>42628</c:v>
                      </c:pt>
                      <c:pt idx="4181">
                        <c:v>42629</c:v>
                      </c:pt>
                      <c:pt idx="4182">
                        <c:v>42632</c:v>
                      </c:pt>
                      <c:pt idx="4183">
                        <c:v>42633</c:v>
                      </c:pt>
                      <c:pt idx="4184">
                        <c:v>42634</c:v>
                      </c:pt>
                      <c:pt idx="4185">
                        <c:v>42635</c:v>
                      </c:pt>
                      <c:pt idx="4186">
                        <c:v>42636</c:v>
                      </c:pt>
                      <c:pt idx="4187">
                        <c:v>42639</c:v>
                      </c:pt>
                      <c:pt idx="4188">
                        <c:v>42640</c:v>
                      </c:pt>
                      <c:pt idx="4189">
                        <c:v>42641</c:v>
                      </c:pt>
                      <c:pt idx="4190">
                        <c:v>42642</c:v>
                      </c:pt>
                      <c:pt idx="4191">
                        <c:v>42643</c:v>
                      </c:pt>
                      <c:pt idx="4192">
                        <c:v>42646</c:v>
                      </c:pt>
                      <c:pt idx="4193">
                        <c:v>42647</c:v>
                      </c:pt>
                      <c:pt idx="4194">
                        <c:v>42648</c:v>
                      </c:pt>
                      <c:pt idx="4195">
                        <c:v>42649</c:v>
                      </c:pt>
                      <c:pt idx="4196">
                        <c:v>42650</c:v>
                      </c:pt>
                      <c:pt idx="4197">
                        <c:v>42654</c:v>
                      </c:pt>
                      <c:pt idx="4198">
                        <c:v>42655</c:v>
                      </c:pt>
                      <c:pt idx="4199">
                        <c:v>42656</c:v>
                      </c:pt>
                      <c:pt idx="4200">
                        <c:v>42657</c:v>
                      </c:pt>
                      <c:pt idx="4201">
                        <c:v>42660</c:v>
                      </c:pt>
                      <c:pt idx="4202">
                        <c:v>42661</c:v>
                      </c:pt>
                      <c:pt idx="4203">
                        <c:v>42662</c:v>
                      </c:pt>
                      <c:pt idx="4204">
                        <c:v>42663</c:v>
                      </c:pt>
                      <c:pt idx="4205">
                        <c:v>42664</c:v>
                      </c:pt>
                      <c:pt idx="4206">
                        <c:v>42667</c:v>
                      </c:pt>
                      <c:pt idx="4207">
                        <c:v>42668</c:v>
                      </c:pt>
                      <c:pt idx="4208">
                        <c:v>42669</c:v>
                      </c:pt>
                      <c:pt idx="4209">
                        <c:v>42670</c:v>
                      </c:pt>
                      <c:pt idx="4210">
                        <c:v>42671</c:v>
                      </c:pt>
                      <c:pt idx="4211">
                        <c:v>42674</c:v>
                      </c:pt>
                      <c:pt idx="4212">
                        <c:v>42675</c:v>
                      </c:pt>
                      <c:pt idx="4213">
                        <c:v>42676</c:v>
                      </c:pt>
                      <c:pt idx="4214">
                        <c:v>42677</c:v>
                      </c:pt>
                      <c:pt idx="4215">
                        <c:v>42678</c:v>
                      </c:pt>
                      <c:pt idx="4216">
                        <c:v>42681</c:v>
                      </c:pt>
                      <c:pt idx="4217">
                        <c:v>42682</c:v>
                      </c:pt>
                      <c:pt idx="4218">
                        <c:v>42683</c:v>
                      </c:pt>
                      <c:pt idx="4219">
                        <c:v>42684</c:v>
                      </c:pt>
                      <c:pt idx="4220">
                        <c:v>42688</c:v>
                      </c:pt>
                      <c:pt idx="4221">
                        <c:v>42689</c:v>
                      </c:pt>
                      <c:pt idx="4222">
                        <c:v>42690</c:v>
                      </c:pt>
                      <c:pt idx="4223">
                        <c:v>42691</c:v>
                      </c:pt>
                      <c:pt idx="4224">
                        <c:v>42692</c:v>
                      </c:pt>
                      <c:pt idx="4225">
                        <c:v>42695</c:v>
                      </c:pt>
                      <c:pt idx="4226">
                        <c:v>42696</c:v>
                      </c:pt>
                      <c:pt idx="4227">
                        <c:v>42697</c:v>
                      </c:pt>
                      <c:pt idx="4228">
                        <c:v>42699</c:v>
                      </c:pt>
                      <c:pt idx="4229">
                        <c:v>42702</c:v>
                      </c:pt>
                      <c:pt idx="4230">
                        <c:v>42703</c:v>
                      </c:pt>
                      <c:pt idx="4231">
                        <c:v>42704</c:v>
                      </c:pt>
                      <c:pt idx="4232">
                        <c:v>42705</c:v>
                      </c:pt>
                      <c:pt idx="4233">
                        <c:v>42706</c:v>
                      </c:pt>
                      <c:pt idx="4234">
                        <c:v>42709</c:v>
                      </c:pt>
                      <c:pt idx="4235">
                        <c:v>42710</c:v>
                      </c:pt>
                      <c:pt idx="4236">
                        <c:v>42711</c:v>
                      </c:pt>
                      <c:pt idx="4237">
                        <c:v>42712</c:v>
                      </c:pt>
                      <c:pt idx="4238">
                        <c:v>42713</c:v>
                      </c:pt>
                      <c:pt idx="4239">
                        <c:v>42716</c:v>
                      </c:pt>
                      <c:pt idx="4240">
                        <c:v>42717</c:v>
                      </c:pt>
                      <c:pt idx="4241">
                        <c:v>42718</c:v>
                      </c:pt>
                      <c:pt idx="4242">
                        <c:v>42719</c:v>
                      </c:pt>
                      <c:pt idx="4243">
                        <c:v>42720</c:v>
                      </c:pt>
                      <c:pt idx="4244">
                        <c:v>42723</c:v>
                      </c:pt>
                      <c:pt idx="4245">
                        <c:v>42724</c:v>
                      </c:pt>
                      <c:pt idx="4246">
                        <c:v>42725</c:v>
                      </c:pt>
                      <c:pt idx="4247">
                        <c:v>42726</c:v>
                      </c:pt>
                      <c:pt idx="4248">
                        <c:v>42727</c:v>
                      </c:pt>
                      <c:pt idx="4249">
                        <c:v>42731</c:v>
                      </c:pt>
                      <c:pt idx="4250">
                        <c:v>42732</c:v>
                      </c:pt>
                      <c:pt idx="4251">
                        <c:v>42733</c:v>
                      </c:pt>
                      <c:pt idx="4252">
                        <c:v>42734</c:v>
                      </c:pt>
                      <c:pt idx="4253">
                        <c:v>42738</c:v>
                      </c:pt>
                      <c:pt idx="4254">
                        <c:v>42739</c:v>
                      </c:pt>
                      <c:pt idx="4255">
                        <c:v>42740</c:v>
                      </c:pt>
                      <c:pt idx="4256">
                        <c:v>42741</c:v>
                      </c:pt>
                      <c:pt idx="4257">
                        <c:v>42744</c:v>
                      </c:pt>
                      <c:pt idx="4258">
                        <c:v>42745</c:v>
                      </c:pt>
                      <c:pt idx="4259">
                        <c:v>42746</c:v>
                      </c:pt>
                      <c:pt idx="4260">
                        <c:v>42747</c:v>
                      </c:pt>
                      <c:pt idx="4261">
                        <c:v>42748</c:v>
                      </c:pt>
                      <c:pt idx="4262">
                        <c:v>42752</c:v>
                      </c:pt>
                      <c:pt idx="4263">
                        <c:v>42753</c:v>
                      </c:pt>
                      <c:pt idx="4264">
                        <c:v>42754</c:v>
                      </c:pt>
                      <c:pt idx="4265">
                        <c:v>42755</c:v>
                      </c:pt>
                      <c:pt idx="4266">
                        <c:v>42758</c:v>
                      </c:pt>
                      <c:pt idx="4267">
                        <c:v>42759</c:v>
                      </c:pt>
                      <c:pt idx="4268">
                        <c:v>42760</c:v>
                      </c:pt>
                      <c:pt idx="4269">
                        <c:v>42761</c:v>
                      </c:pt>
                      <c:pt idx="4270">
                        <c:v>42762</c:v>
                      </c:pt>
                      <c:pt idx="4271">
                        <c:v>42765</c:v>
                      </c:pt>
                      <c:pt idx="4272">
                        <c:v>42766</c:v>
                      </c:pt>
                      <c:pt idx="4273">
                        <c:v>42767</c:v>
                      </c:pt>
                      <c:pt idx="4274">
                        <c:v>42768</c:v>
                      </c:pt>
                      <c:pt idx="4275">
                        <c:v>42769</c:v>
                      </c:pt>
                      <c:pt idx="4276">
                        <c:v>42772</c:v>
                      </c:pt>
                      <c:pt idx="4277">
                        <c:v>42773</c:v>
                      </c:pt>
                      <c:pt idx="4278">
                        <c:v>42774</c:v>
                      </c:pt>
                      <c:pt idx="4279">
                        <c:v>42775</c:v>
                      </c:pt>
                      <c:pt idx="4280">
                        <c:v>42776</c:v>
                      </c:pt>
                      <c:pt idx="4281">
                        <c:v>42779</c:v>
                      </c:pt>
                      <c:pt idx="4282">
                        <c:v>42780</c:v>
                      </c:pt>
                      <c:pt idx="4283">
                        <c:v>42781</c:v>
                      </c:pt>
                      <c:pt idx="4284">
                        <c:v>42782</c:v>
                      </c:pt>
                      <c:pt idx="4285">
                        <c:v>42783</c:v>
                      </c:pt>
                      <c:pt idx="4286">
                        <c:v>42787</c:v>
                      </c:pt>
                      <c:pt idx="4287">
                        <c:v>42788</c:v>
                      </c:pt>
                      <c:pt idx="4288">
                        <c:v>42789</c:v>
                      </c:pt>
                      <c:pt idx="4289">
                        <c:v>42790</c:v>
                      </c:pt>
                      <c:pt idx="4290">
                        <c:v>42793</c:v>
                      </c:pt>
                      <c:pt idx="4291">
                        <c:v>42794</c:v>
                      </c:pt>
                      <c:pt idx="4292">
                        <c:v>42795</c:v>
                      </c:pt>
                      <c:pt idx="4293">
                        <c:v>42796</c:v>
                      </c:pt>
                      <c:pt idx="4294">
                        <c:v>42797</c:v>
                      </c:pt>
                      <c:pt idx="4295">
                        <c:v>42800</c:v>
                      </c:pt>
                      <c:pt idx="4296">
                        <c:v>42801</c:v>
                      </c:pt>
                      <c:pt idx="4297">
                        <c:v>42802</c:v>
                      </c:pt>
                      <c:pt idx="4298">
                        <c:v>42803</c:v>
                      </c:pt>
                      <c:pt idx="4299">
                        <c:v>42804</c:v>
                      </c:pt>
                      <c:pt idx="4300">
                        <c:v>42807</c:v>
                      </c:pt>
                      <c:pt idx="4301">
                        <c:v>42808</c:v>
                      </c:pt>
                      <c:pt idx="4302">
                        <c:v>42809</c:v>
                      </c:pt>
                      <c:pt idx="4303">
                        <c:v>42810</c:v>
                      </c:pt>
                      <c:pt idx="4304">
                        <c:v>42811</c:v>
                      </c:pt>
                      <c:pt idx="4305">
                        <c:v>42814</c:v>
                      </c:pt>
                      <c:pt idx="4306">
                        <c:v>42815</c:v>
                      </c:pt>
                      <c:pt idx="4307">
                        <c:v>42816</c:v>
                      </c:pt>
                      <c:pt idx="4308">
                        <c:v>42817</c:v>
                      </c:pt>
                      <c:pt idx="4309">
                        <c:v>42818</c:v>
                      </c:pt>
                      <c:pt idx="4310">
                        <c:v>42821</c:v>
                      </c:pt>
                      <c:pt idx="4311">
                        <c:v>42822</c:v>
                      </c:pt>
                      <c:pt idx="4312">
                        <c:v>42823</c:v>
                      </c:pt>
                      <c:pt idx="4313">
                        <c:v>42824</c:v>
                      </c:pt>
                      <c:pt idx="4314">
                        <c:v>42825</c:v>
                      </c:pt>
                      <c:pt idx="4315">
                        <c:v>42828</c:v>
                      </c:pt>
                      <c:pt idx="4316">
                        <c:v>42829</c:v>
                      </c:pt>
                      <c:pt idx="4317">
                        <c:v>42830</c:v>
                      </c:pt>
                      <c:pt idx="4318">
                        <c:v>42831</c:v>
                      </c:pt>
                      <c:pt idx="4319">
                        <c:v>42832</c:v>
                      </c:pt>
                      <c:pt idx="4320">
                        <c:v>42835</c:v>
                      </c:pt>
                      <c:pt idx="4321">
                        <c:v>42836</c:v>
                      </c:pt>
                      <c:pt idx="4322">
                        <c:v>42837</c:v>
                      </c:pt>
                      <c:pt idx="4323">
                        <c:v>42838</c:v>
                      </c:pt>
                      <c:pt idx="4324">
                        <c:v>42842</c:v>
                      </c:pt>
                      <c:pt idx="4325">
                        <c:v>42843</c:v>
                      </c:pt>
                      <c:pt idx="4326">
                        <c:v>42844</c:v>
                      </c:pt>
                      <c:pt idx="4327">
                        <c:v>42845</c:v>
                      </c:pt>
                      <c:pt idx="4328">
                        <c:v>42846</c:v>
                      </c:pt>
                      <c:pt idx="4329">
                        <c:v>42849</c:v>
                      </c:pt>
                      <c:pt idx="4330">
                        <c:v>42850</c:v>
                      </c:pt>
                      <c:pt idx="4331">
                        <c:v>42851</c:v>
                      </c:pt>
                      <c:pt idx="4332">
                        <c:v>42852</c:v>
                      </c:pt>
                      <c:pt idx="4333">
                        <c:v>42853</c:v>
                      </c:pt>
                      <c:pt idx="4334">
                        <c:v>42856</c:v>
                      </c:pt>
                      <c:pt idx="4335">
                        <c:v>42857</c:v>
                      </c:pt>
                      <c:pt idx="4336">
                        <c:v>42858</c:v>
                      </c:pt>
                      <c:pt idx="4337">
                        <c:v>42859</c:v>
                      </c:pt>
                      <c:pt idx="4338">
                        <c:v>42860</c:v>
                      </c:pt>
                      <c:pt idx="4339">
                        <c:v>42863</c:v>
                      </c:pt>
                      <c:pt idx="4340">
                        <c:v>42864</c:v>
                      </c:pt>
                      <c:pt idx="4341">
                        <c:v>42865</c:v>
                      </c:pt>
                      <c:pt idx="4342">
                        <c:v>42866</c:v>
                      </c:pt>
                      <c:pt idx="4343">
                        <c:v>42867</c:v>
                      </c:pt>
                      <c:pt idx="4344">
                        <c:v>42870</c:v>
                      </c:pt>
                      <c:pt idx="4345">
                        <c:v>42871</c:v>
                      </c:pt>
                      <c:pt idx="4346">
                        <c:v>42872</c:v>
                      </c:pt>
                      <c:pt idx="4347">
                        <c:v>42873</c:v>
                      </c:pt>
                      <c:pt idx="4348">
                        <c:v>42874</c:v>
                      </c:pt>
                      <c:pt idx="4349">
                        <c:v>42877</c:v>
                      </c:pt>
                      <c:pt idx="4350">
                        <c:v>42878</c:v>
                      </c:pt>
                      <c:pt idx="4351">
                        <c:v>42879</c:v>
                      </c:pt>
                      <c:pt idx="4352">
                        <c:v>42880</c:v>
                      </c:pt>
                      <c:pt idx="4353">
                        <c:v>42881</c:v>
                      </c:pt>
                      <c:pt idx="4354">
                        <c:v>42885</c:v>
                      </c:pt>
                      <c:pt idx="4355">
                        <c:v>42886</c:v>
                      </c:pt>
                      <c:pt idx="4356">
                        <c:v>42887</c:v>
                      </c:pt>
                      <c:pt idx="4357">
                        <c:v>42888</c:v>
                      </c:pt>
                      <c:pt idx="4358">
                        <c:v>42891</c:v>
                      </c:pt>
                      <c:pt idx="4359">
                        <c:v>42892</c:v>
                      </c:pt>
                      <c:pt idx="4360">
                        <c:v>42893</c:v>
                      </c:pt>
                      <c:pt idx="4361">
                        <c:v>42894</c:v>
                      </c:pt>
                      <c:pt idx="4362">
                        <c:v>42895</c:v>
                      </c:pt>
                      <c:pt idx="4363">
                        <c:v>42898</c:v>
                      </c:pt>
                      <c:pt idx="4364">
                        <c:v>42899</c:v>
                      </c:pt>
                      <c:pt idx="4365">
                        <c:v>42900</c:v>
                      </c:pt>
                      <c:pt idx="4366">
                        <c:v>42901</c:v>
                      </c:pt>
                      <c:pt idx="4367">
                        <c:v>42902</c:v>
                      </c:pt>
                      <c:pt idx="4368">
                        <c:v>42905</c:v>
                      </c:pt>
                      <c:pt idx="4369">
                        <c:v>42906</c:v>
                      </c:pt>
                      <c:pt idx="4370">
                        <c:v>42907</c:v>
                      </c:pt>
                      <c:pt idx="4371">
                        <c:v>42908</c:v>
                      </c:pt>
                      <c:pt idx="4372">
                        <c:v>42909</c:v>
                      </c:pt>
                      <c:pt idx="4373">
                        <c:v>42912</c:v>
                      </c:pt>
                      <c:pt idx="4374">
                        <c:v>42913</c:v>
                      </c:pt>
                      <c:pt idx="4375">
                        <c:v>42914</c:v>
                      </c:pt>
                      <c:pt idx="4376">
                        <c:v>42915</c:v>
                      </c:pt>
                      <c:pt idx="4377">
                        <c:v>42916</c:v>
                      </c:pt>
                      <c:pt idx="4378">
                        <c:v>42919</c:v>
                      </c:pt>
                      <c:pt idx="4379">
                        <c:v>42921</c:v>
                      </c:pt>
                      <c:pt idx="4380">
                        <c:v>42922</c:v>
                      </c:pt>
                      <c:pt idx="4381">
                        <c:v>42923</c:v>
                      </c:pt>
                      <c:pt idx="4382">
                        <c:v>42926</c:v>
                      </c:pt>
                      <c:pt idx="4383">
                        <c:v>42927</c:v>
                      </c:pt>
                      <c:pt idx="4384">
                        <c:v>42928</c:v>
                      </c:pt>
                      <c:pt idx="4385">
                        <c:v>42929</c:v>
                      </c:pt>
                      <c:pt idx="4386">
                        <c:v>42930</c:v>
                      </c:pt>
                      <c:pt idx="4387">
                        <c:v>42933</c:v>
                      </c:pt>
                      <c:pt idx="4388">
                        <c:v>42934</c:v>
                      </c:pt>
                      <c:pt idx="4389">
                        <c:v>42935</c:v>
                      </c:pt>
                      <c:pt idx="4390">
                        <c:v>42936</c:v>
                      </c:pt>
                      <c:pt idx="4391">
                        <c:v>42937</c:v>
                      </c:pt>
                      <c:pt idx="4392">
                        <c:v>42940</c:v>
                      </c:pt>
                      <c:pt idx="4393">
                        <c:v>42941</c:v>
                      </c:pt>
                      <c:pt idx="4394">
                        <c:v>42942</c:v>
                      </c:pt>
                      <c:pt idx="4395">
                        <c:v>42943</c:v>
                      </c:pt>
                      <c:pt idx="4396">
                        <c:v>42944</c:v>
                      </c:pt>
                      <c:pt idx="4397">
                        <c:v>42947</c:v>
                      </c:pt>
                      <c:pt idx="4398">
                        <c:v>42948</c:v>
                      </c:pt>
                      <c:pt idx="4399">
                        <c:v>42949</c:v>
                      </c:pt>
                      <c:pt idx="4400">
                        <c:v>42950</c:v>
                      </c:pt>
                      <c:pt idx="4401">
                        <c:v>42951</c:v>
                      </c:pt>
                      <c:pt idx="4402">
                        <c:v>42954</c:v>
                      </c:pt>
                      <c:pt idx="4403">
                        <c:v>42955</c:v>
                      </c:pt>
                      <c:pt idx="4404">
                        <c:v>42956</c:v>
                      </c:pt>
                      <c:pt idx="4405">
                        <c:v>42957</c:v>
                      </c:pt>
                      <c:pt idx="4406">
                        <c:v>42958</c:v>
                      </c:pt>
                      <c:pt idx="4407">
                        <c:v>42961</c:v>
                      </c:pt>
                      <c:pt idx="4408">
                        <c:v>42962</c:v>
                      </c:pt>
                      <c:pt idx="4409">
                        <c:v>42963</c:v>
                      </c:pt>
                      <c:pt idx="4410">
                        <c:v>42964</c:v>
                      </c:pt>
                      <c:pt idx="4411">
                        <c:v>42965</c:v>
                      </c:pt>
                      <c:pt idx="4412">
                        <c:v>42968</c:v>
                      </c:pt>
                      <c:pt idx="4413">
                        <c:v>42969</c:v>
                      </c:pt>
                      <c:pt idx="4414">
                        <c:v>42970</c:v>
                      </c:pt>
                      <c:pt idx="4415">
                        <c:v>42971</c:v>
                      </c:pt>
                      <c:pt idx="4416">
                        <c:v>42972</c:v>
                      </c:pt>
                      <c:pt idx="4417">
                        <c:v>42975</c:v>
                      </c:pt>
                      <c:pt idx="4418">
                        <c:v>42976</c:v>
                      </c:pt>
                      <c:pt idx="4419">
                        <c:v>42977</c:v>
                      </c:pt>
                      <c:pt idx="4420">
                        <c:v>42978</c:v>
                      </c:pt>
                      <c:pt idx="4421">
                        <c:v>42979</c:v>
                      </c:pt>
                      <c:pt idx="4422">
                        <c:v>42983</c:v>
                      </c:pt>
                      <c:pt idx="4423">
                        <c:v>42984</c:v>
                      </c:pt>
                      <c:pt idx="4424">
                        <c:v>42985</c:v>
                      </c:pt>
                      <c:pt idx="4425">
                        <c:v>42986</c:v>
                      </c:pt>
                      <c:pt idx="4426">
                        <c:v>42989</c:v>
                      </c:pt>
                      <c:pt idx="4427">
                        <c:v>42990</c:v>
                      </c:pt>
                      <c:pt idx="4428">
                        <c:v>42991</c:v>
                      </c:pt>
                      <c:pt idx="4429">
                        <c:v>42992</c:v>
                      </c:pt>
                      <c:pt idx="4430">
                        <c:v>42993</c:v>
                      </c:pt>
                      <c:pt idx="4431">
                        <c:v>42996</c:v>
                      </c:pt>
                      <c:pt idx="4432">
                        <c:v>42997</c:v>
                      </c:pt>
                      <c:pt idx="4433">
                        <c:v>42998</c:v>
                      </c:pt>
                      <c:pt idx="4434">
                        <c:v>42999</c:v>
                      </c:pt>
                      <c:pt idx="4435">
                        <c:v>43000</c:v>
                      </c:pt>
                      <c:pt idx="4436">
                        <c:v>43003</c:v>
                      </c:pt>
                      <c:pt idx="4437">
                        <c:v>43004</c:v>
                      </c:pt>
                      <c:pt idx="4438">
                        <c:v>43005</c:v>
                      </c:pt>
                      <c:pt idx="4439">
                        <c:v>43006</c:v>
                      </c:pt>
                      <c:pt idx="4440">
                        <c:v>43007</c:v>
                      </c:pt>
                      <c:pt idx="4441">
                        <c:v>43010</c:v>
                      </c:pt>
                      <c:pt idx="4442">
                        <c:v>43011</c:v>
                      </c:pt>
                      <c:pt idx="4443">
                        <c:v>43012</c:v>
                      </c:pt>
                      <c:pt idx="4444">
                        <c:v>43013</c:v>
                      </c:pt>
                      <c:pt idx="4445">
                        <c:v>43014</c:v>
                      </c:pt>
                      <c:pt idx="4446">
                        <c:v>43018</c:v>
                      </c:pt>
                      <c:pt idx="4447">
                        <c:v>43019</c:v>
                      </c:pt>
                      <c:pt idx="4448">
                        <c:v>43020</c:v>
                      </c:pt>
                      <c:pt idx="4449">
                        <c:v>43021</c:v>
                      </c:pt>
                      <c:pt idx="4450">
                        <c:v>43024</c:v>
                      </c:pt>
                      <c:pt idx="4451">
                        <c:v>43025</c:v>
                      </c:pt>
                      <c:pt idx="4452">
                        <c:v>43026</c:v>
                      </c:pt>
                      <c:pt idx="4453">
                        <c:v>43027</c:v>
                      </c:pt>
                      <c:pt idx="4454">
                        <c:v>43028</c:v>
                      </c:pt>
                      <c:pt idx="4455">
                        <c:v>43031</c:v>
                      </c:pt>
                      <c:pt idx="4456">
                        <c:v>43032</c:v>
                      </c:pt>
                      <c:pt idx="4457">
                        <c:v>43033</c:v>
                      </c:pt>
                      <c:pt idx="4458">
                        <c:v>43034</c:v>
                      </c:pt>
                      <c:pt idx="4459">
                        <c:v>43035</c:v>
                      </c:pt>
                      <c:pt idx="4460">
                        <c:v>43038</c:v>
                      </c:pt>
                      <c:pt idx="4461">
                        <c:v>43039</c:v>
                      </c:pt>
                      <c:pt idx="4462">
                        <c:v>43040</c:v>
                      </c:pt>
                      <c:pt idx="4463">
                        <c:v>43041</c:v>
                      </c:pt>
                      <c:pt idx="4464">
                        <c:v>43042</c:v>
                      </c:pt>
                      <c:pt idx="4465">
                        <c:v>43045</c:v>
                      </c:pt>
                      <c:pt idx="4466">
                        <c:v>43046</c:v>
                      </c:pt>
                      <c:pt idx="4467">
                        <c:v>43047</c:v>
                      </c:pt>
                      <c:pt idx="4468">
                        <c:v>43048</c:v>
                      </c:pt>
                      <c:pt idx="4469">
                        <c:v>43049</c:v>
                      </c:pt>
                      <c:pt idx="4470">
                        <c:v>43052</c:v>
                      </c:pt>
                      <c:pt idx="4471">
                        <c:v>43053</c:v>
                      </c:pt>
                      <c:pt idx="4472">
                        <c:v>43054</c:v>
                      </c:pt>
                      <c:pt idx="4473">
                        <c:v>43055</c:v>
                      </c:pt>
                      <c:pt idx="4474">
                        <c:v>43056</c:v>
                      </c:pt>
                      <c:pt idx="4475">
                        <c:v>43059</c:v>
                      </c:pt>
                      <c:pt idx="4476">
                        <c:v>43060</c:v>
                      </c:pt>
                      <c:pt idx="4477">
                        <c:v>43061</c:v>
                      </c:pt>
                      <c:pt idx="4478">
                        <c:v>43063</c:v>
                      </c:pt>
                      <c:pt idx="4479">
                        <c:v>43066</c:v>
                      </c:pt>
                      <c:pt idx="4480">
                        <c:v>43067</c:v>
                      </c:pt>
                      <c:pt idx="4481">
                        <c:v>43068</c:v>
                      </c:pt>
                      <c:pt idx="4482">
                        <c:v>43069</c:v>
                      </c:pt>
                      <c:pt idx="4483">
                        <c:v>43070</c:v>
                      </c:pt>
                      <c:pt idx="4484">
                        <c:v>43073</c:v>
                      </c:pt>
                      <c:pt idx="4485">
                        <c:v>43074</c:v>
                      </c:pt>
                      <c:pt idx="4486">
                        <c:v>43075</c:v>
                      </c:pt>
                      <c:pt idx="4487">
                        <c:v>43076</c:v>
                      </c:pt>
                      <c:pt idx="4488">
                        <c:v>43077</c:v>
                      </c:pt>
                      <c:pt idx="4489">
                        <c:v>43080</c:v>
                      </c:pt>
                      <c:pt idx="4490">
                        <c:v>43081</c:v>
                      </c:pt>
                      <c:pt idx="4491">
                        <c:v>43082</c:v>
                      </c:pt>
                      <c:pt idx="4492">
                        <c:v>43083</c:v>
                      </c:pt>
                      <c:pt idx="4493">
                        <c:v>43084</c:v>
                      </c:pt>
                      <c:pt idx="4494">
                        <c:v>43087</c:v>
                      </c:pt>
                      <c:pt idx="4495">
                        <c:v>43088</c:v>
                      </c:pt>
                      <c:pt idx="4496">
                        <c:v>43089</c:v>
                      </c:pt>
                      <c:pt idx="4497">
                        <c:v>43090</c:v>
                      </c:pt>
                      <c:pt idx="4498">
                        <c:v>43091</c:v>
                      </c:pt>
                      <c:pt idx="4499">
                        <c:v>43095</c:v>
                      </c:pt>
                      <c:pt idx="4500">
                        <c:v>43096</c:v>
                      </c:pt>
                      <c:pt idx="4501">
                        <c:v>43097</c:v>
                      </c:pt>
                      <c:pt idx="4502">
                        <c:v>43098</c:v>
                      </c:pt>
                      <c:pt idx="4503">
                        <c:v>43102</c:v>
                      </c:pt>
                      <c:pt idx="4504">
                        <c:v>43103</c:v>
                      </c:pt>
                      <c:pt idx="4505">
                        <c:v>43104</c:v>
                      </c:pt>
                      <c:pt idx="4506">
                        <c:v>43105</c:v>
                      </c:pt>
                      <c:pt idx="4507">
                        <c:v>43108</c:v>
                      </c:pt>
                      <c:pt idx="4508">
                        <c:v>43109</c:v>
                      </c:pt>
                      <c:pt idx="4509">
                        <c:v>43110</c:v>
                      </c:pt>
                      <c:pt idx="4510">
                        <c:v>43111</c:v>
                      </c:pt>
                      <c:pt idx="4511">
                        <c:v>43112</c:v>
                      </c:pt>
                      <c:pt idx="4512">
                        <c:v>43116</c:v>
                      </c:pt>
                      <c:pt idx="4513">
                        <c:v>43117</c:v>
                      </c:pt>
                      <c:pt idx="4514">
                        <c:v>43118</c:v>
                      </c:pt>
                      <c:pt idx="4515">
                        <c:v>43119</c:v>
                      </c:pt>
                      <c:pt idx="4516">
                        <c:v>43122</c:v>
                      </c:pt>
                      <c:pt idx="4517">
                        <c:v>43123</c:v>
                      </c:pt>
                      <c:pt idx="4518">
                        <c:v>43124</c:v>
                      </c:pt>
                      <c:pt idx="4519">
                        <c:v>43125</c:v>
                      </c:pt>
                      <c:pt idx="4520">
                        <c:v>43126</c:v>
                      </c:pt>
                      <c:pt idx="4521">
                        <c:v>43129</c:v>
                      </c:pt>
                      <c:pt idx="4522">
                        <c:v>43130</c:v>
                      </c:pt>
                      <c:pt idx="4523">
                        <c:v>43131</c:v>
                      </c:pt>
                      <c:pt idx="4524">
                        <c:v>43132</c:v>
                      </c:pt>
                      <c:pt idx="4525">
                        <c:v>43133</c:v>
                      </c:pt>
                      <c:pt idx="4526">
                        <c:v>43136</c:v>
                      </c:pt>
                      <c:pt idx="4527">
                        <c:v>43137</c:v>
                      </c:pt>
                      <c:pt idx="4528">
                        <c:v>43138</c:v>
                      </c:pt>
                      <c:pt idx="4529">
                        <c:v>43139</c:v>
                      </c:pt>
                      <c:pt idx="4530">
                        <c:v>43140</c:v>
                      </c:pt>
                      <c:pt idx="4531">
                        <c:v>43143</c:v>
                      </c:pt>
                      <c:pt idx="4532">
                        <c:v>43144</c:v>
                      </c:pt>
                      <c:pt idx="4533">
                        <c:v>43145</c:v>
                      </c:pt>
                      <c:pt idx="4534">
                        <c:v>43146</c:v>
                      </c:pt>
                      <c:pt idx="4535">
                        <c:v>43147</c:v>
                      </c:pt>
                      <c:pt idx="4536">
                        <c:v>43151</c:v>
                      </c:pt>
                      <c:pt idx="4537">
                        <c:v>43152</c:v>
                      </c:pt>
                      <c:pt idx="4538">
                        <c:v>43153</c:v>
                      </c:pt>
                      <c:pt idx="4539">
                        <c:v>43154</c:v>
                      </c:pt>
                      <c:pt idx="4540">
                        <c:v>43157</c:v>
                      </c:pt>
                      <c:pt idx="4541">
                        <c:v>43158</c:v>
                      </c:pt>
                      <c:pt idx="4542">
                        <c:v>43159</c:v>
                      </c:pt>
                      <c:pt idx="4543">
                        <c:v>43160</c:v>
                      </c:pt>
                      <c:pt idx="4544">
                        <c:v>43161</c:v>
                      </c:pt>
                      <c:pt idx="4545">
                        <c:v>43164</c:v>
                      </c:pt>
                      <c:pt idx="4546">
                        <c:v>43165</c:v>
                      </c:pt>
                      <c:pt idx="4547">
                        <c:v>43166</c:v>
                      </c:pt>
                      <c:pt idx="4548">
                        <c:v>43167</c:v>
                      </c:pt>
                      <c:pt idx="4549">
                        <c:v>43168</c:v>
                      </c:pt>
                      <c:pt idx="4550">
                        <c:v>43171</c:v>
                      </c:pt>
                      <c:pt idx="4551">
                        <c:v>43172</c:v>
                      </c:pt>
                      <c:pt idx="4552">
                        <c:v>43173</c:v>
                      </c:pt>
                      <c:pt idx="4553">
                        <c:v>43174</c:v>
                      </c:pt>
                      <c:pt idx="4554">
                        <c:v>43175</c:v>
                      </c:pt>
                      <c:pt idx="4555">
                        <c:v>43178</c:v>
                      </c:pt>
                      <c:pt idx="4556">
                        <c:v>43179</c:v>
                      </c:pt>
                      <c:pt idx="4557">
                        <c:v>43180</c:v>
                      </c:pt>
                      <c:pt idx="4558">
                        <c:v>43181</c:v>
                      </c:pt>
                      <c:pt idx="4559">
                        <c:v>43182</c:v>
                      </c:pt>
                      <c:pt idx="4560">
                        <c:v>43185</c:v>
                      </c:pt>
                      <c:pt idx="4561">
                        <c:v>43186</c:v>
                      </c:pt>
                      <c:pt idx="4562">
                        <c:v>43187</c:v>
                      </c:pt>
                      <c:pt idx="4563">
                        <c:v>43188</c:v>
                      </c:pt>
                      <c:pt idx="4564">
                        <c:v>43192</c:v>
                      </c:pt>
                      <c:pt idx="4565">
                        <c:v>43193</c:v>
                      </c:pt>
                      <c:pt idx="4566">
                        <c:v>43194</c:v>
                      </c:pt>
                      <c:pt idx="4567">
                        <c:v>43195</c:v>
                      </c:pt>
                      <c:pt idx="4568">
                        <c:v>43196</c:v>
                      </c:pt>
                      <c:pt idx="4569">
                        <c:v>43199</c:v>
                      </c:pt>
                      <c:pt idx="4570">
                        <c:v>43200</c:v>
                      </c:pt>
                      <c:pt idx="4571">
                        <c:v>43201</c:v>
                      </c:pt>
                      <c:pt idx="4572">
                        <c:v>43202</c:v>
                      </c:pt>
                      <c:pt idx="4573">
                        <c:v>43203</c:v>
                      </c:pt>
                      <c:pt idx="4574">
                        <c:v>43206</c:v>
                      </c:pt>
                      <c:pt idx="4575">
                        <c:v>43207</c:v>
                      </c:pt>
                      <c:pt idx="4576">
                        <c:v>43208</c:v>
                      </c:pt>
                      <c:pt idx="4577">
                        <c:v>43209</c:v>
                      </c:pt>
                      <c:pt idx="4578">
                        <c:v>43210</c:v>
                      </c:pt>
                      <c:pt idx="4579">
                        <c:v>43213</c:v>
                      </c:pt>
                      <c:pt idx="4580">
                        <c:v>43214</c:v>
                      </c:pt>
                      <c:pt idx="4581">
                        <c:v>43215</c:v>
                      </c:pt>
                      <c:pt idx="4582">
                        <c:v>43216</c:v>
                      </c:pt>
                      <c:pt idx="4583">
                        <c:v>43217</c:v>
                      </c:pt>
                      <c:pt idx="4584">
                        <c:v>43220</c:v>
                      </c:pt>
                      <c:pt idx="4585">
                        <c:v>43221</c:v>
                      </c:pt>
                      <c:pt idx="4586">
                        <c:v>43222</c:v>
                      </c:pt>
                      <c:pt idx="4587">
                        <c:v>43223</c:v>
                      </c:pt>
                      <c:pt idx="4588">
                        <c:v>43224</c:v>
                      </c:pt>
                      <c:pt idx="4589">
                        <c:v>43227</c:v>
                      </c:pt>
                      <c:pt idx="4590">
                        <c:v>43228</c:v>
                      </c:pt>
                      <c:pt idx="4591">
                        <c:v>43229</c:v>
                      </c:pt>
                      <c:pt idx="4592">
                        <c:v>43230</c:v>
                      </c:pt>
                      <c:pt idx="4593">
                        <c:v>43231</c:v>
                      </c:pt>
                      <c:pt idx="4594">
                        <c:v>43234</c:v>
                      </c:pt>
                      <c:pt idx="4595">
                        <c:v>43235</c:v>
                      </c:pt>
                      <c:pt idx="4596">
                        <c:v>43236</c:v>
                      </c:pt>
                      <c:pt idx="4597">
                        <c:v>43237</c:v>
                      </c:pt>
                      <c:pt idx="4598">
                        <c:v>43238</c:v>
                      </c:pt>
                      <c:pt idx="4599">
                        <c:v>43241</c:v>
                      </c:pt>
                      <c:pt idx="4600">
                        <c:v>43242</c:v>
                      </c:pt>
                      <c:pt idx="4601">
                        <c:v>43243</c:v>
                      </c:pt>
                      <c:pt idx="4602">
                        <c:v>43244</c:v>
                      </c:pt>
                      <c:pt idx="4603">
                        <c:v>43245</c:v>
                      </c:pt>
                      <c:pt idx="4604">
                        <c:v>43249</c:v>
                      </c:pt>
                      <c:pt idx="4605">
                        <c:v>43250</c:v>
                      </c:pt>
                      <c:pt idx="4606">
                        <c:v>43251</c:v>
                      </c:pt>
                      <c:pt idx="4607">
                        <c:v>43252</c:v>
                      </c:pt>
                      <c:pt idx="4608">
                        <c:v>43255</c:v>
                      </c:pt>
                      <c:pt idx="4609">
                        <c:v>43256</c:v>
                      </c:pt>
                      <c:pt idx="4610">
                        <c:v>43257</c:v>
                      </c:pt>
                      <c:pt idx="4611">
                        <c:v>43258</c:v>
                      </c:pt>
                      <c:pt idx="4612">
                        <c:v>43259</c:v>
                      </c:pt>
                      <c:pt idx="4613">
                        <c:v>43262</c:v>
                      </c:pt>
                      <c:pt idx="4614">
                        <c:v>43263</c:v>
                      </c:pt>
                      <c:pt idx="4615">
                        <c:v>43264</c:v>
                      </c:pt>
                      <c:pt idx="4616">
                        <c:v>43265</c:v>
                      </c:pt>
                      <c:pt idx="4617">
                        <c:v>43266</c:v>
                      </c:pt>
                      <c:pt idx="4618">
                        <c:v>43269</c:v>
                      </c:pt>
                      <c:pt idx="4619">
                        <c:v>43270</c:v>
                      </c:pt>
                      <c:pt idx="4620">
                        <c:v>43271</c:v>
                      </c:pt>
                      <c:pt idx="4621">
                        <c:v>43272</c:v>
                      </c:pt>
                      <c:pt idx="4622">
                        <c:v>43273</c:v>
                      </c:pt>
                      <c:pt idx="4623">
                        <c:v>43276</c:v>
                      </c:pt>
                      <c:pt idx="4624">
                        <c:v>43277</c:v>
                      </c:pt>
                      <c:pt idx="4625">
                        <c:v>43278</c:v>
                      </c:pt>
                      <c:pt idx="4626">
                        <c:v>43279</c:v>
                      </c:pt>
                      <c:pt idx="4627">
                        <c:v>43280</c:v>
                      </c:pt>
                      <c:pt idx="4628">
                        <c:v>43283</c:v>
                      </c:pt>
                      <c:pt idx="4629">
                        <c:v>43284</c:v>
                      </c:pt>
                      <c:pt idx="4630">
                        <c:v>43286</c:v>
                      </c:pt>
                      <c:pt idx="4631">
                        <c:v>43287</c:v>
                      </c:pt>
                      <c:pt idx="4632">
                        <c:v>43290</c:v>
                      </c:pt>
                      <c:pt idx="4633">
                        <c:v>43291</c:v>
                      </c:pt>
                      <c:pt idx="4634">
                        <c:v>43292</c:v>
                      </c:pt>
                      <c:pt idx="4635">
                        <c:v>43293</c:v>
                      </c:pt>
                      <c:pt idx="4636">
                        <c:v>43294</c:v>
                      </c:pt>
                      <c:pt idx="4637">
                        <c:v>43297</c:v>
                      </c:pt>
                      <c:pt idx="4638">
                        <c:v>43298</c:v>
                      </c:pt>
                      <c:pt idx="4639">
                        <c:v>43299</c:v>
                      </c:pt>
                      <c:pt idx="4640">
                        <c:v>43300</c:v>
                      </c:pt>
                      <c:pt idx="4641">
                        <c:v>43301</c:v>
                      </c:pt>
                      <c:pt idx="4642">
                        <c:v>43304</c:v>
                      </c:pt>
                      <c:pt idx="4643">
                        <c:v>43305</c:v>
                      </c:pt>
                      <c:pt idx="4644">
                        <c:v>43306</c:v>
                      </c:pt>
                      <c:pt idx="4645">
                        <c:v>43307</c:v>
                      </c:pt>
                      <c:pt idx="4646">
                        <c:v>43308</c:v>
                      </c:pt>
                      <c:pt idx="4647">
                        <c:v>43311</c:v>
                      </c:pt>
                      <c:pt idx="4648">
                        <c:v>43312</c:v>
                      </c:pt>
                      <c:pt idx="4649">
                        <c:v>43313</c:v>
                      </c:pt>
                      <c:pt idx="4650">
                        <c:v>43314</c:v>
                      </c:pt>
                      <c:pt idx="4651">
                        <c:v>43315</c:v>
                      </c:pt>
                      <c:pt idx="4652">
                        <c:v>43318</c:v>
                      </c:pt>
                      <c:pt idx="4653">
                        <c:v>43319</c:v>
                      </c:pt>
                      <c:pt idx="4654">
                        <c:v>43320</c:v>
                      </c:pt>
                      <c:pt idx="4655">
                        <c:v>43321</c:v>
                      </c:pt>
                      <c:pt idx="4656">
                        <c:v>43322</c:v>
                      </c:pt>
                      <c:pt idx="4657">
                        <c:v>43325</c:v>
                      </c:pt>
                      <c:pt idx="4658">
                        <c:v>43326</c:v>
                      </c:pt>
                      <c:pt idx="4659">
                        <c:v>43327</c:v>
                      </c:pt>
                      <c:pt idx="4660">
                        <c:v>43328</c:v>
                      </c:pt>
                      <c:pt idx="4661">
                        <c:v>43329</c:v>
                      </c:pt>
                      <c:pt idx="4662">
                        <c:v>43332</c:v>
                      </c:pt>
                      <c:pt idx="4663">
                        <c:v>43333</c:v>
                      </c:pt>
                      <c:pt idx="4664">
                        <c:v>43334</c:v>
                      </c:pt>
                      <c:pt idx="4665">
                        <c:v>43335</c:v>
                      </c:pt>
                      <c:pt idx="4666">
                        <c:v>43336</c:v>
                      </c:pt>
                      <c:pt idx="4667">
                        <c:v>43339</c:v>
                      </c:pt>
                      <c:pt idx="4668">
                        <c:v>43340</c:v>
                      </c:pt>
                      <c:pt idx="4669">
                        <c:v>43341</c:v>
                      </c:pt>
                      <c:pt idx="4670">
                        <c:v>43342</c:v>
                      </c:pt>
                      <c:pt idx="4671">
                        <c:v>43343</c:v>
                      </c:pt>
                      <c:pt idx="4672">
                        <c:v>43347</c:v>
                      </c:pt>
                      <c:pt idx="4673">
                        <c:v>43348</c:v>
                      </c:pt>
                      <c:pt idx="4674">
                        <c:v>43349</c:v>
                      </c:pt>
                      <c:pt idx="4675">
                        <c:v>43350</c:v>
                      </c:pt>
                      <c:pt idx="4676">
                        <c:v>43353</c:v>
                      </c:pt>
                      <c:pt idx="4677">
                        <c:v>43354</c:v>
                      </c:pt>
                      <c:pt idx="4678">
                        <c:v>43355</c:v>
                      </c:pt>
                      <c:pt idx="4679">
                        <c:v>43356</c:v>
                      </c:pt>
                      <c:pt idx="4680">
                        <c:v>43357</c:v>
                      </c:pt>
                      <c:pt idx="4681">
                        <c:v>43360</c:v>
                      </c:pt>
                      <c:pt idx="4682">
                        <c:v>43361</c:v>
                      </c:pt>
                      <c:pt idx="4683">
                        <c:v>43362</c:v>
                      </c:pt>
                      <c:pt idx="4684">
                        <c:v>43363</c:v>
                      </c:pt>
                      <c:pt idx="4685">
                        <c:v>43364</c:v>
                      </c:pt>
                      <c:pt idx="4686">
                        <c:v>43367</c:v>
                      </c:pt>
                      <c:pt idx="4687">
                        <c:v>43368</c:v>
                      </c:pt>
                      <c:pt idx="4688">
                        <c:v>43369</c:v>
                      </c:pt>
                      <c:pt idx="4689">
                        <c:v>43370</c:v>
                      </c:pt>
                      <c:pt idx="4690">
                        <c:v>43371</c:v>
                      </c:pt>
                      <c:pt idx="4691">
                        <c:v>43374</c:v>
                      </c:pt>
                      <c:pt idx="4692">
                        <c:v>43375</c:v>
                      </c:pt>
                      <c:pt idx="4693">
                        <c:v>43376</c:v>
                      </c:pt>
                      <c:pt idx="4694">
                        <c:v>43377</c:v>
                      </c:pt>
                      <c:pt idx="4695">
                        <c:v>43378</c:v>
                      </c:pt>
                      <c:pt idx="4696">
                        <c:v>43382</c:v>
                      </c:pt>
                      <c:pt idx="4697">
                        <c:v>43383</c:v>
                      </c:pt>
                      <c:pt idx="4698">
                        <c:v>43384</c:v>
                      </c:pt>
                      <c:pt idx="4699">
                        <c:v>43385</c:v>
                      </c:pt>
                      <c:pt idx="4700">
                        <c:v>43388</c:v>
                      </c:pt>
                      <c:pt idx="4701">
                        <c:v>43389</c:v>
                      </c:pt>
                      <c:pt idx="4702">
                        <c:v>43390</c:v>
                      </c:pt>
                      <c:pt idx="4703">
                        <c:v>43391</c:v>
                      </c:pt>
                      <c:pt idx="4704">
                        <c:v>43392</c:v>
                      </c:pt>
                      <c:pt idx="4705">
                        <c:v>43395</c:v>
                      </c:pt>
                      <c:pt idx="4706">
                        <c:v>43396</c:v>
                      </c:pt>
                      <c:pt idx="4707">
                        <c:v>43397</c:v>
                      </c:pt>
                      <c:pt idx="4708">
                        <c:v>43398</c:v>
                      </c:pt>
                      <c:pt idx="4709">
                        <c:v>43399</c:v>
                      </c:pt>
                      <c:pt idx="4710">
                        <c:v>43402</c:v>
                      </c:pt>
                      <c:pt idx="4711">
                        <c:v>43403</c:v>
                      </c:pt>
                      <c:pt idx="4712">
                        <c:v>43404</c:v>
                      </c:pt>
                      <c:pt idx="4713">
                        <c:v>43405</c:v>
                      </c:pt>
                      <c:pt idx="4714">
                        <c:v>43406</c:v>
                      </c:pt>
                      <c:pt idx="4715">
                        <c:v>43409</c:v>
                      </c:pt>
                      <c:pt idx="4716">
                        <c:v>43410</c:v>
                      </c:pt>
                      <c:pt idx="4717">
                        <c:v>43411</c:v>
                      </c:pt>
                      <c:pt idx="4718">
                        <c:v>43412</c:v>
                      </c:pt>
                      <c:pt idx="4719">
                        <c:v>43413</c:v>
                      </c:pt>
                      <c:pt idx="4720">
                        <c:v>43417</c:v>
                      </c:pt>
                      <c:pt idx="4721">
                        <c:v>43418</c:v>
                      </c:pt>
                      <c:pt idx="4722">
                        <c:v>43419</c:v>
                      </c:pt>
                      <c:pt idx="4723">
                        <c:v>43420</c:v>
                      </c:pt>
                      <c:pt idx="4724">
                        <c:v>43423</c:v>
                      </c:pt>
                      <c:pt idx="4725">
                        <c:v>43424</c:v>
                      </c:pt>
                      <c:pt idx="4726">
                        <c:v>43425</c:v>
                      </c:pt>
                      <c:pt idx="4727">
                        <c:v>43427</c:v>
                      </c:pt>
                      <c:pt idx="4728">
                        <c:v>43430</c:v>
                      </c:pt>
                      <c:pt idx="4729">
                        <c:v>43431</c:v>
                      </c:pt>
                      <c:pt idx="4730">
                        <c:v>43432</c:v>
                      </c:pt>
                      <c:pt idx="4731">
                        <c:v>43433</c:v>
                      </c:pt>
                      <c:pt idx="4732">
                        <c:v>43434</c:v>
                      </c:pt>
                      <c:pt idx="4733">
                        <c:v>43437</c:v>
                      </c:pt>
                      <c:pt idx="4734">
                        <c:v>43438</c:v>
                      </c:pt>
                      <c:pt idx="4735">
                        <c:v>43440</c:v>
                      </c:pt>
                      <c:pt idx="4736">
                        <c:v>43441</c:v>
                      </c:pt>
                      <c:pt idx="4737">
                        <c:v>43444</c:v>
                      </c:pt>
                      <c:pt idx="4738">
                        <c:v>43445</c:v>
                      </c:pt>
                      <c:pt idx="4739">
                        <c:v>43446</c:v>
                      </c:pt>
                      <c:pt idx="4740">
                        <c:v>43447</c:v>
                      </c:pt>
                      <c:pt idx="4741">
                        <c:v>43448</c:v>
                      </c:pt>
                      <c:pt idx="4742">
                        <c:v>43451</c:v>
                      </c:pt>
                      <c:pt idx="4743">
                        <c:v>43452</c:v>
                      </c:pt>
                      <c:pt idx="4744">
                        <c:v>43453</c:v>
                      </c:pt>
                      <c:pt idx="4745">
                        <c:v>43454</c:v>
                      </c:pt>
                      <c:pt idx="4746">
                        <c:v>43455</c:v>
                      </c:pt>
                      <c:pt idx="4747">
                        <c:v>43458</c:v>
                      </c:pt>
                      <c:pt idx="4748">
                        <c:v>43460</c:v>
                      </c:pt>
                      <c:pt idx="4749">
                        <c:v>43461</c:v>
                      </c:pt>
                      <c:pt idx="4750">
                        <c:v>43462</c:v>
                      </c:pt>
                      <c:pt idx="4751">
                        <c:v>43465</c:v>
                      </c:pt>
                      <c:pt idx="4752">
                        <c:v>43467</c:v>
                      </c:pt>
                      <c:pt idx="4753">
                        <c:v>43468</c:v>
                      </c:pt>
                      <c:pt idx="4754">
                        <c:v>43469</c:v>
                      </c:pt>
                      <c:pt idx="4755">
                        <c:v>43472</c:v>
                      </c:pt>
                      <c:pt idx="4756">
                        <c:v>43473</c:v>
                      </c:pt>
                      <c:pt idx="4757">
                        <c:v>43474</c:v>
                      </c:pt>
                      <c:pt idx="4758">
                        <c:v>43475</c:v>
                      </c:pt>
                      <c:pt idx="4759">
                        <c:v>43476</c:v>
                      </c:pt>
                      <c:pt idx="4760">
                        <c:v>43479</c:v>
                      </c:pt>
                      <c:pt idx="4761">
                        <c:v>43480</c:v>
                      </c:pt>
                      <c:pt idx="4762">
                        <c:v>43481</c:v>
                      </c:pt>
                      <c:pt idx="4763">
                        <c:v>43482</c:v>
                      </c:pt>
                      <c:pt idx="4764">
                        <c:v>43483</c:v>
                      </c:pt>
                      <c:pt idx="4765">
                        <c:v>43487</c:v>
                      </c:pt>
                      <c:pt idx="4766">
                        <c:v>43488</c:v>
                      </c:pt>
                      <c:pt idx="4767">
                        <c:v>43489</c:v>
                      </c:pt>
                      <c:pt idx="4768">
                        <c:v>43490</c:v>
                      </c:pt>
                      <c:pt idx="4769">
                        <c:v>43493</c:v>
                      </c:pt>
                      <c:pt idx="4770">
                        <c:v>43494</c:v>
                      </c:pt>
                      <c:pt idx="4771">
                        <c:v>43495</c:v>
                      </c:pt>
                      <c:pt idx="4772">
                        <c:v>43496</c:v>
                      </c:pt>
                      <c:pt idx="4773">
                        <c:v>43497</c:v>
                      </c:pt>
                      <c:pt idx="4774">
                        <c:v>43500</c:v>
                      </c:pt>
                      <c:pt idx="4775">
                        <c:v>43501</c:v>
                      </c:pt>
                      <c:pt idx="4776">
                        <c:v>43502</c:v>
                      </c:pt>
                      <c:pt idx="4777">
                        <c:v>43503</c:v>
                      </c:pt>
                      <c:pt idx="4778">
                        <c:v>43504</c:v>
                      </c:pt>
                      <c:pt idx="4779">
                        <c:v>43507</c:v>
                      </c:pt>
                      <c:pt idx="4780">
                        <c:v>43508</c:v>
                      </c:pt>
                      <c:pt idx="4781">
                        <c:v>43509</c:v>
                      </c:pt>
                      <c:pt idx="4782">
                        <c:v>43510</c:v>
                      </c:pt>
                      <c:pt idx="4783">
                        <c:v>43511</c:v>
                      </c:pt>
                      <c:pt idx="4784">
                        <c:v>43515</c:v>
                      </c:pt>
                      <c:pt idx="4785">
                        <c:v>43516</c:v>
                      </c:pt>
                      <c:pt idx="4786">
                        <c:v>43517</c:v>
                      </c:pt>
                      <c:pt idx="4787">
                        <c:v>43518</c:v>
                      </c:pt>
                      <c:pt idx="4788">
                        <c:v>43521</c:v>
                      </c:pt>
                      <c:pt idx="4789">
                        <c:v>43522</c:v>
                      </c:pt>
                      <c:pt idx="4790">
                        <c:v>43523</c:v>
                      </c:pt>
                      <c:pt idx="4791">
                        <c:v>43524</c:v>
                      </c:pt>
                      <c:pt idx="4792">
                        <c:v>43525</c:v>
                      </c:pt>
                      <c:pt idx="4793">
                        <c:v>43528</c:v>
                      </c:pt>
                      <c:pt idx="4794">
                        <c:v>43529</c:v>
                      </c:pt>
                      <c:pt idx="4795">
                        <c:v>43530</c:v>
                      </c:pt>
                      <c:pt idx="4796">
                        <c:v>43531</c:v>
                      </c:pt>
                      <c:pt idx="4797">
                        <c:v>43532</c:v>
                      </c:pt>
                      <c:pt idx="4798">
                        <c:v>43535</c:v>
                      </c:pt>
                      <c:pt idx="4799">
                        <c:v>43536</c:v>
                      </c:pt>
                      <c:pt idx="4800">
                        <c:v>43537</c:v>
                      </c:pt>
                      <c:pt idx="4801">
                        <c:v>43538</c:v>
                      </c:pt>
                      <c:pt idx="4802">
                        <c:v>43539</c:v>
                      </c:pt>
                      <c:pt idx="4803">
                        <c:v>43542</c:v>
                      </c:pt>
                      <c:pt idx="4804">
                        <c:v>43543</c:v>
                      </c:pt>
                      <c:pt idx="4805">
                        <c:v>43544</c:v>
                      </c:pt>
                      <c:pt idx="4806">
                        <c:v>43545</c:v>
                      </c:pt>
                      <c:pt idx="4807">
                        <c:v>43546</c:v>
                      </c:pt>
                      <c:pt idx="4808">
                        <c:v>43549</c:v>
                      </c:pt>
                      <c:pt idx="4809">
                        <c:v>43550</c:v>
                      </c:pt>
                      <c:pt idx="4810">
                        <c:v>43551</c:v>
                      </c:pt>
                      <c:pt idx="4811">
                        <c:v>43552</c:v>
                      </c:pt>
                      <c:pt idx="4812">
                        <c:v>43553</c:v>
                      </c:pt>
                      <c:pt idx="4813">
                        <c:v>43556</c:v>
                      </c:pt>
                      <c:pt idx="4814">
                        <c:v>43557</c:v>
                      </c:pt>
                      <c:pt idx="4815">
                        <c:v>43558</c:v>
                      </c:pt>
                      <c:pt idx="4816">
                        <c:v>43559</c:v>
                      </c:pt>
                      <c:pt idx="4817">
                        <c:v>43560</c:v>
                      </c:pt>
                      <c:pt idx="4818">
                        <c:v>43563</c:v>
                      </c:pt>
                      <c:pt idx="4819">
                        <c:v>43564</c:v>
                      </c:pt>
                      <c:pt idx="4820">
                        <c:v>43565</c:v>
                      </c:pt>
                      <c:pt idx="4821">
                        <c:v>43566</c:v>
                      </c:pt>
                      <c:pt idx="4822">
                        <c:v>43567</c:v>
                      </c:pt>
                      <c:pt idx="4823">
                        <c:v>43570</c:v>
                      </c:pt>
                      <c:pt idx="4824">
                        <c:v>43571</c:v>
                      </c:pt>
                      <c:pt idx="4825">
                        <c:v>43572</c:v>
                      </c:pt>
                      <c:pt idx="4826">
                        <c:v>43573</c:v>
                      </c:pt>
                      <c:pt idx="4827">
                        <c:v>43577</c:v>
                      </c:pt>
                      <c:pt idx="4828">
                        <c:v>43578</c:v>
                      </c:pt>
                      <c:pt idx="4829">
                        <c:v>43579</c:v>
                      </c:pt>
                      <c:pt idx="4830">
                        <c:v>43580</c:v>
                      </c:pt>
                      <c:pt idx="4831">
                        <c:v>43581</c:v>
                      </c:pt>
                      <c:pt idx="4832">
                        <c:v>43584</c:v>
                      </c:pt>
                      <c:pt idx="4833">
                        <c:v>43585</c:v>
                      </c:pt>
                      <c:pt idx="4834">
                        <c:v>43586</c:v>
                      </c:pt>
                      <c:pt idx="4835">
                        <c:v>43587</c:v>
                      </c:pt>
                      <c:pt idx="4836">
                        <c:v>43588</c:v>
                      </c:pt>
                      <c:pt idx="4837">
                        <c:v>43591</c:v>
                      </c:pt>
                      <c:pt idx="4838">
                        <c:v>43592</c:v>
                      </c:pt>
                      <c:pt idx="4839">
                        <c:v>43593</c:v>
                      </c:pt>
                      <c:pt idx="4840">
                        <c:v>43594</c:v>
                      </c:pt>
                      <c:pt idx="4841">
                        <c:v>43595</c:v>
                      </c:pt>
                      <c:pt idx="4842">
                        <c:v>43598</c:v>
                      </c:pt>
                      <c:pt idx="4843">
                        <c:v>43599</c:v>
                      </c:pt>
                      <c:pt idx="4844">
                        <c:v>43600</c:v>
                      </c:pt>
                      <c:pt idx="4845">
                        <c:v>43601</c:v>
                      </c:pt>
                      <c:pt idx="4846">
                        <c:v>43602</c:v>
                      </c:pt>
                      <c:pt idx="4847">
                        <c:v>43605</c:v>
                      </c:pt>
                      <c:pt idx="4848">
                        <c:v>43606</c:v>
                      </c:pt>
                      <c:pt idx="4849">
                        <c:v>43607</c:v>
                      </c:pt>
                      <c:pt idx="4850">
                        <c:v>43608</c:v>
                      </c:pt>
                      <c:pt idx="4851">
                        <c:v>43609</c:v>
                      </c:pt>
                      <c:pt idx="4852">
                        <c:v>43613</c:v>
                      </c:pt>
                      <c:pt idx="4853">
                        <c:v>43614</c:v>
                      </c:pt>
                      <c:pt idx="4854">
                        <c:v>43615</c:v>
                      </c:pt>
                      <c:pt idx="4855">
                        <c:v>43616</c:v>
                      </c:pt>
                      <c:pt idx="4856">
                        <c:v>43619</c:v>
                      </c:pt>
                      <c:pt idx="4857">
                        <c:v>43620</c:v>
                      </c:pt>
                      <c:pt idx="4858">
                        <c:v>43621</c:v>
                      </c:pt>
                      <c:pt idx="4859">
                        <c:v>43622</c:v>
                      </c:pt>
                      <c:pt idx="4860">
                        <c:v>43623</c:v>
                      </c:pt>
                      <c:pt idx="4861">
                        <c:v>43626</c:v>
                      </c:pt>
                      <c:pt idx="4862">
                        <c:v>43627</c:v>
                      </c:pt>
                      <c:pt idx="4863">
                        <c:v>43628</c:v>
                      </c:pt>
                      <c:pt idx="4864">
                        <c:v>43629</c:v>
                      </c:pt>
                      <c:pt idx="4865">
                        <c:v>43630</c:v>
                      </c:pt>
                      <c:pt idx="4866">
                        <c:v>43633</c:v>
                      </c:pt>
                      <c:pt idx="4867">
                        <c:v>43634</c:v>
                      </c:pt>
                      <c:pt idx="4868">
                        <c:v>43635</c:v>
                      </c:pt>
                      <c:pt idx="4869">
                        <c:v>43636</c:v>
                      </c:pt>
                      <c:pt idx="4870">
                        <c:v>43637</c:v>
                      </c:pt>
                      <c:pt idx="4871">
                        <c:v>43640</c:v>
                      </c:pt>
                      <c:pt idx="4872">
                        <c:v>43641</c:v>
                      </c:pt>
                      <c:pt idx="4873">
                        <c:v>43642</c:v>
                      </c:pt>
                      <c:pt idx="4874">
                        <c:v>43643</c:v>
                      </c:pt>
                      <c:pt idx="4875">
                        <c:v>43644</c:v>
                      </c:pt>
                      <c:pt idx="4876">
                        <c:v>43647</c:v>
                      </c:pt>
                      <c:pt idx="4877">
                        <c:v>43648</c:v>
                      </c:pt>
                      <c:pt idx="4878">
                        <c:v>43649</c:v>
                      </c:pt>
                      <c:pt idx="4879">
                        <c:v>43651</c:v>
                      </c:pt>
                      <c:pt idx="4880">
                        <c:v>43654</c:v>
                      </c:pt>
                      <c:pt idx="4881">
                        <c:v>43655</c:v>
                      </c:pt>
                      <c:pt idx="4882">
                        <c:v>43656</c:v>
                      </c:pt>
                      <c:pt idx="4883">
                        <c:v>43657</c:v>
                      </c:pt>
                      <c:pt idx="4884">
                        <c:v>43658</c:v>
                      </c:pt>
                      <c:pt idx="4885">
                        <c:v>43661</c:v>
                      </c:pt>
                      <c:pt idx="4886">
                        <c:v>43662</c:v>
                      </c:pt>
                      <c:pt idx="4887">
                        <c:v>43663</c:v>
                      </c:pt>
                      <c:pt idx="4888">
                        <c:v>43664</c:v>
                      </c:pt>
                      <c:pt idx="4889">
                        <c:v>43665</c:v>
                      </c:pt>
                      <c:pt idx="4890">
                        <c:v>43668</c:v>
                      </c:pt>
                      <c:pt idx="4891">
                        <c:v>43669</c:v>
                      </c:pt>
                      <c:pt idx="4892">
                        <c:v>43670</c:v>
                      </c:pt>
                      <c:pt idx="4893">
                        <c:v>43671</c:v>
                      </c:pt>
                      <c:pt idx="4894">
                        <c:v>43672</c:v>
                      </c:pt>
                      <c:pt idx="4895">
                        <c:v>43675</c:v>
                      </c:pt>
                      <c:pt idx="4896">
                        <c:v>43676</c:v>
                      </c:pt>
                      <c:pt idx="4897">
                        <c:v>43677</c:v>
                      </c:pt>
                      <c:pt idx="4898">
                        <c:v>43678</c:v>
                      </c:pt>
                      <c:pt idx="4899">
                        <c:v>43679</c:v>
                      </c:pt>
                      <c:pt idx="4900">
                        <c:v>43682</c:v>
                      </c:pt>
                      <c:pt idx="4901">
                        <c:v>43683</c:v>
                      </c:pt>
                      <c:pt idx="4902">
                        <c:v>43684</c:v>
                      </c:pt>
                      <c:pt idx="4903">
                        <c:v>43685</c:v>
                      </c:pt>
                      <c:pt idx="4904">
                        <c:v>43686</c:v>
                      </c:pt>
                      <c:pt idx="4905">
                        <c:v>43689</c:v>
                      </c:pt>
                      <c:pt idx="4906">
                        <c:v>43690</c:v>
                      </c:pt>
                      <c:pt idx="4907">
                        <c:v>43691</c:v>
                      </c:pt>
                      <c:pt idx="4908">
                        <c:v>43692</c:v>
                      </c:pt>
                      <c:pt idx="4909">
                        <c:v>43693</c:v>
                      </c:pt>
                      <c:pt idx="4910">
                        <c:v>43696</c:v>
                      </c:pt>
                      <c:pt idx="4911">
                        <c:v>43697</c:v>
                      </c:pt>
                      <c:pt idx="4912">
                        <c:v>43698</c:v>
                      </c:pt>
                      <c:pt idx="4913">
                        <c:v>43699</c:v>
                      </c:pt>
                      <c:pt idx="4914">
                        <c:v>43700</c:v>
                      </c:pt>
                      <c:pt idx="4915">
                        <c:v>43703</c:v>
                      </c:pt>
                      <c:pt idx="4916">
                        <c:v>43704</c:v>
                      </c:pt>
                      <c:pt idx="4917">
                        <c:v>43705</c:v>
                      </c:pt>
                      <c:pt idx="4918">
                        <c:v>43706</c:v>
                      </c:pt>
                      <c:pt idx="4919">
                        <c:v>43707</c:v>
                      </c:pt>
                      <c:pt idx="4920">
                        <c:v>43711</c:v>
                      </c:pt>
                      <c:pt idx="4921">
                        <c:v>43712</c:v>
                      </c:pt>
                      <c:pt idx="4922">
                        <c:v>43713</c:v>
                      </c:pt>
                      <c:pt idx="4923">
                        <c:v>43714</c:v>
                      </c:pt>
                      <c:pt idx="4924">
                        <c:v>43717</c:v>
                      </c:pt>
                      <c:pt idx="4925">
                        <c:v>43718</c:v>
                      </c:pt>
                      <c:pt idx="4926">
                        <c:v>43719</c:v>
                      </c:pt>
                      <c:pt idx="4927">
                        <c:v>43720</c:v>
                      </c:pt>
                      <c:pt idx="4928">
                        <c:v>43721</c:v>
                      </c:pt>
                      <c:pt idx="4929">
                        <c:v>43724</c:v>
                      </c:pt>
                      <c:pt idx="4930">
                        <c:v>43725</c:v>
                      </c:pt>
                      <c:pt idx="4931">
                        <c:v>43726</c:v>
                      </c:pt>
                      <c:pt idx="4932">
                        <c:v>43727</c:v>
                      </c:pt>
                      <c:pt idx="4933">
                        <c:v>43728</c:v>
                      </c:pt>
                      <c:pt idx="4934">
                        <c:v>43731</c:v>
                      </c:pt>
                      <c:pt idx="4935">
                        <c:v>43732</c:v>
                      </c:pt>
                      <c:pt idx="4936">
                        <c:v>43733</c:v>
                      </c:pt>
                      <c:pt idx="4937">
                        <c:v>43734</c:v>
                      </c:pt>
                      <c:pt idx="4938">
                        <c:v>43735</c:v>
                      </c:pt>
                      <c:pt idx="4939">
                        <c:v>43738</c:v>
                      </c:pt>
                      <c:pt idx="4940">
                        <c:v>43739</c:v>
                      </c:pt>
                      <c:pt idx="4941">
                        <c:v>43740</c:v>
                      </c:pt>
                      <c:pt idx="4942">
                        <c:v>43741</c:v>
                      </c:pt>
                      <c:pt idx="4943">
                        <c:v>43742</c:v>
                      </c:pt>
                      <c:pt idx="4944">
                        <c:v>43745</c:v>
                      </c:pt>
                      <c:pt idx="4945">
                        <c:v>43746</c:v>
                      </c:pt>
                      <c:pt idx="4946">
                        <c:v>43747</c:v>
                      </c:pt>
                      <c:pt idx="4947">
                        <c:v>43748</c:v>
                      </c:pt>
                      <c:pt idx="4948">
                        <c:v>43749</c:v>
                      </c:pt>
                      <c:pt idx="4949">
                        <c:v>43753</c:v>
                      </c:pt>
                      <c:pt idx="4950">
                        <c:v>43754</c:v>
                      </c:pt>
                      <c:pt idx="4951">
                        <c:v>43755</c:v>
                      </c:pt>
                      <c:pt idx="4952">
                        <c:v>43756</c:v>
                      </c:pt>
                      <c:pt idx="4953">
                        <c:v>43759</c:v>
                      </c:pt>
                      <c:pt idx="4954">
                        <c:v>43760</c:v>
                      </c:pt>
                      <c:pt idx="4955">
                        <c:v>43761</c:v>
                      </c:pt>
                      <c:pt idx="4956">
                        <c:v>43762</c:v>
                      </c:pt>
                      <c:pt idx="4957">
                        <c:v>43763</c:v>
                      </c:pt>
                      <c:pt idx="4958">
                        <c:v>43766</c:v>
                      </c:pt>
                      <c:pt idx="4959">
                        <c:v>43767</c:v>
                      </c:pt>
                      <c:pt idx="4960">
                        <c:v>43768</c:v>
                      </c:pt>
                      <c:pt idx="4961">
                        <c:v>43769</c:v>
                      </c:pt>
                      <c:pt idx="4962">
                        <c:v>43770</c:v>
                      </c:pt>
                      <c:pt idx="4963">
                        <c:v>43773</c:v>
                      </c:pt>
                      <c:pt idx="4964">
                        <c:v>43774</c:v>
                      </c:pt>
                      <c:pt idx="4965">
                        <c:v>43775</c:v>
                      </c:pt>
                      <c:pt idx="4966">
                        <c:v>43776</c:v>
                      </c:pt>
                      <c:pt idx="4967">
                        <c:v>43777</c:v>
                      </c:pt>
                      <c:pt idx="4968">
                        <c:v>43781</c:v>
                      </c:pt>
                      <c:pt idx="4969">
                        <c:v>43782</c:v>
                      </c:pt>
                      <c:pt idx="4970">
                        <c:v>43783</c:v>
                      </c:pt>
                      <c:pt idx="4971">
                        <c:v>43784</c:v>
                      </c:pt>
                      <c:pt idx="4972">
                        <c:v>43787</c:v>
                      </c:pt>
                      <c:pt idx="4973">
                        <c:v>43788</c:v>
                      </c:pt>
                      <c:pt idx="4974">
                        <c:v>43789</c:v>
                      </c:pt>
                      <c:pt idx="4975">
                        <c:v>43790</c:v>
                      </c:pt>
                      <c:pt idx="4976">
                        <c:v>43791</c:v>
                      </c:pt>
                      <c:pt idx="4977">
                        <c:v>43794</c:v>
                      </c:pt>
                      <c:pt idx="4978">
                        <c:v>43795</c:v>
                      </c:pt>
                      <c:pt idx="4979">
                        <c:v>43796</c:v>
                      </c:pt>
                      <c:pt idx="4980">
                        <c:v>43798</c:v>
                      </c:pt>
                      <c:pt idx="4981">
                        <c:v>43801</c:v>
                      </c:pt>
                      <c:pt idx="4982">
                        <c:v>43802</c:v>
                      </c:pt>
                      <c:pt idx="4983">
                        <c:v>43803</c:v>
                      </c:pt>
                      <c:pt idx="4984">
                        <c:v>43804</c:v>
                      </c:pt>
                      <c:pt idx="4985">
                        <c:v>43805</c:v>
                      </c:pt>
                      <c:pt idx="4986">
                        <c:v>43808</c:v>
                      </c:pt>
                      <c:pt idx="4987">
                        <c:v>43809</c:v>
                      </c:pt>
                      <c:pt idx="4988">
                        <c:v>43810</c:v>
                      </c:pt>
                      <c:pt idx="4989">
                        <c:v>43811</c:v>
                      </c:pt>
                      <c:pt idx="4990">
                        <c:v>43812</c:v>
                      </c:pt>
                      <c:pt idx="4991">
                        <c:v>43815</c:v>
                      </c:pt>
                      <c:pt idx="4992">
                        <c:v>43816</c:v>
                      </c:pt>
                      <c:pt idx="4993">
                        <c:v>43817</c:v>
                      </c:pt>
                      <c:pt idx="4994">
                        <c:v>43818</c:v>
                      </c:pt>
                      <c:pt idx="4995">
                        <c:v>43819</c:v>
                      </c:pt>
                      <c:pt idx="4996">
                        <c:v>43822</c:v>
                      </c:pt>
                      <c:pt idx="4997">
                        <c:v>43823</c:v>
                      </c:pt>
                      <c:pt idx="4998">
                        <c:v>43825</c:v>
                      </c:pt>
                      <c:pt idx="4999">
                        <c:v>43826</c:v>
                      </c:pt>
                      <c:pt idx="5000">
                        <c:v>43829</c:v>
                      </c:pt>
                      <c:pt idx="5001">
                        <c:v>43830</c:v>
                      </c:pt>
                      <c:pt idx="5002">
                        <c:v>43832</c:v>
                      </c:pt>
                      <c:pt idx="5003">
                        <c:v>43833</c:v>
                      </c:pt>
                      <c:pt idx="5004">
                        <c:v>43836</c:v>
                      </c:pt>
                      <c:pt idx="5005">
                        <c:v>43837</c:v>
                      </c:pt>
                      <c:pt idx="5006">
                        <c:v>43838</c:v>
                      </c:pt>
                      <c:pt idx="5007">
                        <c:v>43839</c:v>
                      </c:pt>
                      <c:pt idx="5008">
                        <c:v>43840</c:v>
                      </c:pt>
                      <c:pt idx="5009">
                        <c:v>43843</c:v>
                      </c:pt>
                      <c:pt idx="5010">
                        <c:v>43844</c:v>
                      </c:pt>
                      <c:pt idx="5011">
                        <c:v>43845</c:v>
                      </c:pt>
                      <c:pt idx="5012">
                        <c:v>43846</c:v>
                      </c:pt>
                      <c:pt idx="5013">
                        <c:v>43847</c:v>
                      </c:pt>
                      <c:pt idx="5014">
                        <c:v>43851</c:v>
                      </c:pt>
                      <c:pt idx="5015">
                        <c:v>43852</c:v>
                      </c:pt>
                      <c:pt idx="5016">
                        <c:v>43853</c:v>
                      </c:pt>
                      <c:pt idx="5017">
                        <c:v>43854</c:v>
                      </c:pt>
                      <c:pt idx="5018">
                        <c:v>43857</c:v>
                      </c:pt>
                      <c:pt idx="5019">
                        <c:v>43858</c:v>
                      </c:pt>
                      <c:pt idx="5020">
                        <c:v>43859</c:v>
                      </c:pt>
                      <c:pt idx="5021">
                        <c:v>43860</c:v>
                      </c:pt>
                      <c:pt idx="5022">
                        <c:v>43861</c:v>
                      </c:pt>
                      <c:pt idx="5023">
                        <c:v>43864</c:v>
                      </c:pt>
                      <c:pt idx="5024">
                        <c:v>43865</c:v>
                      </c:pt>
                      <c:pt idx="5025">
                        <c:v>43866</c:v>
                      </c:pt>
                      <c:pt idx="5026">
                        <c:v>43867</c:v>
                      </c:pt>
                      <c:pt idx="5027">
                        <c:v>43868</c:v>
                      </c:pt>
                      <c:pt idx="5028">
                        <c:v>43871</c:v>
                      </c:pt>
                      <c:pt idx="5029">
                        <c:v>43872</c:v>
                      </c:pt>
                      <c:pt idx="5030">
                        <c:v>43873</c:v>
                      </c:pt>
                      <c:pt idx="5031">
                        <c:v>43874</c:v>
                      </c:pt>
                      <c:pt idx="5032">
                        <c:v>43875</c:v>
                      </c:pt>
                      <c:pt idx="5033">
                        <c:v>43879</c:v>
                      </c:pt>
                      <c:pt idx="5034">
                        <c:v>43880</c:v>
                      </c:pt>
                      <c:pt idx="5035">
                        <c:v>43881</c:v>
                      </c:pt>
                      <c:pt idx="5036">
                        <c:v>43882</c:v>
                      </c:pt>
                      <c:pt idx="5037">
                        <c:v>43885</c:v>
                      </c:pt>
                      <c:pt idx="5038">
                        <c:v>43886</c:v>
                      </c:pt>
                      <c:pt idx="5039">
                        <c:v>43887</c:v>
                      </c:pt>
                      <c:pt idx="5040">
                        <c:v>43888</c:v>
                      </c:pt>
                      <c:pt idx="5041">
                        <c:v>43889</c:v>
                      </c:pt>
                      <c:pt idx="5042">
                        <c:v>43892</c:v>
                      </c:pt>
                      <c:pt idx="5043">
                        <c:v>43893</c:v>
                      </c:pt>
                      <c:pt idx="5044">
                        <c:v>43894</c:v>
                      </c:pt>
                      <c:pt idx="5045">
                        <c:v>43895</c:v>
                      </c:pt>
                      <c:pt idx="5046">
                        <c:v>43896</c:v>
                      </c:pt>
                      <c:pt idx="5047">
                        <c:v>43899</c:v>
                      </c:pt>
                      <c:pt idx="5048">
                        <c:v>43900</c:v>
                      </c:pt>
                      <c:pt idx="5049">
                        <c:v>43901</c:v>
                      </c:pt>
                      <c:pt idx="5050">
                        <c:v>43902</c:v>
                      </c:pt>
                      <c:pt idx="5051">
                        <c:v>43903</c:v>
                      </c:pt>
                      <c:pt idx="5052">
                        <c:v>43906</c:v>
                      </c:pt>
                      <c:pt idx="5053">
                        <c:v>43907</c:v>
                      </c:pt>
                      <c:pt idx="5054">
                        <c:v>43908</c:v>
                      </c:pt>
                      <c:pt idx="5055">
                        <c:v>43909</c:v>
                      </c:pt>
                      <c:pt idx="5056">
                        <c:v>43910</c:v>
                      </c:pt>
                      <c:pt idx="5057">
                        <c:v>43913</c:v>
                      </c:pt>
                      <c:pt idx="5058">
                        <c:v>43914</c:v>
                      </c:pt>
                      <c:pt idx="5059">
                        <c:v>43915</c:v>
                      </c:pt>
                      <c:pt idx="5060">
                        <c:v>43916</c:v>
                      </c:pt>
                      <c:pt idx="5061">
                        <c:v>43917</c:v>
                      </c:pt>
                      <c:pt idx="5062">
                        <c:v>43920</c:v>
                      </c:pt>
                      <c:pt idx="5063">
                        <c:v>43921</c:v>
                      </c:pt>
                      <c:pt idx="5064">
                        <c:v>43922</c:v>
                      </c:pt>
                      <c:pt idx="5065">
                        <c:v>43923</c:v>
                      </c:pt>
                      <c:pt idx="5066">
                        <c:v>43924</c:v>
                      </c:pt>
                      <c:pt idx="5067">
                        <c:v>43927</c:v>
                      </c:pt>
                      <c:pt idx="5068">
                        <c:v>43928</c:v>
                      </c:pt>
                      <c:pt idx="5069">
                        <c:v>43929</c:v>
                      </c:pt>
                      <c:pt idx="5070">
                        <c:v>43930</c:v>
                      </c:pt>
                      <c:pt idx="5071">
                        <c:v>43934</c:v>
                      </c:pt>
                      <c:pt idx="5072">
                        <c:v>43935</c:v>
                      </c:pt>
                      <c:pt idx="5073">
                        <c:v>43936</c:v>
                      </c:pt>
                      <c:pt idx="5074">
                        <c:v>43937</c:v>
                      </c:pt>
                      <c:pt idx="5075">
                        <c:v>43938</c:v>
                      </c:pt>
                      <c:pt idx="5076">
                        <c:v>43941</c:v>
                      </c:pt>
                      <c:pt idx="5077">
                        <c:v>43942</c:v>
                      </c:pt>
                      <c:pt idx="5078">
                        <c:v>43943</c:v>
                      </c:pt>
                      <c:pt idx="5079">
                        <c:v>43944</c:v>
                      </c:pt>
                      <c:pt idx="5080">
                        <c:v>43945</c:v>
                      </c:pt>
                      <c:pt idx="5081">
                        <c:v>43948</c:v>
                      </c:pt>
                      <c:pt idx="5082">
                        <c:v>43949</c:v>
                      </c:pt>
                      <c:pt idx="5083">
                        <c:v>43950</c:v>
                      </c:pt>
                      <c:pt idx="5084">
                        <c:v>43951</c:v>
                      </c:pt>
                      <c:pt idx="5085">
                        <c:v>43952</c:v>
                      </c:pt>
                      <c:pt idx="5086">
                        <c:v>43955</c:v>
                      </c:pt>
                      <c:pt idx="5087">
                        <c:v>43956</c:v>
                      </c:pt>
                      <c:pt idx="5088">
                        <c:v>43957</c:v>
                      </c:pt>
                      <c:pt idx="5089">
                        <c:v>43958</c:v>
                      </c:pt>
                      <c:pt idx="5090">
                        <c:v>43959</c:v>
                      </c:pt>
                      <c:pt idx="5091">
                        <c:v>43962</c:v>
                      </c:pt>
                      <c:pt idx="5092">
                        <c:v>43963</c:v>
                      </c:pt>
                      <c:pt idx="5093">
                        <c:v>43964</c:v>
                      </c:pt>
                      <c:pt idx="5094">
                        <c:v>43965</c:v>
                      </c:pt>
                      <c:pt idx="5095">
                        <c:v>43966</c:v>
                      </c:pt>
                      <c:pt idx="5096">
                        <c:v>43969</c:v>
                      </c:pt>
                      <c:pt idx="5097">
                        <c:v>43970</c:v>
                      </c:pt>
                      <c:pt idx="5098">
                        <c:v>43971</c:v>
                      </c:pt>
                      <c:pt idx="5099">
                        <c:v>43972</c:v>
                      </c:pt>
                      <c:pt idx="5100">
                        <c:v>43973</c:v>
                      </c:pt>
                      <c:pt idx="5101">
                        <c:v>43977</c:v>
                      </c:pt>
                      <c:pt idx="5102">
                        <c:v>43978</c:v>
                      </c:pt>
                      <c:pt idx="5103">
                        <c:v>43979</c:v>
                      </c:pt>
                      <c:pt idx="5104">
                        <c:v>43980</c:v>
                      </c:pt>
                      <c:pt idx="5105">
                        <c:v>43983</c:v>
                      </c:pt>
                      <c:pt idx="5106">
                        <c:v>43984</c:v>
                      </c:pt>
                      <c:pt idx="5107">
                        <c:v>43985</c:v>
                      </c:pt>
                      <c:pt idx="5108">
                        <c:v>43986</c:v>
                      </c:pt>
                      <c:pt idx="5109">
                        <c:v>43987</c:v>
                      </c:pt>
                      <c:pt idx="5110">
                        <c:v>43990</c:v>
                      </c:pt>
                      <c:pt idx="5111">
                        <c:v>43991</c:v>
                      </c:pt>
                      <c:pt idx="5112">
                        <c:v>43992</c:v>
                      </c:pt>
                      <c:pt idx="5113">
                        <c:v>43993</c:v>
                      </c:pt>
                      <c:pt idx="5114">
                        <c:v>43994</c:v>
                      </c:pt>
                      <c:pt idx="5115">
                        <c:v>43997</c:v>
                      </c:pt>
                      <c:pt idx="5116">
                        <c:v>43998</c:v>
                      </c:pt>
                      <c:pt idx="5117">
                        <c:v>43999</c:v>
                      </c:pt>
                      <c:pt idx="5118">
                        <c:v>44000</c:v>
                      </c:pt>
                      <c:pt idx="5119">
                        <c:v>44001</c:v>
                      </c:pt>
                      <c:pt idx="5120">
                        <c:v>44004</c:v>
                      </c:pt>
                      <c:pt idx="5121">
                        <c:v>44005</c:v>
                      </c:pt>
                      <c:pt idx="5122">
                        <c:v>44006</c:v>
                      </c:pt>
                      <c:pt idx="5123">
                        <c:v>44007</c:v>
                      </c:pt>
                      <c:pt idx="5124">
                        <c:v>44008</c:v>
                      </c:pt>
                      <c:pt idx="5125">
                        <c:v>44011</c:v>
                      </c:pt>
                      <c:pt idx="5126">
                        <c:v>44012</c:v>
                      </c:pt>
                      <c:pt idx="5127">
                        <c:v>44013</c:v>
                      </c:pt>
                      <c:pt idx="5128">
                        <c:v>44014</c:v>
                      </c:pt>
                      <c:pt idx="5129">
                        <c:v>44018</c:v>
                      </c:pt>
                      <c:pt idx="5130">
                        <c:v>44019</c:v>
                      </c:pt>
                      <c:pt idx="5131">
                        <c:v>44020</c:v>
                      </c:pt>
                      <c:pt idx="5132">
                        <c:v>44021</c:v>
                      </c:pt>
                      <c:pt idx="5133">
                        <c:v>44022</c:v>
                      </c:pt>
                      <c:pt idx="5134">
                        <c:v>44025</c:v>
                      </c:pt>
                      <c:pt idx="5135">
                        <c:v>44026</c:v>
                      </c:pt>
                      <c:pt idx="5136">
                        <c:v>44027</c:v>
                      </c:pt>
                      <c:pt idx="5137">
                        <c:v>44028</c:v>
                      </c:pt>
                      <c:pt idx="5138">
                        <c:v>44029</c:v>
                      </c:pt>
                      <c:pt idx="5139">
                        <c:v>44032</c:v>
                      </c:pt>
                      <c:pt idx="5140">
                        <c:v>44033</c:v>
                      </c:pt>
                      <c:pt idx="5141">
                        <c:v>44034</c:v>
                      </c:pt>
                      <c:pt idx="5142">
                        <c:v>44035</c:v>
                      </c:pt>
                      <c:pt idx="5143">
                        <c:v>44036</c:v>
                      </c:pt>
                      <c:pt idx="5144">
                        <c:v>44039</c:v>
                      </c:pt>
                      <c:pt idx="5145">
                        <c:v>44040</c:v>
                      </c:pt>
                      <c:pt idx="5146">
                        <c:v>44041</c:v>
                      </c:pt>
                      <c:pt idx="5147">
                        <c:v>44042</c:v>
                      </c:pt>
                      <c:pt idx="5148">
                        <c:v>44043</c:v>
                      </c:pt>
                      <c:pt idx="5149">
                        <c:v>44046</c:v>
                      </c:pt>
                      <c:pt idx="5150">
                        <c:v>44047</c:v>
                      </c:pt>
                      <c:pt idx="5151">
                        <c:v>44048</c:v>
                      </c:pt>
                      <c:pt idx="5152">
                        <c:v>44049</c:v>
                      </c:pt>
                      <c:pt idx="5153">
                        <c:v>44050</c:v>
                      </c:pt>
                      <c:pt idx="5154">
                        <c:v>44053</c:v>
                      </c:pt>
                      <c:pt idx="5155">
                        <c:v>44054</c:v>
                      </c:pt>
                      <c:pt idx="5156">
                        <c:v>44055</c:v>
                      </c:pt>
                      <c:pt idx="5157">
                        <c:v>44056</c:v>
                      </c:pt>
                      <c:pt idx="5158">
                        <c:v>44057</c:v>
                      </c:pt>
                      <c:pt idx="5159">
                        <c:v>44060</c:v>
                      </c:pt>
                      <c:pt idx="5160">
                        <c:v>44061</c:v>
                      </c:pt>
                      <c:pt idx="5161">
                        <c:v>44062</c:v>
                      </c:pt>
                      <c:pt idx="5162">
                        <c:v>44063</c:v>
                      </c:pt>
                      <c:pt idx="5163">
                        <c:v>44064</c:v>
                      </c:pt>
                      <c:pt idx="5164">
                        <c:v>44067</c:v>
                      </c:pt>
                      <c:pt idx="5165">
                        <c:v>44068</c:v>
                      </c:pt>
                      <c:pt idx="5166">
                        <c:v>44069</c:v>
                      </c:pt>
                      <c:pt idx="5167">
                        <c:v>44070</c:v>
                      </c:pt>
                      <c:pt idx="5168">
                        <c:v>44071</c:v>
                      </c:pt>
                      <c:pt idx="5169">
                        <c:v>44074</c:v>
                      </c:pt>
                      <c:pt idx="5170">
                        <c:v>44075</c:v>
                      </c:pt>
                      <c:pt idx="5171">
                        <c:v>44076</c:v>
                      </c:pt>
                      <c:pt idx="5172">
                        <c:v>44077</c:v>
                      </c:pt>
                      <c:pt idx="5173">
                        <c:v>44078</c:v>
                      </c:pt>
                      <c:pt idx="5174">
                        <c:v>44082</c:v>
                      </c:pt>
                      <c:pt idx="5175">
                        <c:v>44083</c:v>
                      </c:pt>
                      <c:pt idx="5176">
                        <c:v>44084</c:v>
                      </c:pt>
                      <c:pt idx="5177">
                        <c:v>44085</c:v>
                      </c:pt>
                      <c:pt idx="5178">
                        <c:v>44088</c:v>
                      </c:pt>
                      <c:pt idx="5179">
                        <c:v>44089</c:v>
                      </c:pt>
                      <c:pt idx="5180">
                        <c:v>44090</c:v>
                      </c:pt>
                      <c:pt idx="5181">
                        <c:v>44091</c:v>
                      </c:pt>
                      <c:pt idx="5182">
                        <c:v>44092</c:v>
                      </c:pt>
                      <c:pt idx="5183">
                        <c:v>44095</c:v>
                      </c:pt>
                      <c:pt idx="5184">
                        <c:v>44096</c:v>
                      </c:pt>
                      <c:pt idx="5185">
                        <c:v>44097</c:v>
                      </c:pt>
                      <c:pt idx="5186">
                        <c:v>44098</c:v>
                      </c:pt>
                      <c:pt idx="5187">
                        <c:v>44099</c:v>
                      </c:pt>
                      <c:pt idx="5188">
                        <c:v>44102</c:v>
                      </c:pt>
                      <c:pt idx="5189">
                        <c:v>44103</c:v>
                      </c:pt>
                      <c:pt idx="5190">
                        <c:v>44104</c:v>
                      </c:pt>
                      <c:pt idx="5191">
                        <c:v>44105</c:v>
                      </c:pt>
                      <c:pt idx="5192">
                        <c:v>44106</c:v>
                      </c:pt>
                      <c:pt idx="5193">
                        <c:v>44109</c:v>
                      </c:pt>
                      <c:pt idx="5194">
                        <c:v>44110</c:v>
                      </c:pt>
                      <c:pt idx="5195">
                        <c:v>44111</c:v>
                      </c:pt>
                      <c:pt idx="5196">
                        <c:v>44112</c:v>
                      </c:pt>
                      <c:pt idx="5197">
                        <c:v>44113</c:v>
                      </c:pt>
                      <c:pt idx="5198">
                        <c:v>44117</c:v>
                      </c:pt>
                      <c:pt idx="5199">
                        <c:v>44118</c:v>
                      </c:pt>
                      <c:pt idx="5200">
                        <c:v>44119</c:v>
                      </c:pt>
                      <c:pt idx="5201">
                        <c:v>44120</c:v>
                      </c:pt>
                      <c:pt idx="5202">
                        <c:v>44123</c:v>
                      </c:pt>
                      <c:pt idx="5203">
                        <c:v>44124</c:v>
                      </c:pt>
                      <c:pt idx="5204">
                        <c:v>44125</c:v>
                      </c:pt>
                      <c:pt idx="5205">
                        <c:v>44126</c:v>
                      </c:pt>
                      <c:pt idx="5206">
                        <c:v>44127</c:v>
                      </c:pt>
                      <c:pt idx="5207">
                        <c:v>44130</c:v>
                      </c:pt>
                      <c:pt idx="5208">
                        <c:v>44131</c:v>
                      </c:pt>
                      <c:pt idx="5209">
                        <c:v>44132</c:v>
                      </c:pt>
                      <c:pt idx="5210">
                        <c:v>44133</c:v>
                      </c:pt>
                      <c:pt idx="5211">
                        <c:v>44134</c:v>
                      </c:pt>
                      <c:pt idx="5212">
                        <c:v>44137</c:v>
                      </c:pt>
                      <c:pt idx="5213">
                        <c:v>44138</c:v>
                      </c:pt>
                      <c:pt idx="5214">
                        <c:v>44139</c:v>
                      </c:pt>
                      <c:pt idx="5215">
                        <c:v>44140</c:v>
                      </c:pt>
                      <c:pt idx="5216">
                        <c:v>44141</c:v>
                      </c:pt>
                      <c:pt idx="5217">
                        <c:v>44144</c:v>
                      </c:pt>
                      <c:pt idx="5218">
                        <c:v>44145</c:v>
                      </c:pt>
                      <c:pt idx="5219">
                        <c:v>44147</c:v>
                      </c:pt>
                      <c:pt idx="5220">
                        <c:v>44148</c:v>
                      </c:pt>
                      <c:pt idx="5221">
                        <c:v>44151</c:v>
                      </c:pt>
                      <c:pt idx="5222">
                        <c:v>44152</c:v>
                      </c:pt>
                      <c:pt idx="5223">
                        <c:v>44153</c:v>
                      </c:pt>
                      <c:pt idx="5224">
                        <c:v>44154</c:v>
                      </c:pt>
                      <c:pt idx="5225">
                        <c:v>44155</c:v>
                      </c:pt>
                      <c:pt idx="5226">
                        <c:v>44158</c:v>
                      </c:pt>
                      <c:pt idx="5227">
                        <c:v>44159</c:v>
                      </c:pt>
                      <c:pt idx="5228">
                        <c:v>44160</c:v>
                      </c:pt>
                      <c:pt idx="5229">
                        <c:v>44162</c:v>
                      </c:pt>
                      <c:pt idx="5230">
                        <c:v>44165</c:v>
                      </c:pt>
                      <c:pt idx="5231">
                        <c:v>44166</c:v>
                      </c:pt>
                      <c:pt idx="5232">
                        <c:v>44167</c:v>
                      </c:pt>
                      <c:pt idx="5233">
                        <c:v>44168</c:v>
                      </c:pt>
                      <c:pt idx="5234">
                        <c:v>44169</c:v>
                      </c:pt>
                      <c:pt idx="5235">
                        <c:v>44172</c:v>
                      </c:pt>
                      <c:pt idx="5236">
                        <c:v>44173</c:v>
                      </c:pt>
                      <c:pt idx="5237">
                        <c:v>44174</c:v>
                      </c:pt>
                      <c:pt idx="5238">
                        <c:v>44175</c:v>
                      </c:pt>
                      <c:pt idx="5239">
                        <c:v>44176</c:v>
                      </c:pt>
                      <c:pt idx="5240">
                        <c:v>44179</c:v>
                      </c:pt>
                      <c:pt idx="5241">
                        <c:v>44180</c:v>
                      </c:pt>
                      <c:pt idx="5242">
                        <c:v>44181</c:v>
                      </c:pt>
                      <c:pt idx="5243">
                        <c:v>44182</c:v>
                      </c:pt>
                      <c:pt idx="5244">
                        <c:v>44183</c:v>
                      </c:pt>
                      <c:pt idx="5245">
                        <c:v>44186</c:v>
                      </c:pt>
                      <c:pt idx="5246">
                        <c:v>44187</c:v>
                      </c:pt>
                      <c:pt idx="5247">
                        <c:v>44188</c:v>
                      </c:pt>
                      <c:pt idx="5248">
                        <c:v>44189</c:v>
                      </c:pt>
                      <c:pt idx="5249">
                        <c:v>44193</c:v>
                      </c:pt>
                      <c:pt idx="5250">
                        <c:v>44194</c:v>
                      </c:pt>
                      <c:pt idx="5251">
                        <c:v>44195</c:v>
                      </c:pt>
                      <c:pt idx="5252">
                        <c:v>44196</c:v>
                      </c:pt>
                      <c:pt idx="5253">
                        <c:v>44200</c:v>
                      </c:pt>
                      <c:pt idx="5254">
                        <c:v>44201</c:v>
                      </c:pt>
                      <c:pt idx="5255">
                        <c:v>44202</c:v>
                      </c:pt>
                      <c:pt idx="5256">
                        <c:v>44203</c:v>
                      </c:pt>
                      <c:pt idx="5257">
                        <c:v>44204</c:v>
                      </c:pt>
                      <c:pt idx="5258">
                        <c:v>44207</c:v>
                      </c:pt>
                      <c:pt idx="5259">
                        <c:v>44208</c:v>
                      </c:pt>
                      <c:pt idx="5260">
                        <c:v>44209</c:v>
                      </c:pt>
                      <c:pt idx="5261">
                        <c:v>44210</c:v>
                      </c:pt>
                      <c:pt idx="5262">
                        <c:v>44211</c:v>
                      </c:pt>
                      <c:pt idx="5263">
                        <c:v>44215</c:v>
                      </c:pt>
                      <c:pt idx="5264">
                        <c:v>44216</c:v>
                      </c:pt>
                      <c:pt idx="5265">
                        <c:v>44217</c:v>
                      </c:pt>
                      <c:pt idx="5266">
                        <c:v>44218</c:v>
                      </c:pt>
                      <c:pt idx="5267">
                        <c:v>44221</c:v>
                      </c:pt>
                      <c:pt idx="5268">
                        <c:v>44222</c:v>
                      </c:pt>
                      <c:pt idx="5269">
                        <c:v>44223</c:v>
                      </c:pt>
                      <c:pt idx="5270">
                        <c:v>44224</c:v>
                      </c:pt>
                      <c:pt idx="5271">
                        <c:v>44225</c:v>
                      </c:pt>
                      <c:pt idx="5272">
                        <c:v>44228</c:v>
                      </c:pt>
                      <c:pt idx="5273">
                        <c:v>44229</c:v>
                      </c:pt>
                      <c:pt idx="5274">
                        <c:v>44230</c:v>
                      </c:pt>
                      <c:pt idx="5275">
                        <c:v>44231</c:v>
                      </c:pt>
                      <c:pt idx="5276">
                        <c:v>44232</c:v>
                      </c:pt>
                      <c:pt idx="5277">
                        <c:v>44235</c:v>
                      </c:pt>
                      <c:pt idx="5278">
                        <c:v>44236</c:v>
                      </c:pt>
                      <c:pt idx="5279">
                        <c:v>44237</c:v>
                      </c:pt>
                      <c:pt idx="5280">
                        <c:v>44238</c:v>
                      </c:pt>
                      <c:pt idx="5281">
                        <c:v>44239</c:v>
                      </c:pt>
                      <c:pt idx="5282">
                        <c:v>44243</c:v>
                      </c:pt>
                      <c:pt idx="5283">
                        <c:v>44244</c:v>
                      </c:pt>
                      <c:pt idx="5284">
                        <c:v>44245</c:v>
                      </c:pt>
                      <c:pt idx="5285">
                        <c:v>44246</c:v>
                      </c:pt>
                      <c:pt idx="5286">
                        <c:v>44249</c:v>
                      </c:pt>
                      <c:pt idx="5287">
                        <c:v>44250</c:v>
                      </c:pt>
                      <c:pt idx="5288">
                        <c:v>44251</c:v>
                      </c:pt>
                      <c:pt idx="5289">
                        <c:v>44252</c:v>
                      </c:pt>
                      <c:pt idx="5290">
                        <c:v>44253</c:v>
                      </c:pt>
                      <c:pt idx="5291">
                        <c:v>44256</c:v>
                      </c:pt>
                      <c:pt idx="5292">
                        <c:v>44257</c:v>
                      </c:pt>
                      <c:pt idx="5293">
                        <c:v>44258</c:v>
                      </c:pt>
                      <c:pt idx="5294">
                        <c:v>44259</c:v>
                      </c:pt>
                      <c:pt idx="5295">
                        <c:v>44260</c:v>
                      </c:pt>
                      <c:pt idx="5296">
                        <c:v>44263</c:v>
                      </c:pt>
                      <c:pt idx="5297">
                        <c:v>44264</c:v>
                      </c:pt>
                      <c:pt idx="5298">
                        <c:v>44265</c:v>
                      </c:pt>
                      <c:pt idx="5299">
                        <c:v>44266</c:v>
                      </c:pt>
                      <c:pt idx="5300">
                        <c:v>44267</c:v>
                      </c:pt>
                      <c:pt idx="5301">
                        <c:v>44270</c:v>
                      </c:pt>
                      <c:pt idx="5302">
                        <c:v>44271</c:v>
                      </c:pt>
                      <c:pt idx="5303">
                        <c:v>44272</c:v>
                      </c:pt>
                      <c:pt idx="5304">
                        <c:v>44273</c:v>
                      </c:pt>
                      <c:pt idx="5305">
                        <c:v>44274</c:v>
                      </c:pt>
                      <c:pt idx="5306">
                        <c:v>44277</c:v>
                      </c:pt>
                      <c:pt idx="5307">
                        <c:v>44278</c:v>
                      </c:pt>
                      <c:pt idx="5308">
                        <c:v>44279</c:v>
                      </c:pt>
                      <c:pt idx="5309">
                        <c:v>44280</c:v>
                      </c:pt>
                      <c:pt idx="5310">
                        <c:v>44281</c:v>
                      </c:pt>
                      <c:pt idx="5311">
                        <c:v>44284</c:v>
                      </c:pt>
                      <c:pt idx="5312">
                        <c:v>44285</c:v>
                      </c:pt>
                      <c:pt idx="5313">
                        <c:v>44286</c:v>
                      </c:pt>
                      <c:pt idx="5314">
                        <c:v>44287</c:v>
                      </c:pt>
                      <c:pt idx="5315">
                        <c:v>44288</c:v>
                      </c:pt>
                      <c:pt idx="5316">
                        <c:v>44291</c:v>
                      </c:pt>
                      <c:pt idx="5317">
                        <c:v>44292</c:v>
                      </c:pt>
                      <c:pt idx="5318">
                        <c:v>44293</c:v>
                      </c:pt>
                      <c:pt idx="5319">
                        <c:v>44294</c:v>
                      </c:pt>
                      <c:pt idx="5320">
                        <c:v>44295</c:v>
                      </c:pt>
                      <c:pt idx="5321">
                        <c:v>44298</c:v>
                      </c:pt>
                      <c:pt idx="5322">
                        <c:v>44299</c:v>
                      </c:pt>
                      <c:pt idx="5323">
                        <c:v>44300</c:v>
                      </c:pt>
                      <c:pt idx="5324">
                        <c:v>44301</c:v>
                      </c:pt>
                      <c:pt idx="5325">
                        <c:v>44302</c:v>
                      </c:pt>
                      <c:pt idx="5326">
                        <c:v>44305</c:v>
                      </c:pt>
                      <c:pt idx="5327">
                        <c:v>44306</c:v>
                      </c:pt>
                      <c:pt idx="5328">
                        <c:v>44307</c:v>
                      </c:pt>
                      <c:pt idx="5329">
                        <c:v>44308</c:v>
                      </c:pt>
                      <c:pt idx="5330">
                        <c:v>44309</c:v>
                      </c:pt>
                      <c:pt idx="5331">
                        <c:v>44312</c:v>
                      </c:pt>
                      <c:pt idx="5332">
                        <c:v>44313</c:v>
                      </c:pt>
                      <c:pt idx="5333">
                        <c:v>44314</c:v>
                      </c:pt>
                      <c:pt idx="5334">
                        <c:v>44315</c:v>
                      </c:pt>
                      <c:pt idx="5335">
                        <c:v>44316</c:v>
                      </c:pt>
                      <c:pt idx="5336">
                        <c:v>44319</c:v>
                      </c:pt>
                      <c:pt idx="5337">
                        <c:v>44320</c:v>
                      </c:pt>
                      <c:pt idx="5338">
                        <c:v>44321</c:v>
                      </c:pt>
                      <c:pt idx="5339">
                        <c:v>44322</c:v>
                      </c:pt>
                      <c:pt idx="5340">
                        <c:v>44323</c:v>
                      </c:pt>
                      <c:pt idx="5341">
                        <c:v>44326</c:v>
                      </c:pt>
                      <c:pt idx="5342">
                        <c:v>44327</c:v>
                      </c:pt>
                      <c:pt idx="5343">
                        <c:v>44328</c:v>
                      </c:pt>
                      <c:pt idx="5344">
                        <c:v>44329</c:v>
                      </c:pt>
                      <c:pt idx="5345">
                        <c:v>44330</c:v>
                      </c:pt>
                      <c:pt idx="5346">
                        <c:v>44333</c:v>
                      </c:pt>
                      <c:pt idx="5347">
                        <c:v>44334</c:v>
                      </c:pt>
                      <c:pt idx="5348">
                        <c:v>44335</c:v>
                      </c:pt>
                      <c:pt idx="5349">
                        <c:v>44336</c:v>
                      </c:pt>
                      <c:pt idx="5350">
                        <c:v>44337</c:v>
                      </c:pt>
                      <c:pt idx="5351">
                        <c:v>44340</c:v>
                      </c:pt>
                      <c:pt idx="5352">
                        <c:v>44341</c:v>
                      </c:pt>
                      <c:pt idx="5353">
                        <c:v>44342</c:v>
                      </c:pt>
                      <c:pt idx="5354">
                        <c:v>44343</c:v>
                      </c:pt>
                      <c:pt idx="5355">
                        <c:v>44344</c:v>
                      </c:pt>
                      <c:pt idx="5356">
                        <c:v>44348</c:v>
                      </c:pt>
                      <c:pt idx="5357">
                        <c:v>44349</c:v>
                      </c:pt>
                      <c:pt idx="5358">
                        <c:v>44350</c:v>
                      </c:pt>
                      <c:pt idx="5359">
                        <c:v>44351</c:v>
                      </c:pt>
                      <c:pt idx="5360">
                        <c:v>44354</c:v>
                      </c:pt>
                      <c:pt idx="5361">
                        <c:v>44355</c:v>
                      </c:pt>
                      <c:pt idx="5362">
                        <c:v>44356</c:v>
                      </c:pt>
                      <c:pt idx="5363">
                        <c:v>44357</c:v>
                      </c:pt>
                      <c:pt idx="5364">
                        <c:v>44358</c:v>
                      </c:pt>
                      <c:pt idx="5365">
                        <c:v>44361</c:v>
                      </c:pt>
                      <c:pt idx="5366">
                        <c:v>44362</c:v>
                      </c:pt>
                      <c:pt idx="5367">
                        <c:v>44363</c:v>
                      </c:pt>
                      <c:pt idx="5368">
                        <c:v>44364</c:v>
                      </c:pt>
                      <c:pt idx="5369">
                        <c:v>44365</c:v>
                      </c:pt>
                      <c:pt idx="5370">
                        <c:v>44368</c:v>
                      </c:pt>
                      <c:pt idx="5371">
                        <c:v>44369</c:v>
                      </c:pt>
                      <c:pt idx="5372">
                        <c:v>44370</c:v>
                      </c:pt>
                      <c:pt idx="5373">
                        <c:v>44371</c:v>
                      </c:pt>
                      <c:pt idx="5374">
                        <c:v>44372</c:v>
                      </c:pt>
                      <c:pt idx="5375">
                        <c:v>44375</c:v>
                      </c:pt>
                      <c:pt idx="5376">
                        <c:v>44376</c:v>
                      </c:pt>
                      <c:pt idx="5377">
                        <c:v>44377</c:v>
                      </c:pt>
                      <c:pt idx="5378">
                        <c:v>44378</c:v>
                      </c:pt>
                      <c:pt idx="5379">
                        <c:v>44379</c:v>
                      </c:pt>
                      <c:pt idx="5380">
                        <c:v>44383</c:v>
                      </c:pt>
                      <c:pt idx="5381">
                        <c:v>44384</c:v>
                      </c:pt>
                      <c:pt idx="5382">
                        <c:v>44385</c:v>
                      </c:pt>
                      <c:pt idx="5383">
                        <c:v>44386</c:v>
                      </c:pt>
                      <c:pt idx="5384">
                        <c:v>44389</c:v>
                      </c:pt>
                      <c:pt idx="5385">
                        <c:v>44390</c:v>
                      </c:pt>
                      <c:pt idx="5386">
                        <c:v>44391</c:v>
                      </c:pt>
                      <c:pt idx="5387">
                        <c:v>44392</c:v>
                      </c:pt>
                      <c:pt idx="5388">
                        <c:v>44393</c:v>
                      </c:pt>
                      <c:pt idx="5389">
                        <c:v>44396</c:v>
                      </c:pt>
                      <c:pt idx="5390">
                        <c:v>44397</c:v>
                      </c:pt>
                      <c:pt idx="5391">
                        <c:v>44398</c:v>
                      </c:pt>
                      <c:pt idx="5392">
                        <c:v>44399</c:v>
                      </c:pt>
                      <c:pt idx="5393">
                        <c:v>44400</c:v>
                      </c:pt>
                      <c:pt idx="5394">
                        <c:v>44403</c:v>
                      </c:pt>
                      <c:pt idx="5395">
                        <c:v>44404</c:v>
                      </c:pt>
                      <c:pt idx="5396">
                        <c:v>44405</c:v>
                      </c:pt>
                      <c:pt idx="5397">
                        <c:v>44406</c:v>
                      </c:pt>
                      <c:pt idx="5398">
                        <c:v>44407</c:v>
                      </c:pt>
                      <c:pt idx="5399">
                        <c:v>44410</c:v>
                      </c:pt>
                      <c:pt idx="5400">
                        <c:v>44411</c:v>
                      </c:pt>
                      <c:pt idx="5401">
                        <c:v>44412</c:v>
                      </c:pt>
                      <c:pt idx="5402">
                        <c:v>44413</c:v>
                      </c:pt>
                      <c:pt idx="5403">
                        <c:v>44414</c:v>
                      </c:pt>
                      <c:pt idx="5404">
                        <c:v>44417</c:v>
                      </c:pt>
                      <c:pt idx="5405">
                        <c:v>44418</c:v>
                      </c:pt>
                      <c:pt idx="5406">
                        <c:v>44419</c:v>
                      </c:pt>
                      <c:pt idx="5407">
                        <c:v>44420</c:v>
                      </c:pt>
                      <c:pt idx="5408">
                        <c:v>44421</c:v>
                      </c:pt>
                      <c:pt idx="5409">
                        <c:v>44424</c:v>
                      </c:pt>
                      <c:pt idx="5410">
                        <c:v>44425</c:v>
                      </c:pt>
                      <c:pt idx="5411">
                        <c:v>44426</c:v>
                      </c:pt>
                      <c:pt idx="5412">
                        <c:v>44427</c:v>
                      </c:pt>
                      <c:pt idx="5413">
                        <c:v>44428</c:v>
                      </c:pt>
                      <c:pt idx="5414">
                        <c:v>44431</c:v>
                      </c:pt>
                      <c:pt idx="5415">
                        <c:v>44432</c:v>
                      </c:pt>
                      <c:pt idx="5416">
                        <c:v>44433</c:v>
                      </c:pt>
                      <c:pt idx="5417">
                        <c:v>44434</c:v>
                      </c:pt>
                      <c:pt idx="5418">
                        <c:v>44435</c:v>
                      </c:pt>
                      <c:pt idx="5419">
                        <c:v>44438</c:v>
                      </c:pt>
                      <c:pt idx="5420">
                        <c:v>44439</c:v>
                      </c:pt>
                      <c:pt idx="5421">
                        <c:v>44440</c:v>
                      </c:pt>
                      <c:pt idx="5422">
                        <c:v>44441</c:v>
                      </c:pt>
                      <c:pt idx="5423">
                        <c:v>44442</c:v>
                      </c:pt>
                      <c:pt idx="5424">
                        <c:v>44446</c:v>
                      </c:pt>
                      <c:pt idx="5425">
                        <c:v>44447</c:v>
                      </c:pt>
                      <c:pt idx="5426">
                        <c:v>44448</c:v>
                      </c:pt>
                      <c:pt idx="5427">
                        <c:v>44449</c:v>
                      </c:pt>
                      <c:pt idx="5428">
                        <c:v>44452</c:v>
                      </c:pt>
                      <c:pt idx="5429">
                        <c:v>44453</c:v>
                      </c:pt>
                      <c:pt idx="5430">
                        <c:v>44454</c:v>
                      </c:pt>
                      <c:pt idx="5431">
                        <c:v>44455</c:v>
                      </c:pt>
                      <c:pt idx="5432">
                        <c:v>44456</c:v>
                      </c:pt>
                      <c:pt idx="5433">
                        <c:v>44459</c:v>
                      </c:pt>
                      <c:pt idx="5434">
                        <c:v>44460</c:v>
                      </c:pt>
                      <c:pt idx="5435">
                        <c:v>44461</c:v>
                      </c:pt>
                      <c:pt idx="5436">
                        <c:v>44462</c:v>
                      </c:pt>
                      <c:pt idx="5437">
                        <c:v>44463</c:v>
                      </c:pt>
                      <c:pt idx="5438">
                        <c:v>44466</c:v>
                      </c:pt>
                      <c:pt idx="5439">
                        <c:v>44467</c:v>
                      </c:pt>
                      <c:pt idx="5440">
                        <c:v>44468</c:v>
                      </c:pt>
                      <c:pt idx="5441">
                        <c:v>44469</c:v>
                      </c:pt>
                      <c:pt idx="5442">
                        <c:v>44470</c:v>
                      </c:pt>
                      <c:pt idx="5443">
                        <c:v>44473</c:v>
                      </c:pt>
                      <c:pt idx="5444">
                        <c:v>44474</c:v>
                      </c:pt>
                      <c:pt idx="5445">
                        <c:v>44475</c:v>
                      </c:pt>
                      <c:pt idx="5446">
                        <c:v>44476</c:v>
                      </c:pt>
                      <c:pt idx="5447">
                        <c:v>44477</c:v>
                      </c:pt>
                      <c:pt idx="5448">
                        <c:v>44481</c:v>
                      </c:pt>
                      <c:pt idx="5449">
                        <c:v>44482</c:v>
                      </c:pt>
                      <c:pt idx="5450">
                        <c:v>44483</c:v>
                      </c:pt>
                      <c:pt idx="5451">
                        <c:v>44484</c:v>
                      </c:pt>
                      <c:pt idx="5452">
                        <c:v>44487</c:v>
                      </c:pt>
                      <c:pt idx="5453">
                        <c:v>44488</c:v>
                      </c:pt>
                      <c:pt idx="5454">
                        <c:v>44489</c:v>
                      </c:pt>
                      <c:pt idx="5455">
                        <c:v>44490</c:v>
                      </c:pt>
                      <c:pt idx="5456">
                        <c:v>44491</c:v>
                      </c:pt>
                      <c:pt idx="5457">
                        <c:v>44494</c:v>
                      </c:pt>
                      <c:pt idx="5458">
                        <c:v>44495</c:v>
                      </c:pt>
                      <c:pt idx="5459">
                        <c:v>44496</c:v>
                      </c:pt>
                      <c:pt idx="5460">
                        <c:v>44497</c:v>
                      </c:pt>
                      <c:pt idx="5461">
                        <c:v>44498</c:v>
                      </c:pt>
                      <c:pt idx="5462">
                        <c:v>44501</c:v>
                      </c:pt>
                      <c:pt idx="5463">
                        <c:v>44502</c:v>
                      </c:pt>
                      <c:pt idx="5464">
                        <c:v>44503</c:v>
                      </c:pt>
                      <c:pt idx="5465">
                        <c:v>44504</c:v>
                      </c:pt>
                      <c:pt idx="5466">
                        <c:v>44505</c:v>
                      </c:pt>
                      <c:pt idx="5467">
                        <c:v>44508</c:v>
                      </c:pt>
                      <c:pt idx="5468">
                        <c:v>44509</c:v>
                      </c:pt>
                      <c:pt idx="5469">
                        <c:v>44510</c:v>
                      </c:pt>
                      <c:pt idx="5470">
                        <c:v>44512</c:v>
                      </c:pt>
                      <c:pt idx="5471">
                        <c:v>44515</c:v>
                      </c:pt>
                      <c:pt idx="5472">
                        <c:v>44516</c:v>
                      </c:pt>
                      <c:pt idx="5473">
                        <c:v>44517</c:v>
                      </c:pt>
                      <c:pt idx="5474">
                        <c:v>44518</c:v>
                      </c:pt>
                      <c:pt idx="5475">
                        <c:v>44519</c:v>
                      </c:pt>
                      <c:pt idx="5476">
                        <c:v>44522</c:v>
                      </c:pt>
                      <c:pt idx="5477">
                        <c:v>44523</c:v>
                      </c:pt>
                      <c:pt idx="5478">
                        <c:v>44524</c:v>
                      </c:pt>
                      <c:pt idx="5479">
                        <c:v>44526</c:v>
                      </c:pt>
                      <c:pt idx="5480">
                        <c:v>44529</c:v>
                      </c:pt>
                      <c:pt idx="5481">
                        <c:v>44530</c:v>
                      </c:pt>
                      <c:pt idx="5482">
                        <c:v>44531</c:v>
                      </c:pt>
                      <c:pt idx="5483">
                        <c:v>44532</c:v>
                      </c:pt>
                      <c:pt idx="5484">
                        <c:v>44533</c:v>
                      </c:pt>
                      <c:pt idx="5485">
                        <c:v>44536</c:v>
                      </c:pt>
                      <c:pt idx="5486">
                        <c:v>44537</c:v>
                      </c:pt>
                      <c:pt idx="5487">
                        <c:v>44538</c:v>
                      </c:pt>
                      <c:pt idx="5488">
                        <c:v>44539</c:v>
                      </c:pt>
                      <c:pt idx="5489">
                        <c:v>44540</c:v>
                      </c:pt>
                      <c:pt idx="5490">
                        <c:v>44543</c:v>
                      </c:pt>
                      <c:pt idx="5491">
                        <c:v>44544</c:v>
                      </c:pt>
                      <c:pt idx="5492">
                        <c:v>44545</c:v>
                      </c:pt>
                      <c:pt idx="5493">
                        <c:v>44546</c:v>
                      </c:pt>
                      <c:pt idx="5494">
                        <c:v>44547</c:v>
                      </c:pt>
                      <c:pt idx="5495">
                        <c:v>44550</c:v>
                      </c:pt>
                      <c:pt idx="5496">
                        <c:v>44551</c:v>
                      </c:pt>
                      <c:pt idx="5497">
                        <c:v>44552</c:v>
                      </c:pt>
                      <c:pt idx="5498">
                        <c:v>44553</c:v>
                      </c:pt>
                      <c:pt idx="5499">
                        <c:v>44557</c:v>
                      </c:pt>
                      <c:pt idx="5500">
                        <c:v>44558</c:v>
                      </c:pt>
                      <c:pt idx="5501">
                        <c:v>44559</c:v>
                      </c:pt>
                      <c:pt idx="5502">
                        <c:v>44560</c:v>
                      </c:pt>
                      <c:pt idx="5503">
                        <c:v>44561</c:v>
                      </c:pt>
                      <c:pt idx="5504">
                        <c:v>44564</c:v>
                      </c:pt>
                      <c:pt idx="5505">
                        <c:v>44565</c:v>
                      </c:pt>
                      <c:pt idx="5506">
                        <c:v>44566</c:v>
                      </c:pt>
                      <c:pt idx="5507">
                        <c:v>44567</c:v>
                      </c:pt>
                      <c:pt idx="5508">
                        <c:v>44568</c:v>
                      </c:pt>
                      <c:pt idx="5509">
                        <c:v>44571</c:v>
                      </c:pt>
                      <c:pt idx="5510">
                        <c:v>44572</c:v>
                      </c:pt>
                      <c:pt idx="5511">
                        <c:v>44573</c:v>
                      </c:pt>
                      <c:pt idx="5512">
                        <c:v>44574</c:v>
                      </c:pt>
                      <c:pt idx="5513">
                        <c:v>44575</c:v>
                      </c:pt>
                      <c:pt idx="5514">
                        <c:v>44579</c:v>
                      </c:pt>
                      <c:pt idx="5515">
                        <c:v>44580</c:v>
                      </c:pt>
                      <c:pt idx="5516">
                        <c:v>44581</c:v>
                      </c:pt>
                      <c:pt idx="5517">
                        <c:v>44582</c:v>
                      </c:pt>
                      <c:pt idx="5518">
                        <c:v>44585</c:v>
                      </c:pt>
                      <c:pt idx="5519">
                        <c:v>44586</c:v>
                      </c:pt>
                      <c:pt idx="5520">
                        <c:v>44587</c:v>
                      </c:pt>
                      <c:pt idx="5521">
                        <c:v>44588</c:v>
                      </c:pt>
                      <c:pt idx="5522">
                        <c:v>44589</c:v>
                      </c:pt>
                      <c:pt idx="5523">
                        <c:v>44592</c:v>
                      </c:pt>
                      <c:pt idx="5524">
                        <c:v>44593</c:v>
                      </c:pt>
                      <c:pt idx="5525">
                        <c:v>44594</c:v>
                      </c:pt>
                      <c:pt idx="5526">
                        <c:v>44595</c:v>
                      </c:pt>
                      <c:pt idx="5527">
                        <c:v>44596</c:v>
                      </c:pt>
                      <c:pt idx="5528">
                        <c:v>44599</c:v>
                      </c:pt>
                      <c:pt idx="5529">
                        <c:v>44600</c:v>
                      </c:pt>
                      <c:pt idx="5530">
                        <c:v>44601</c:v>
                      </c:pt>
                      <c:pt idx="5531">
                        <c:v>44602</c:v>
                      </c:pt>
                      <c:pt idx="5532">
                        <c:v>44603</c:v>
                      </c:pt>
                      <c:pt idx="5533">
                        <c:v>44606</c:v>
                      </c:pt>
                      <c:pt idx="5534">
                        <c:v>44607</c:v>
                      </c:pt>
                      <c:pt idx="5535">
                        <c:v>44608</c:v>
                      </c:pt>
                      <c:pt idx="5536">
                        <c:v>44609</c:v>
                      </c:pt>
                      <c:pt idx="5537">
                        <c:v>44610</c:v>
                      </c:pt>
                      <c:pt idx="5538">
                        <c:v>44614</c:v>
                      </c:pt>
                      <c:pt idx="5539">
                        <c:v>44615</c:v>
                      </c:pt>
                      <c:pt idx="5540">
                        <c:v>44616</c:v>
                      </c:pt>
                      <c:pt idx="5541">
                        <c:v>44617</c:v>
                      </c:pt>
                      <c:pt idx="5542">
                        <c:v>44620</c:v>
                      </c:pt>
                      <c:pt idx="5543">
                        <c:v>44621</c:v>
                      </c:pt>
                      <c:pt idx="5544">
                        <c:v>44622</c:v>
                      </c:pt>
                      <c:pt idx="5545">
                        <c:v>44623</c:v>
                      </c:pt>
                      <c:pt idx="5546">
                        <c:v>44624</c:v>
                      </c:pt>
                      <c:pt idx="5547">
                        <c:v>44627</c:v>
                      </c:pt>
                      <c:pt idx="5548">
                        <c:v>44628</c:v>
                      </c:pt>
                      <c:pt idx="5549">
                        <c:v>44629</c:v>
                      </c:pt>
                      <c:pt idx="5550">
                        <c:v>44630</c:v>
                      </c:pt>
                      <c:pt idx="5551">
                        <c:v>44631</c:v>
                      </c:pt>
                      <c:pt idx="5552">
                        <c:v>44634</c:v>
                      </c:pt>
                      <c:pt idx="5553">
                        <c:v>44635</c:v>
                      </c:pt>
                      <c:pt idx="5554">
                        <c:v>44636</c:v>
                      </c:pt>
                      <c:pt idx="5555">
                        <c:v>44637</c:v>
                      </c:pt>
                      <c:pt idx="5556">
                        <c:v>44638</c:v>
                      </c:pt>
                      <c:pt idx="5557">
                        <c:v>44641</c:v>
                      </c:pt>
                      <c:pt idx="5558">
                        <c:v>44642</c:v>
                      </c:pt>
                      <c:pt idx="5559">
                        <c:v>44643</c:v>
                      </c:pt>
                      <c:pt idx="5560">
                        <c:v>44644</c:v>
                      </c:pt>
                      <c:pt idx="5561">
                        <c:v>44645</c:v>
                      </c:pt>
                      <c:pt idx="5562">
                        <c:v>44648</c:v>
                      </c:pt>
                      <c:pt idx="5563">
                        <c:v>44649</c:v>
                      </c:pt>
                      <c:pt idx="5564">
                        <c:v>44650</c:v>
                      </c:pt>
                      <c:pt idx="5565">
                        <c:v>44651</c:v>
                      </c:pt>
                      <c:pt idx="5566">
                        <c:v>44652</c:v>
                      </c:pt>
                    </c:numCache>
                  </c:numRef>
                </c:cat>
                <c:val>
                  <c:numRef>
                    <c:extLst xmlns:c15="http://schemas.microsoft.com/office/drawing/2012/chart">
                      <c:ext xmlns:c15="http://schemas.microsoft.com/office/drawing/2012/chart" uri="{02D57815-91ED-43cb-92C2-25804820EDAC}">
                        <c15:formulaRef>
                          <c15:sqref>Sheet1!$E$4692:$E$9944</c15:sqref>
                        </c15:formulaRef>
                      </c:ext>
                    </c:extLst>
                    <c:numCache>
                      <c:formatCode>0.00%</c:formatCode>
                      <c:ptCount val="5253"/>
                      <c:pt idx="0">
                        <c:v>6.1500000000000006E-2</c:v>
                      </c:pt>
                      <c:pt idx="1">
                        <c:v>6.1399999999999996E-2</c:v>
                      </c:pt>
                      <c:pt idx="2">
                        <c:v>6.1699999999999998E-2</c:v>
                      </c:pt>
                      <c:pt idx="3">
                        <c:v>6.1699999999999998E-2</c:v>
                      </c:pt>
                      <c:pt idx="4">
                        <c:v>6.1600000000000002E-2</c:v>
                      </c:pt>
                      <c:pt idx="5">
                        <c:v>6.1600000000000002E-2</c:v>
                      </c:pt>
                      <c:pt idx="6">
                        <c:v>6.2E-2</c:v>
                      </c:pt>
                      <c:pt idx="7">
                        <c:v>6.2E-2</c:v>
                      </c:pt>
                      <c:pt idx="8">
                        <c:v>6.1900000000000004E-2</c:v>
                      </c:pt>
                      <c:pt idx="9">
                        <c:v>6.1900000000000004E-2</c:v>
                      </c:pt>
                      <c:pt idx="10">
                        <c:v>6.2199999999999998E-2</c:v>
                      </c:pt>
                      <c:pt idx="11">
                        <c:v>6.2199999999999998E-2</c:v>
                      </c:pt>
                      <c:pt idx="12">
                        <c:v>6.2199999999999998E-2</c:v>
                      </c:pt>
                      <c:pt idx="13">
                        <c:v>6.2199999999999998E-2</c:v>
                      </c:pt>
                      <c:pt idx="14">
                        <c:v>6.2199999999999998E-2</c:v>
                      </c:pt>
                      <c:pt idx="15">
                        <c:v>6.2199999999999998E-2</c:v>
                      </c:pt>
                      <c:pt idx="16">
                        <c:v>6.2199999999999998E-2</c:v>
                      </c:pt>
                      <c:pt idx="17">
                        <c:v>6.2100000000000002E-2</c:v>
                      </c:pt>
                      <c:pt idx="18">
                        <c:v>6.2100000000000002E-2</c:v>
                      </c:pt>
                      <c:pt idx="19">
                        <c:v>6.2100000000000002E-2</c:v>
                      </c:pt>
                      <c:pt idx="20">
                        <c:v>6.2E-2</c:v>
                      </c:pt>
                      <c:pt idx="21">
                        <c:v>6.1900000000000004E-2</c:v>
                      </c:pt>
                      <c:pt idx="22">
                        <c:v>6.1399999999999996E-2</c:v>
                      </c:pt>
                      <c:pt idx="23">
                        <c:v>6.1399999999999996E-2</c:v>
                      </c:pt>
                      <c:pt idx="24">
                        <c:v>6.1600000000000002E-2</c:v>
                      </c:pt>
                      <c:pt idx="25">
                        <c:v>6.1500000000000006E-2</c:v>
                      </c:pt>
                      <c:pt idx="26">
                        <c:v>6.1500000000000006E-2</c:v>
                      </c:pt>
                      <c:pt idx="27">
                        <c:v>6.1600000000000002E-2</c:v>
                      </c:pt>
                      <c:pt idx="28">
                        <c:v>6.1500000000000006E-2</c:v>
                      </c:pt>
                      <c:pt idx="29">
                        <c:v>6.1399999999999996E-2</c:v>
                      </c:pt>
                      <c:pt idx="30">
                        <c:v>6.1399999999999996E-2</c:v>
                      </c:pt>
                      <c:pt idx="31">
                        <c:v>6.13E-2</c:v>
                      </c:pt>
                      <c:pt idx="32">
                        <c:v>6.1200000000000004E-2</c:v>
                      </c:pt>
                      <c:pt idx="33">
                        <c:v>6.1100000000000002E-2</c:v>
                      </c:pt>
                      <c:pt idx="34">
                        <c:v>6.0899999999999996E-2</c:v>
                      </c:pt>
                      <c:pt idx="35">
                        <c:v>6.08E-2</c:v>
                      </c:pt>
                      <c:pt idx="36">
                        <c:v>6.0700000000000004E-2</c:v>
                      </c:pt>
                      <c:pt idx="37">
                        <c:v>6.0700000000000004E-2</c:v>
                      </c:pt>
                      <c:pt idx="38">
                        <c:v>6.08E-2</c:v>
                      </c:pt>
                      <c:pt idx="39">
                        <c:v>6.0700000000000004E-2</c:v>
                      </c:pt>
                      <c:pt idx="40">
                        <c:v>6.0599999999999994E-2</c:v>
                      </c:pt>
                      <c:pt idx="41">
                        <c:v>6.0499999999999998E-2</c:v>
                      </c:pt>
                      <c:pt idx="42">
                        <c:v>6.0400000000000002E-2</c:v>
                      </c:pt>
                      <c:pt idx="43">
                        <c:v>6.0400000000000002E-2</c:v>
                      </c:pt>
                      <c:pt idx="44">
                        <c:v>6.0400000000000002E-2</c:v>
                      </c:pt>
                      <c:pt idx="45">
                        <c:v>6.0299999999999999E-2</c:v>
                      </c:pt>
                      <c:pt idx="46">
                        <c:v>0.06</c:v>
                      </c:pt>
                      <c:pt idx="47">
                        <c:v>0.06</c:v>
                      </c:pt>
                      <c:pt idx="48">
                        <c:v>5.9800000000000006E-2</c:v>
                      </c:pt>
                      <c:pt idx="49">
                        <c:v>5.9699999999999996E-2</c:v>
                      </c:pt>
                      <c:pt idx="50">
                        <c:v>5.96E-2</c:v>
                      </c:pt>
                      <c:pt idx="51">
                        <c:v>5.96E-2</c:v>
                      </c:pt>
                      <c:pt idx="52">
                        <c:v>5.9400000000000001E-2</c:v>
                      </c:pt>
                      <c:pt idx="53">
                        <c:v>5.9400000000000001E-2</c:v>
                      </c:pt>
                      <c:pt idx="54">
                        <c:v>5.9200000000000003E-2</c:v>
                      </c:pt>
                      <c:pt idx="55">
                        <c:v>5.8899999999999994E-2</c:v>
                      </c:pt>
                      <c:pt idx="56">
                        <c:v>5.8499999999999996E-2</c:v>
                      </c:pt>
                      <c:pt idx="57">
                        <c:v>5.8700000000000002E-2</c:v>
                      </c:pt>
                      <c:pt idx="58">
                        <c:v>5.8899999999999994E-2</c:v>
                      </c:pt>
                      <c:pt idx="59">
                        <c:v>5.8899999999999994E-2</c:v>
                      </c:pt>
                      <c:pt idx="60">
                        <c:v>5.8799999999999998E-2</c:v>
                      </c:pt>
                      <c:pt idx="61">
                        <c:v>5.8700000000000002E-2</c:v>
                      </c:pt>
                      <c:pt idx="62">
                        <c:v>5.8400000000000001E-2</c:v>
                      </c:pt>
                      <c:pt idx="63">
                        <c:v>5.8400000000000001E-2</c:v>
                      </c:pt>
                      <c:pt idx="64">
                        <c:v>5.8099999999999999E-2</c:v>
                      </c:pt>
                      <c:pt idx="65">
                        <c:v>5.7999999999999996E-2</c:v>
                      </c:pt>
                      <c:pt idx="66">
                        <c:v>5.7999999999999996E-2</c:v>
                      </c:pt>
                      <c:pt idx="67">
                        <c:v>5.79E-2</c:v>
                      </c:pt>
                      <c:pt idx="68">
                        <c:v>5.79E-2</c:v>
                      </c:pt>
                      <c:pt idx="69">
                        <c:v>5.79E-2</c:v>
                      </c:pt>
                      <c:pt idx="70">
                        <c:v>5.8200000000000002E-2</c:v>
                      </c:pt>
                      <c:pt idx="71">
                        <c:v>5.8200000000000002E-2</c:v>
                      </c:pt>
                      <c:pt idx="72">
                        <c:v>5.8200000000000002E-2</c:v>
                      </c:pt>
                      <c:pt idx="73">
                        <c:v>5.8499999999999996E-2</c:v>
                      </c:pt>
                      <c:pt idx="74">
                        <c:v>5.8700000000000002E-2</c:v>
                      </c:pt>
                      <c:pt idx="75">
                        <c:v>5.8700000000000002E-2</c:v>
                      </c:pt>
                      <c:pt idx="76">
                        <c:v>5.8700000000000002E-2</c:v>
                      </c:pt>
                      <c:pt idx="77">
                        <c:v>5.8700000000000002E-2</c:v>
                      </c:pt>
                      <c:pt idx="78">
                        <c:v>5.9000000000000004E-2</c:v>
                      </c:pt>
                      <c:pt idx="79">
                        <c:v>5.91E-2</c:v>
                      </c:pt>
                      <c:pt idx="80">
                        <c:v>5.9500000000000004E-2</c:v>
                      </c:pt>
                      <c:pt idx="81">
                        <c:v>5.9500000000000004E-2</c:v>
                      </c:pt>
                      <c:pt idx="82">
                        <c:v>5.9500000000000004E-2</c:v>
                      </c:pt>
                      <c:pt idx="83">
                        <c:v>5.9900000000000002E-2</c:v>
                      </c:pt>
                      <c:pt idx="84">
                        <c:v>6.0299999999999999E-2</c:v>
                      </c:pt>
                      <c:pt idx="85">
                        <c:v>6.0700000000000004E-2</c:v>
                      </c:pt>
                      <c:pt idx="86">
                        <c:v>6.1200000000000004E-2</c:v>
                      </c:pt>
                      <c:pt idx="87">
                        <c:v>6.1399999999999996E-2</c:v>
                      </c:pt>
                      <c:pt idx="88">
                        <c:v>6.2E-2</c:v>
                      </c:pt>
                      <c:pt idx="89">
                        <c:v>6.2E-2</c:v>
                      </c:pt>
                      <c:pt idx="90">
                        <c:v>6.1900000000000004E-2</c:v>
                      </c:pt>
                      <c:pt idx="91">
                        <c:v>6.1900000000000004E-2</c:v>
                      </c:pt>
                      <c:pt idx="92">
                        <c:v>6.1900000000000004E-2</c:v>
                      </c:pt>
                      <c:pt idx="93">
                        <c:v>6.1799999999999994E-2</c:v>
                      </c:pt>
                      <c:pt idx="94">
                        <c:v>6.1900000000000004E-2</c:v>
                      </c:pt>
                      <c:pt idx="95">
                        <c:v>6.2100000000000002E-2</c:v>
                      </c:pt>
                      <c:pt idx="96">
                        <c:v>6.2100000000000002E-2</c:v>
                      </c:pt>
                      <c:pt idx="97">
                        <c:v>6.1900000000000004E-2</c:v>
                      </c:pt>
                      <c:pt idx="98">
                        <c:v>6.1900000000000004E-2</c:v>
                      </c:pt>
                      <c:pt idx="99">
                        <c:v>6.1799999999999994E-2</c:v>
                      </c:pt>
                      <c:pt idx="100">
                        <c:v>6.1600000000000002E-2</c:v>
                      </c:pt>
                      <c:pt idx="101">
                        <c:v>6.13E-2</c:v>
                      </c:pt>
                      <c:pt idx="102">
                        <c:v>6.13E-2</c:v>
                      </c:pt>
                      <c:pt idx="103">
                        <c:v>6.08E-2</c:v>
                      </c:pt>
                      <c:pt idx="104">
                        <c:v>6.0400000000000002E-2</c:v>
                      </c:pt>
                      <c:pt idx="105">
                        <c:v>6.0100000000000001E-2</c:v>
                      </c:pt>
                      <c:pt idx="106">
                        <c:v>6.0100000000000001E-2</c:v>
                      </c:pt>
                      <c:pt idx="107">
                        <c:v>0.06</c:v>
                      </c:pt>
                      <c:pt idx="108">
                        <c:v>5.9699999999999996E-2</c:v>
                      </c:pt>
                      <c:pt idx="109">
                        <c:v>5.96E-2</c:v>
                      </c:pt>
                      <c:pt idx="110">
                        <c:v>5.9500000000000004E-2</c:v>
                      </c:pt>
                      <c:pt idx="111">
                        <c:v>5.9400000000000001E-2</c:v>
                      </c:pt>
                      <c:pt idx="112">
                        <c:v>5.9299999999999999E-2</c:v>
                      </c:pt>
                      <c:pt idx="113">
                        <c:v>5.9000000000000004E-2</c:v>
                      </c:pt>
                      <c:pt idx="114">
                        <c:v>5.9000000000000004E-2</c:v>
                      </c:pt>
                      <c:pt idx="115">
                        <c:v>5.8700000000000002E-2</c:v>
                      </c:pt>
                      <c:pt idx="116">
                        <c:v>5.8700000000000002E-2</c:v>
                      </c:pt>
                      <c:pt idx="117">
                        <c:v>5.8499999999999996E-2</c:v>
                      </c:pt>
                      <c:pt idx="118">
                        <c:v>5.8600000000000006E-2</c:v>
                      </c:pt>
                      <c:pt idx="119">
                        <c:v>5.8700000000000002E-2</c:v>
                      </c:pt>
                      <c:pt idx="120">
                        <c:v>5.9000000000000004E-2</c:v>
                      </c:pt>
                      <c:pt idx="121">
                        <c:v>5.9000000000000004E-2</c:v>
                      </c:pt>
                      <c:pt idx="122">
                        <c:v>5.9000000000000004E-2</c:v>
                      </c:pt>
                      <c:pt idx="123">
                        <c:v>5.9000000000000004E-2</c:v>
                      </c:pt>
                      <c:pt idx="124">
                        <c:v>5.8799999999999998E-2</c:v>
                      </c:pt>
                      <c:pt idx="125">
                        <c:v>5.8799999999999998E-2</c:v>
                      </c:pt>
                      <c:pt idx="126">
                        <c:v>5.8600000000000006E-2</c:v>
                      </c:pt>
                      <c:pt idx="127">
                        <c:v>5.8200000000000002E-2</c:v>
                      </c:pt>
                      <c:pt idx="128">
                        <c:v>5.8200000000000002E-2</c:v>
                      </c:pt>
                      <c:pt idx="129">
                        <c:v>5.7699999999999994E-2</c:v>
                      </c:pt>
                      <c:pt idx="130">
                        <c:v>5.7699999999999994E-2</c:v>
                      </c:pt>
                      <c:pt idx="131">
                        <c:v>5.7500000000000002E-2</c:v>
                      </c:pt>
                      <c:pt idx="132">
                        <c:v>5.7300000000000004E-2</c:v>
                      </c:pt>
                      <c:pt idx="133">
                        <c:v>5.7200000000000001E-2</c:v>
                      </c:pt>
                      <c:pt idx="134">
                        <c:v>5.74E-2</c:v>
                      </c:pt>
                      <c:pt idx="135">
                        <c:v>5.7699999999999994E-2</c:v>
                      </c:pt>
                      <c:pt idx="136">
                        <c:v>5.7699999999999994E-2</c:v>
                      </c:pt>
                      <c:pt idx="137">
                        <c:v>5.79E-2</c:v>
                      </c:pt>
                      <c:pt idx="138">
                        <c:v>5.7699999999999994E-2</c:v>
                      </c:pt>
                      <c:pt idx="139">
                        <c:v>5.7599999999999998E-2</c:v>
                      </c:pt>
                      <c:pt idx="140">
                        <c:v>5.7599999999999998E-2</c:v>
                      </c:pt>
                      <c:pt idx="141">
                        <c:v>5.7500000000000002E-2</c:v>
                      </c:pt>
                      <c:pt idx="142">
                        <c:v>5.7500000000000002E-2</c:v>
                      </c:pt>
                      <c:pt idx="143">
                        <c:v>5.7500000000000002E-2</c:v>
                      </c:pt>
                      <c:pt idx="144">
                        <c:v>5.7500000000000002E-2</c:v>
                      </c:pt>
                      <c:pt idx="145">
                        <c:v>5.7500000000000002E-2</c:v>
                      </c:pt>
                      <c:pt idx="146">
                        <c:v>5.7500000000000002E-2</c:v>
                      </c:pt>
                      <c:pt idx="147">
                        <c:v>5.74E-2</c:v>
                      </c:pt>
                      <c:pt idx="148">
                        <c:v>5.7200000000000001E-2</c:v>
                      </c:pt>
                      <c:pt idx="149">
                        <c:v>5.7000000000000002E-2</c:v>
                      </c:pt>
                      <c:pt idx="150">
                        <c:v>5.7000000000000002E-2</c:v>
                      </c:pt>
                      <c:pt idx="151">
                        <c:v>5.6900000000000006E-2</c:v>
                      </c:pt>
                      <c:pt idx="152">
                        <c:v>5.6900000000000006E-2</c:v>
                      </c:pt>
                      <c:pt idx="153">
                        <c:v>5.67E-2</c:v>
                      </c:pt>
                      <c:pt idx="154">
                        <c:v>5.67E-2</c:v>
                      </c:pt>
                      <c:pt idx="155">
                        <c:v>5.67E-2</c:v>
                      </c:pt>
                      <c:pt idx="156">
                        <c:v>5.67E-2</c:v>
                      </c:pt>
                      <c:pt idx="157">
                        <c:v>5.67E-2</c:v>
                      </c:pt>
                      <c:pt idx="158">
                        <c:v>5.67E-2</c:v>
                      </c:pt>
                      <c:pt idx="159">
                        <c:v>5.6500000000000002E-2</c:v>
                      </c:pt>
                      <c:pt idx="160">
                        <c:v>5.6500000000000002E-2</c:v>
                      </c:pt>
                      <c:pt idx="161">
                        <c:v>5.6399999999999999E-2</c:v>
                      </c:pt>
                      <c:pt idx="162">
                        <c:v>5.62E-2</c:v>
                      </c:pt>
                      <c:pt idx="163">
                        <c:v>5.62E-2</c:v>
                      </c:pt>
                      <c:pt idx="164">
                        <c:v>5.62E-2</c:v>
                      </c:pt>
                      <c:pt idx="165">
                        <c:v>5.6299999999999996E-2</c:v>
                      </c:pt>
                      <c:pt idx="166">
                        <c:v>5.6500000000000002E-2</c:v>
                      </c:pt>
                      <c:pt idx="167">
                        <c:v>5.6500000000000002E-2</c:v>
                      </c:pt>
                      <c:pt idx="168">
                        <c:v>5.6299999999999996E-2</c:v>
                      </c:pt>
                      <c:pt idx="169">
                        <c:v>5.6100000000000004E-2</c:v>
                      </c:pt>
                      <c:pt idx="170">
                        <c:v>5.6100000000000004E-2</c:v>
                      </c:pt>
                      <c:pt idx="171">
                        <c:v>5.6100000000000004E-2</c:v>
                      </c:pt>
                      <c:pt idx="172">
                        <c:v>5.6100000000000004E-2</c:v>
                      </c:pt>
                      <c:pt idx="173">
                        <c:v>5.6100000000000004E-2</c:v>
                      </c:pt>
                      <c:pt idx="174">
                        <c:v>5.6100000000000004E-2</c:v>
                      </c:pt>
                      <c:pt idx="175">
                        <c:v>5.62E-2</c:v>
                      </c:pt>
                      <c:pt idx="176">
                        <c:v>5.6100000000000004E-2</c:v>
                      </c:pt>
                      <c:pt idx="177">
                        <c:v>5.6299999999999996E-2</c:v>
                      </c:pt>
                      <c:pt idx="178">
                        <c:v>5.67E-2</c:v>
                      </c:pt>
                      <c:pt idx="179">
                        <c:v>5.7000000000000002E-2</c:v>
                      </c:pt>
                      <c:pt idx="180">
                        <c:v>5.7099999999999998E-2</c:v>
                      </c:pt>
                      <c:pt idx="181">
                        <c:v>5.7300000000000004E-2</c:v>
                      </c:pt>
                      <c:pt idx="182">
                        <c:v>5.7500000000000002E-2</c:v>
                      </c:pt>
                      <c:pt idx="183">
                        <c:v>5.7500000000000002E-2</c:v>
                      </c:pt>
                      <c:pt idx="184">
                        <c:v>5.7500000000000002E-2</c:v>
                      </c:pt>
                      <c:pt idx="185">
                        <c:v>5.7500000000000002E-2</c:v>
                      </c:pt>
                      <c:pt idx="186">
                        <c:v>5.7699999999999994E-2</c:v>
                      </c:pt>
                      <c:pt idx="187">
                        <c:v>5.7699999999999994E-2</c:v>
                      </c:pt>
                      <c:pt idx="188">
                        <c:v>5.7699999999999994E-2</c:v>
                      </c:pt>
                      <c:pt idx="189">
                        <c:v>5.7800000000000004E-2</c:v>
                      </c:pt>
                      <c:pt idx="190">
                        <c:v>5.7800000000000004E-2</c:v>
                      </c:pt>
                      <c:pt idx="191">
                        <c:v>5.7800000000000004E-2</c:v>
                      </c:pt>
                      <c:pt idx="192">
                        <c:v>5.7800000000000004E-2</c:v>
                      </c:pt>
                      <c:pt idx="193">
                        <c:v>5.7800000000000004E-2</c:v>
                      </c:pt>
                      <c:pt idx="194">
                        <c:v>5.7800000000000004E-2</c:v>
                      </c:pt>
                      <c:pt idx="195">
                        <c:v>5.7599999999999998E-2</c:v>
                      </c:pt>
                      <c:pt idx="196">
                        <c:v>5.74E-2</c:v>
                      </c:pt>
                      <c:pt idx="197">
                        <c:v>5.74E-2</c:v>
                      </c:pt>
                      <c:pt idx="198">
                        <c:v>5.74E-2</c:v>
                      </c:pt>
                      <c:pt idx="199">
                        <c:v>5.7200000000000001E-2</c:v>
                      </c:pt>
                      <c:pt idx="200">
                        <c:v>5.7000000000000002E-2</c:v>
                      </c:pt>
                      <c:pt idx="201">
                        <c:v>5.7000000000000002E-2</c:v>
                      </c:pt>
                      <c:pt idx="202">
                        <c:v>5.6900000000000006E-2</c:v>
                      </c:pt>
                      <c:pt idx="203">
                        <c:v>5.6799999999999996E-2</c:v>
                      </c:pt>
                      <c:pt idx="204">
                        <c:v>5.67E-2</c:v>
                      </c:pt>
                      <c:pt idx="205">
                        <c:v>5.67E-2</c:v>
                      </c:pt>
                      <c:pt idx="206">
                        <c:v>5.6600000000000004E-2</c:v>
                      </c:pt>
                      <c:pt idx="207">
                        <c:v>5.6600000000000004E-2</c:v>
                      </c:pt>
                      <c:pt idx="208">
                        <c:v>5.6600000000000004E-2</c:v>
                      </c:pt>
                      <c:pt idx="209">
                        <c:v>5.67E-2</c:v>
                      </c:pt>
                      <c:pt idx="210">
                        <c:v>5.67E-2</c:v>
                      </c:pt>
                      <c:pt idx="211">
                        <c:v>5.67E-2</c:v>
                      </c:pt>
                      <c:pt idx="212">
                        <c:v>5.6799999999999996E-2</c:v>
                      </c:pt>
                      <c:pt idx="213">
                        <c:v>5.7000000000000002E-2</c:v>
                      </c:pt>
                      <c:pt idx="214">
                        <c:v>5.7200000000000001E-2</c:v>
                      </c:pt>
                      <c:pt idx="215">
                        <c:v>5.7200000000000001E-2</c:v>
                      </c:pt>
                      <c:pt idx="216">
                        <c:v>5.7099999999999998E-2</c:v>
                      </c:pt>
                      <c:pt idx="217">
                        <c:v>5.7099999999999998E-2</c:v>
                      </c:pt>
                      <c:pt idx="218">
                        <c:v>5.7000000000000002E-2</c:v>
                      </c:pt>
                      <c:pt idx="219">
                        <c:v>5.7000000000000002E-2</c:v>
                      </c:pt>
                      <c:pt idx="220">
                        <c:v>5.6799999999999996E-2</c:v>
                      </c:pt>
                      <c:pt idx="221">
                        <c:v>5.67E-2</c:v>
                      </c:pt>
                      <c:pt idx="222">
                        <c:v>5.6799999999999996E-2</c:v>
                      </c:pt>
                      <c:pt idx="223">
                        <c:v>5.6799999999999996E-2</c:v>
                      </c:pt>
                      <c:pt idx="224">
                        <c:v>5.6799999999999996E-2</c:v>
                      </c:pt>
                      <c:pt idx="225">
                        <c:v>5.6500000000000002E-2</c:v>
                      </c:pt>
                      <c:pt idx="226">
                        <c:v>5.6500000000000002E-2</c:v>
                      </c:pt>
                      <c:pt idx="227">
                        <c:v>5.6500000000000002E-2</c:v>
                      </c:pt>
                      <c:pt idx="228">
                        <c:v>5.6399999999999999E-2</c:v>
                      </c:pt>
                      <c:pt idx="229">
                        <c:v>5.62E-2</c:v>
                      </c:pt>
                      <c:pt idx="230">
                        <c:v>5.5800000000000002E-2</c:v>
                      </c:pt>
                      <c:pt idx="231">
                        <c:v>5.5800000000000002E-2</c:v>
                      </c:pt>
                      <c:pt idx="232">
                        <c:v>5.57E-2</c:v>
                      </c:pt>
                      <c:pt idx="233">
                        <c:v>5.5199999999999999E-2</c:v>
                      </c:pt>
                      <c:pt idx="234">
                        <c:v>5.4800000000000001E-2</c:v>
                      </c:pt>
                      <c:pt idx="235">
                        <c:v>5.4699999999999999E-2</c:v>
                      </c:pt>
                      <c:pt idx="236">
                        <c:v>5.45E-2</c:v>
                      </c:pt>
                      <c:pt idx="237">
                        <c:v>5.4400000000000004E-2</c:v>
                      </c:pt>
                      <c:pt idx="238">
                        <c:v>5.4400000000000004E-2</c:v>
                      </c:pt>
                      <c:pt idx="239">
                        <c:v>5.4100000000000002E-2</c:v>
                      </c:pt>
                      <c:pt idx="240">
                        <c:v>5.3499999999999999E-2</c:v>
                      </c:pt>
                      <c:pt idx="241">
                        <c:v>5.3200000000000004E-2</c:v>
                      </c:pt>
                      <c:pt idx="242">
                        <c:v>5.3099999999999994E-2</c:v>
                      </c:pt>
                      <c:pt idx="243">
                        <c:v>5.3099999999999994E-2</c:v>
                      </c:pt>
                      <c:pt idx="244">
                        <c:v>5.28E-2</c:v>
                      </c:pt>
                      <c:pt idx="245">
                        <c:v>5.28E-2</c:v>
                      </c:pt>
                      <c:pt idx="246">
                        <c:v>5.28E-2</c:v>
                      </c:pt>
                      <c:pt idx="247">
                        <c:v>5.28E-2</c:v>
                      </c:pt>
                      <c:pt idx="248">
                        <c:v>5.28E-2</c:v>
                      </c:pt>
                      <c:pt idx="249">
                        <c:v>5.28E-2</c:v>
                      </c:pt>
                      <c:pt idx="250">
                        <c:v>5.28E-2</c:v>
                      </c:pt>
                      <c:pt idx="251">
                        <c:v>5.2699999999999997E-2</c:v>
                      </c:pt>
                      <c:pt idx="252">
                        <c:v>5.2400000000000002E-2</c:v>
                      </c:pt>
                      <c:pt idx="253">
                        <c:v>5.2000000000000005E-2</c:v>
                      </c:pt>
                      <c:pt idx="254">
                        <c:v>5.16E-2</c:v>
                      </c:pt>
                      <c:pt idx="255">
                        <c:v>5.1200000000000002E-2</c:v>
                      </c:pt>
                      <c:pt idx="256">
                        <c:v>5.1200000000000002E-2</c:v>
                      </c:pt>
                      <c:pt idx="257">
                        <c:v>5.1399999999999994E-2</c:v>
                      </c:pt>
                      <c:pt idx="258">
                        <c:v>5.1900000000000002E-2</c:v>
                      </c:pt>
                      <c:pt idx="259">
                        <c:v>5.2400000000000002E-2</c:v>
                      </c:pt>
                      <c:pt idx="260">
                        <c:v>5.2499999999999998E-2</c:v>
                      </c:pt>
                      <c:pt idx="261">
                        <c:v>5.2300000000000006E-2</c:v>
                      </c:pt>
                      <c:pt idx="262">
                        <c:v>5.21E-2</c:v>
                      </c:pt>
                      <c:pt idx="263">
                        <c:v>5.21E-2</c:v>
                      </c:pt>
                      <c:pt idx="264">
                        <c:v>5.2400000000000002E-2</c:v>
                      </c:pt>
                      <c:pt idx="265">
                        <c:v>5.2900000000000003E-2</c:v>
                      </c:pt>
                      <c:pt idx="266">
                        <c:v>5.3399999999999996E-2</c:v>
                      </c:pt>
                      <c:pt idx="267">
                        <c:v>5.3699999999999998E-2</c:v>
                      </c:pt>
                      <c:pt idx="268">
                        <c:v>5.3699999999999998E-2</c:v>
                      </c:pt>
                      <c:pt idx="269">
                        <c:v>5.3699999999999998E-2</c:v>
                      </c:pt>
                      <c:pt idx="270">
                        <c:v>5.3600000000000002E-2</c:v>
                      </c:pt>
                      <c:pt idx="271">
                        <c:v>5.3200000000000004E-2</c:v>
                      </c:pt>
                      <c:pt idx="272">
                        <c:v>5.2699999999999997E-2</c:v>
                      </c:pt>
                      <c:pt idx="273">
                        <c:v>5.2699999999999997E-2</c:v>
                      </c:pt>
                      <c:pt idx="274">
                        <c:v>5.2699999999999997E-2</c:v>
                      </c:pt>
                      <c:pt idx="275">
                        <c:v>5.28E-2</c:v>
                      </c:pt>
                      <c:pt idx="276">
                        <c:v>5.2699999999999997E-2</c:v>
                      </c:pt>
                      <c:pt idx="277">
                        <c:v>5.2699999999999997E-2</c:v>
                      </c:pt>
                      <c:pt idx="278">
                        <c:v>5.2699999999999997E-2</c:v>
                      </c:pt>
                      <c:pt idx="279">
                        <c:v>5.2699999999999997E-2</c:v>
                      </c:pt>
                      <c:pt idx="280">
                        <c:v>5.28E-2</c:v>
                      </c:pt>
                      <c:pt idx="281">
                        <c:v>5.2900000000000003E-2</c:v>
                      </c:pt>
                      <c:pt idx="282">
                        <c:v>5.3200000000000004E-2</c:v>
                      </c:pt>
                      <c:pt idx="283">
                        <c:v>5.3200000000000004E-2</c:v>
                      </c:pt>
                      <c:pt idx="284">
                        <c:v>5.3200000000000004E-2</c:v>
                      </c:pt>
                      <c:pt idx="285">
                        <c:v>5.3399999999999996E-2</c:v>
                      </c:pt>
                      <c:pt idx="286">
                        <c:v>5.3499999999999999E-2</c:v>
                      </c:pt>
                      <c:pt idx="287">
                        <c:v>5.3499999999999999E-2</c:v>
                      </c:pt>
                      <c:pt idx="288">
                        <c:v>5.3499999999999999E-2</c:v>
                      </c:pt>
                      <c:pt idx="289">
                        <c:v>5.33E-2</c:v>
                      </c:pt>
                      <c:pt idx="290">
                        <c:v>5.3200000000000004E-2</c:v>
                      </c:pt>
                      <c:pt idx="291">
                        <c:v>5.2900000000000003E-2</c:v>
                      </c:pt>
                      <c:pt idx="292">
                        <c:v>5.2900000000000003E-2</c:v>
                      </c:pt>
                      <c:pt idx="293">
                        <c:v>5.2900000000000003E-2</c:v>
                      </c:pt>
                      <c:pt idx="294">
                        <c:v>5.2900000000000003E-2</c:v>
                      </c:pt>
                      <c:pt idx="295">
                        <c:v>5.28E-2</c:v>
                      </c:pt>
                      <c:pt idx="296">
                        <c:v>5.2600000000000001E-2</c:v>
                      </c:pt>
                      <c:pt idx="297">
                        <c:v>5.2600000000000001E-2</c:v>
                      </c:pt>
                      <c:pt idx="298">
                        <c:v>5.2600000000000001E-2</c:v>
                      </c:pt>
                      <c:pt idx="299">
                        <c:v>5.2600000000000001E-2</c:v>
                      </c:pt>
                      <c:pt idx="300">
                        <c:v>5.2400000000000002E-2</c:v>
                      </c:pt>
                      <c:pt idx="301">
                        <c:v>5.2199999999999996E-2</c:v>
                      </c:pt>
                      <c:pt idx="302">
                        <c:v>5.2000000000000005E-2</c:v>
                      </c:pt>
                      <c:pt idx="303">
                        <c:v>5.2000000000000005E-2</c:v>
                      </c:pt>
                      <c:pt idx="304">
                        <c:v>5.2000000000000005E-2</c:v>
                      </c:pt>
                      <c:pt idx="305">
                        <c:v>5.2000000000000005E-2</c:v>
                      </c:pt>
                      <c:pt idx="306">
                        <c:v>5.1799999999999999E-2</c:v>
                      </c:pt>
                      <c:pt idx="307">
                        <c:v>5.1799999999999999E-2</c:v>
                      </c:pt>
                      <c:pt idx="308">
                        <c:v>5.21E-2</c:v>
                      </c:pt>
                      <c:pt idx="309">
                        <c:v>5.2699999999999997E-2</c:v>
                      </c:pt>
                      <c:pt idx="310">
                        <c:v>5.2699999999999997E-2</c:v>
                      </c:pt>
                      <c:pt idx="311">
                        <c:v>5.2699999999999997E-2</c:v>
                      </c:pt>
                      <c:pt idx="312">
                        <c:v>5.2699999999999997E-2</c:v>
                      </c:pt>
                      <c:pt idx="313">
                        <c:v>5.28E-2</c:v>
                      </c:pt>
                      <c:pt idx="314">
                        <c:v>5.2900000000000003E-2</c:v>
                      </c:pt>
                      <c:pt idx="315">
                        <c:v>5.2999999999999999E-2</c:v>
                      </c:pt>
                      <c:pt idx="316">
                        <c:v>5.3099999999999994E-2</c:v>
                      </c:pt>
                      <c:pt idx="317">
                        <c:v>5.2900000000000003E-2</c:v>
                      </c:pt>
                      <c:pt idx="318">
                        <c:v>5.2900000000000003E-2</c:v>
                      </c:pt>
                      <c:pt idx="319">
                        <c:v>5.3399999999999996E-2</c:v>
                      </c:pt>
                      <c:pt idx="320">
                        <c:v>5.3699999999999998E-2</c:v>
                      </c:pt>
                      <c:pt idx="321">
                        <c:v>5.3699999999999998E-2</c:v>
                      </c:pt>
                      <c:pt idx="322">
                        <c:v>5.4199999999999998E-2</c:v>
                      </c:pt>
                      <c:pt idx="323">
                        <c:v>5.4400000000000004E-2</c:v>
                      </c:pt>
                      <c:pt idx="324">
                        <c:v>5.45E-2</c:v>
                      </c:pt>
                      <c:pt idx="325">
                        <c:v>5.4699999999999999E-2</c:v>
                      </c:pt>
                      <c:pt idx="326">
                        <c:v>5.4800000000000001E-2</c:v>
                      </c:pt>
                      <c:pt idx="327">
                        <c:v>5.4699999999999999E-2</c:v>
                      </c:pt>
                      <c:pt idx="328">
                        <c:v>5.4699999999999999E-2</c:v>
                      </c:pt>
                      <c:pt idx="329">
                        <c:v>5.4699999999999999E-2</c:v>
                      </c:pt>
                      <c:pt idx="330">
                        <c:v>5.4600000000000003E-2</c:v>
                      </c:pt>
                      <c:pt idx="331">
                        <c:v>5.4800000000000001E-2</c:v>
                      </c:pt>
                      <c:pt idx="332">
                        <c:v>5.4800000000000001E-2</c:v>
                      </c:pt>
                      <c:pt idx="333">
                        <c:v>5.4600000000000003E-2</c:v>
                      </c:pt>
                      <c:pt idx="334">
                        <c:v>5.4400000000000004E-2</c:v>
                      </c:pt>
                      <c:pt idx="335">
                        <c:v>5.4000000000000006E-2</c:v>
                      </c:pt>
                      <c:pt idx="336">
                        <c:v>5.3899999999999997E-2</c:v>
                      </c:pt>
                      <c:pt idx="337">
                        <c:v>5.3899999999999997E-2</c:v>
                      </c:pt>
                      <c:pt idx="338">
                        <c:v>5.3899999999999997E-2</c:v>
                      </c:pt>
                      <c:pt idx="339">
                        <c:v>5.3600000000000002E-2</c:v>
                      </c:pt>
                      <c:pt idx="340">
                        <c:v>5.3499999999999999E-2</c:v>
                      </c:pt>
                      <c:pt idx="341">
                        <c:v>5.4100000000000002E-2</c:v>
                      </c:pt>
                      <c:pt idx="342">
                        <c:v>5.4100000000000002E-2</c:v>
                      </c:pt>
                      <c:pt idx="343">
                        <c:v>5.4199999999999998E-2</c:v>
                      </c:pt>
                      <c:pt idx="344">
                        <c:v>5.4199999999999998E-2</c:v>
                      </c:pt>
                      <c:pt idx="345">
                        <c:v>5.4000000000000006E-2</c:v>
                      </c:pt>
                      <c:pt idx="346">
                        <c:v>5.3699999999999998E-2</c:v>
                      </c:pt>
                      <c:pt idx="347">
                        <c:v>5.3699999999999998E-2</c:v>
                      </c:pt>
                      <c:pt idx="348">
                        <c:v>5.3699999999999998E-2</c:v>
                      </c:pt>
                      <c:pt idx="349">
                        <c:v>5.3699999999999998E-2</c:v>
                      </c:pt>
                      <c:pt idx="350">
                        <c:v>5.3699999999999998E-2</c:v>
                      </c:pt>
                      <c:pt idx="351">
                        <c:v>5.3800000000000001E-2</c:v>
                      </c:pt>
                      <c:pt idx="352">
                        <c:v>5.3800000000000001E-2</c:v>
                      </c:pt>
                      <c:pt idx="353">
                        <c:v>5.3800000000000001E-2</c:v>
                      </c:pt>
                      <c:pt idx="354">
                        <c:v>5.3600000000000002E-2</c:v>
                      </c:pt>
                      <c:pt idx="355">
                        <c:v>5.3399999999999996E-2</c:v>
                      </c:pt>
                      <c:pt idx="356">
                        <c:v>5.33E-2</c:v>
                      </c:pt>
                      <c:pt idx="357">
                        <c:v>5.2999999999999999E-2</c:v>
                      </c:pt>
                      <c:pt idx="358">
                        <c:v>5.28E-2</c:v>
                      </c:pt>
                      <c:pt idx="359">
                        <c:v>5.28E-2</c:v>
                      </c:pt>
                      <c:pt idx="360">
                        <c:v>5.2900000000000003E-2</c:v>
                      </c:pt>
                      <c:pt idx="361">
                        <c:v>5.2900000000000003E-2</c:v>
                      </c:pt>
                      <c:pt idx="362">
                        <c:v>5.28E-2</c:v>
                      </c:pt>
                      <c:pt idx="363">
                        <c:v>5.28E-2</c:v>
                      </c:pt>
                      <c:pt idx="364">
                        <c:v>5.2699999999999997E-2</c:v>
                      </c:pt>
                      <c:pt idx="365">
                        <c:v>5.2699999999999997E-2</c:v>
                      </c:pt>
                      <c:pt idx="366">
                        <c:v>5.2699999999999997E-2</c:v>
                      </c:pt>
                      <c:pt idx="367">
                        <c:v>5.28E-2</c:v>
                      </c:pt>
                      <c:pt idx="368">
                        <c:v>5.28E-2</c:v>
                      </c:pt>
                      <c:pt idx="369">
                        <c:v>5.2699999999999997E-2</c:v>
                      </c:pt>
                      <c:pt idx="370">
                        <c:v>5.2600000000000001E-2</c:v>
                      </c:pt>
                      <c:pt idx="371">
                        <c:v>5.2600000000000001E-2</c:v>
                      </c:pt>
                      <c:pt idx="372">
                        <c:v>5.28E-2</c:v>
                      </c:pt>
                      <c:pt idx="373">
                        <c:v>5.28E-2</c:v>
                      </c:pt>
                      <c:pt idx="374">
                        <c:v>5.2999999999999999E-2</c:v>
                      </c:pt>
                      <c:pt idx="375">
                        <c:v>5.3200000000000004E-2</c:v>
                      </c:pt>
                      <c:pt idx="376">
                        <c:v>5.3200000000000004E-2</c:v>
                      </c:pt>
                      <c:pt idx="377">
                        <c:v>5.3200000000000004E-2</c:v>
                      </c:pt>
                      <c:pt idx="378">
                        <c:v>5.3200000000000004E-2</c:v>
                      </c:pt>
                      <c:pt idx="379">
                        <c:v>5.3200000000000004E-2</c:v>
                      </c:pt>
                      <c:pt idx="380">
                        <c:v>5.3200000000000004E-2</c:v>
                      </c:pt>
                      <c:pt idx="381">
                        <c:v>5.2999999999999999E-2</c:v>
                      </c:pt>
                      <c:pt idx="382">
                        <c:v>5.2999999999999999E-2</c:v>
                      </c:pt>
                      <c:pt idx="383">
                        <c:v>5.2900000000000003E-2</c:v>
                      </c:pt>
                      <c:pt idx="384">
                        <c:v>5.2900000000000003E-2</c:v>
                      </c:pt>
                      <c:pt idx="385">
                        <c:v>5.2699999999999997E-2</c:v>
                      </c:pt>
                      <c:pt idx="386">
                        <c:v>5.2699999999999997E-2</c:v>
                      </c:pt>
                      <c:pt idx="387">
                        <c:v>5.2300000000000006E-2</c:v>
                      </c:pt>
                      <c:pt idx="388">
                        <c:v>5.2199999999999996E-2</c:v>
                      </c:pt>
                      <c:pt idx="389">
                        <c:v>5.2199999999999996E-2</c:v>
                      </c:pt>
                      <c:pt idx="390">
                        <c:v>5.2199999999999996E-2</c:v>
                      </c:pt>
                      <c:pt idx="391">
                        <c:v>5.2000000000000005E-2</c:v>
                      </c:pt>
                      <c:pt idx="392">
                        <c:v>5.2000000000000005E-2</c:v>
                      </c:pt>
                      <c:pt idx="393">
                        <c:v>5.2000000000000005E-2</c:v>
                      </c:pt>
                      <c:pt idx="394">
                        <c:v>5.1799999999999999E-2</c:v>
                      </c:pt>
                      <c:pt idx="395">
                        <c:v>5.16E-2</c:v>
                      </c:pt>
                      <c:pt idx="396">
                        <c:v>5.1399999999999994E-2</c:v>
                      </c:pt>
                      <c:pt idx="397">
                        <c:v>5.1500000000000004E-2</c:v>
                      </c:pt>
                      <c:pt idx="398">
                        <c:v>5.16E-2</c:v>
                      </c:pt>
                      <c:pt idx="399">
                        <c:v>5.1699999999999996E-2</c:v>
                      </c:pt>
                      <c:pt idx="400">
                        <c:v>5.1699999999999996E-2</c:v>
                      </c:pt>
                      <c:pt idx="401">
                        <c:v>5.1699999999999996E-2</c:v>
                      </c:pt>
                      <c:pt idx="402">
                        <c:v>5.1500000000000004E-2</c:v>
                      </c:pt>
                      <c:pt idx="403">
                        <c:v>5.1299999999999998E-2</c:v>
                      </c:pt>
                      <c:pt idx="404">
                        <c:v>5.1200000000000002E-2</c:v>
                      </c:pt>
                      <c:pt idx="405">
                        <c:v>5.1100000000000007E-2</c:v>
                      </c:pt>
                      <c:pt idx="406">
                        <c:v>5.1100000000000007E-2</c:v>
                      </c:pt>
                      <c:pt idx="407">
                        <c:v>5.1100000000000007E-2</c:v>
                      </c:pt>
                      <c:pt idx="408">
                        <c:v>5.0999999999999997E-2</c:v>
                      </c:pt>
                      <c:pt idx="409">
                        <c:v>5.0799999999999998E-2</c:v>
                      </c:pt>
                      <c:pt idx="410">
                        <c:v>5.0799999999999998E-2</c:v>
                      </c:pt>
                      <c:pt idx="411">
                        <c:v>5.0799999999999998E-2</c:v>
                      </c:pt>
                      <c:pt idx="412">
                        <c:v>5.0799999999999998E-2</c:v>
                      </c:pt>
                      <c:pt idx="413">
                        <c:v>5.0599999999999999E-2</c:v>
                      </c:pt>
                      <c:pt idx="414">
                        <c:v>5.0799999999999998E-2</c:v>
                      </c:pt>
                      <c:pt idx="415">
                        <c:v>5.0799999999999998E-2</c:v>
                      </c:pt>
                      <c:pt idx="416">
                        <c:v>5.0599999999999999E-2</c:v>
                      </c:pt>
                      <c:pt idx="417">
                        <c:v>5.04E-2</c:v>
                      </c:pt>
                      <c:pt idx="418">
                        <c:v>5.04E-2</c:v>
                      </c:pt>
                      <c:pt idx="419">
                        <c:v>5.04E-2</c:v>
                      </c:pt>
                      <c:pt idx="420">
                        <c:v>5.0900000000000001E-2</c:v>
                      </c:pt>
                      <c:pt idx="421">
                        <c:v>5.0900000000000001E-2</c:v>
                      </c:pt>
                      <c:pt idx="422">
                        <c:v>5.0900000000000001E-2</c:v>
                      </c:pt>
                      <c:pt idx="423">
                        <c:v>5.0700000000000002E-2</c:v>
                      </c:pt>
                      <c:pt idx="424">
                        <c:v>5.0799999999999998E-2</c:v>
                      </c:pt>
                      <c:pt idx="425">
                        <c:v>5.0799999999999998E-2</c:v>
                      </c:pt>
                      <c:pt idx="426">
                        <c:v>5.0799999999999998E-2</c:v>
                      </c:pt>
                      <c:pt idx="427">
                        <c:v>5.0799999999999998E-2</c:v>
                      </c:pt>
                      <c:pt idx="428">
                        <c:v>5.0499999999999996E-2</c:v>
                      </c:pt>
                      <c:pt idx="429">
                        <c:v>5.0499999999999996E-2</c:v>
                      </c:pt>
                      <c:pt idx="430">
                        <c:v>5.0999999999999997E-2</c:v>
                      </c:pt>
                      <c:pt idx="431">
                        <c:v>5.16E-2</c:v>
                      </c:pt>
                      <c:pt idx="432">
                        <c:v>5.1799999999999999E-2</c:v>
                      </c:pt>
                      <c:pt idx="433">
                        <c:v>5.1900000000000002E-2</c:v>
                      </c:pt>
                      <c:pt idx="434">
                        <c:v>5.21E-2</c:v>
                      </c:pt>
                      <c:pt idx="435">
                        <c:v>5.2499999999999998E-2</c:v>
                      </c:pt>
                      <c:pt idx="436">
                        <c:v>5.2499999999999998E-2</c:v>
                      </c:pt>
                      <c:pt idx="437">
                        <c:v>5.2300000000000006E-2</c:v>
                      </c:pt>
                      <c:pt idx="438">
                        <c:v>5.2199999999999996E-2</c:v>
                      </c:pt>
                      <c:pt idx="439">
                        <c:v>5.21E-2</c:v>
                      </c:pt>
                      <c:pt idx="440">
                        <c:v>5.1699999999999996E-2</c:v>
                      </c:pt>
                      <c:pt idx="441">
                        <c:v>5.1299999999999998E-2</c:v>
                      </c:pt>
                      <c:pt idx="442">
                        <c:v>5.1100000000000007E-2</c:v>
                      </c:pt>
                      <c:pt idx="443">
                        <c:v>5.1100000000000007E-2</c:v>
                      </c:pt>
                      <c:pt idx="444">
                        <c:v>5.1100000000000007E-2</c:v>
                      </c:pt>
                      <c:pt idx="445">
                        <c:v>5.1200000000000002E-2</c:v>
                      </c:pt>
                      <c:pt idx="446">
                        <c:v>5.1500000000000004E-2</c:v>
                      </c:pt>
                      <c:pt idx="447">
                        <c:v>5.1500000000000004E-2</c:v>
                      </c:pt>
                      <c:pt idx="448">
                        <c:v>5.1500000000000004E-2</c:v>
                      </c:pt>
                      <c:pt idx="449">
                        <c:v>5.1399999999999994E-2</c:v>
                      </c:pt>
                      <c:pt idx="450">
                        <c:v>5.1299999999999998E-2</c:v>
                      </c:pt>
                      <c:pt idx="451">
                        <c:v>5.1299999999999998E-2</c:v>
                      </c:pt>
                      <c:pt idx="452">
                        <c:v>5.1299999999999998E-2</c:v>
                      </c:pt>
                      <c:pt idx="453">
                        <c:v>5.1399999999999994E-2</c:v>
                      </c:pt>
                      <c:pt idx="454">
                        <c:v>5.16E-2</c:v>
                      </c:pt>
                      <c:pt idx="455">
                        <c:v>5.16E-2</c:v>
                      </c:pt>
                      <c:pt idx="456">
                        <c:v>5.16E-2</c:v>
                      </c:pt>
                      <c:pt idx="457">
                        <c:v>5.1699999999999996E-2</c:v>
                      </c:pt>
                      <c:pt idx="458">
                        <c:v>5.1699999999999996E-2</c:v>
                      </c:pt>
                      <c:pt idx="459">
                        <c:v>5.16E-2</c:v>
                      </c:pt>
                      <c:pt idx="460">
                        <c:v>5.0900000000000001E-2</c:v>
                      </c:pt>
                      <c:pt idx="461">
                        <c:v>5.0199999999999995E-2</c:v>
                      </c:pt>
                      <c:pt idx="462">
                        <c:v>5.04E-2</c:v>
                      </c:pt>
                      <c:pt idx="463">
                        <c:v>5.04E-2</c:v>
                      </c:pt>
                      <c:pt idx="464">
                        <c:v>5.0199999999999995E-2</c:v>
                      </c:pt>
                      <c:pt idx="465">
                        <c:v>4.9800000000000004E-2</c:v>
                      </c:pt>
                      <c:pt idx="466">
                        <c:v>4.9800000000000004E-2</c:v>
                      </c:pt>
                      <c:pt idx="467">
                        <c:v>4.9800000000000004E-2</c:v>
                      </c:pt>
                      <c:pt idx="468">
                        <c:v>0.05</c:v>
                      </c:pt>
                      <c:pt idx="469">
                        <c:v>5.0300000000000004E-2</c:v>
                      </c:pt>
                      <c:pt idx="470">
                        <c:v>5.0900000000000001E-2</c:v>
                      </c:pt>
                      <c:pt idx="471">
                        <c:v>5.1699999999999996E-2</c:v>
                      </c:pt>
                      <c:pt idx="472">
                        <c:v>5.1799999999999999E-2</c:v>
                      </c:pt>
                      <c:pt idx="473">
                        <c:v>5.21E-2</c:v>
                      </c:pt>
                      <c:pt idx="474">
                        <c:v>5.2600000000000001E-2</c:v>
                      </c:pt>
                      <c:pt idx="475">
                        <c:v>5.2699999999999997E-2</c:v>
                      </c:pt>
                      <c:pt idx="476">
                        <c:v>5.2699999999999997E-2</c:v>
                      </c:pt>
                      <c:pt idx="477">
                        <c:v>5.2699999999999997E-2</c:v>
                      </c:pt>
                      <c:pt idx="478">
                        <c:v>5.2600000000000001E-2</c:v>
                      </c:pt>
                      <c:pt idx="479">
                        <c:v>5.2300000000000006E-2</c:v>
                      </c:pt>
                      <c:pt idx="480">
                        <c:v>5.2199999999999996E-2</c:v>
                      </c:pt>
                      <c:pt idx="481">
                        <c:v>5.2199999999999996E-2</c:v>
                      </c:pt>
                      <c:pt idx="482">
                        <c:v>5.2000000000000005E-2</c:v>
                      </c:pt>
                      <c:pt idx="483">
                        <c:v>5.2499999999999998E-2</c:v>
                      </c:pt>
                      <c:pt idx="484">
                        <c:v>5.3099999999999994E-2</c:v>
                      </c:pt>
                      <c:pt idx="485">
                        <c:v>5.4000000000000006E-2</c:v>
                      </c:pt>
                      <c:pt idx="486">
                        <c:v>5.4000000000000006E-2</c:v>
                      </c:pt>
                      <c:pt idx="487">
                        <c:v>5.3899999999999997E-2</c:v>
                      </c:pt>
                      <c:pt idx="488">
                        <c:v>5.3699999999999998E-2</c:v>
                      </c:pt>
                      <c:pt idx="489">
                        <c:v>5.3800000000000001E-2</c:v>
                      </c:pt>
                      <c:pt idx="490">
                        <c:v>5.3800000000000001E-2</c:v>
                      </c:pt>
                      <c:pt idx="491">
                        <c:v>5.4800000000000001E-2</c:v>
                      </c:pt>
                      <c:pt idx="492">
                        <c:v>5.4400000000000004E-2</c:v>
                      </c:pt>
                      <c:pt idx="493">
                        <c:v>5.3899999999999997E-2</c:v>
                      </c:pt>
                      <c:pt idx="494">
                        <c:v>5.3800000000000001E-2</c:v>
                      </c:pt>
                      <c:pt idx="495">
                        <c:v>5.3800000000000001E-2</c:v>
                      </c:pt>
                      <c:pt idx="496">
                        <c:v>5.3800000000000001E-2</c:v>
                      </c:pt>
                      <c:pt idx="497">
                        <c:v>5.3899999999999997E-2</c:v>
                      </c:pt>
                      <c:pt idx="498">
                        <c:v>5.3899999999999997E-2</c:v>
                      </c:pt>
                      <c:pt idx="499">
                        <c:v>5.3899999999999997E-2</c:v>
                      </c:pt>
                      <c:pt idx="500">
                        <c:v>5.3899999999999997E-2</c:v>
                      </c:pt>
                      <c:pt idx="501">
                        <c:v>5.4000000000000006E-2</c:v>
                      </c:pt>
                      <c:pt idx="502">
                        <c:v>5.3800000000000001E-2</c:v>
                      </c:pt>
                      <c:pt idx="503">
                        <c:v>5.3800000000000001E-2</c:v>
                      </c:pt>
                      <c:pt idx="504">
                        <c:v>5.3399999999999996E-2</c:v>
                      </c:pt>
                      <c:pt idx="505">
                        <c:v>5.3099999999999994E-2</c:v>
                      </c:pt>
                      <c:pt idx="506">
                        <c:v>5.3099999999999994E-2</c:v>
                      </c:pt>
                      <c:pt idx="507">
                        <c:v>5.2699999999999997E-2</c:v>
                      </c:pt>
                      <c:pt idx="508">
                        <c:v>5.2300000000000006E-2</c:v>
                      </c:pt>
                      <c:pt idx="509">
                        <c:v>5.2000000000000005E-2</c:v>
                      </c:pt>
                      <c:pt idx="510">
                        <c:v>5.1900000000000002E-2</c:v>
                      </c:pt>
                      <c:pt idx="511">
                        <c:v>5.1699999999999996E-2</c:v>
                      </c:pt>
                      <c:pt idx="512">
                        <c:v>5.2000000000000005E-2</c:v>
                      </c:pt>
                      <c:pt idx="513">
                        <c:v>5.2199999999999996E-2</c:v>
                      </c:pt>
                      <c:pt idx="514">
                        <c:v>5.2300000000000006E-2</c:v>
                      </c:pt>
                      <c:pt idx="515">
                        <c:v>5.2499999999999998E-2</c:v>
                      </c:pt>
                      <c:pt idx="516">
                        <c:v>5.2699999999999997E-2</c:v>
                      </c:pt>
                      <c:pt idx="517">
                        <c:v>5.2999999999999999E-2</c:v>
                      </c:pt>
                      <c:pt idx="518">
                        <c:v>5.2999999999999999E-2</c:v>
                      </c:pt>
                      <c:pt idx="519">
                        <c:v>5.2900000000000003E-2</c:v>
                      </c:pt>
                      <c:pt idx="520">
                        <c:v>5.2699999999999997E-2</c:v>
                      </c:pt>
                      <c:pt idx="521">
                        <c:v>5.2699999999999997E-2</c:v>
                      </c:pt>
                      <c:pt idx="522">
                        <c:v>5.2600000000000001E-2</c:v>
                      </c:pt>
                      <c:pt idx="523">
                        <c:v>5.2300000000000006E-2</c:v>
                      </c:pt>
                      <c:pt idx="524">
                        <c:v>5.2199999999999996E-2</c:v>
                      </c:pt>
                      <c:pt idx="525">
                        <c:v>5.2199999999999996E-2</c:v>
                      </c:pt>
                      <c:pt idx="526">
                        <c:v>5.2499999999999998E-2</c:v>
                      </c:pt>
                      <c:pt idx="527">
                        <c:v>5.2400000000000002E-2</c:v>
                      </c:pt>
                      <c:pt idx="528">
                        <c:v>5.2499999999999998E-2</c:v>
                      </c:pt>
                      <c:pt idx="529">
                        <c:v>5.2600000000000001E-2</c:v>
                      </c:pt>
                      <c:pt idx="530">
                        <c:v>5.28E-2</c:v>
                      </c:pt>
                      <c:pt idx="531">
                        <c:v>5.2699999999999997E-2</c:v>
                      </c:pt>
                      <c:pt idx="532">
                        <c:v>5.2400000000000002E-2</c:v>
                      </c:pt>
                      <c:pt idx="533">
                        <c:v>5.2400000000000002E-2</c:v>
                      </c:pt>
                      <c:pt idx="534">
                        <c:v>5.2300000000000006E-2</c:v>
                      </c:pt>
                      <c:pt idx="535">
                        <c:v>5.21E-2</c:v>
                      </c:pt>
                      <c:pt idx="536">
                        <c:v>5.1799999999999999E-2</c:v>
                      </c:pt>
                      <c:pt idx="537">
                        <c:v>5.1799999999999999E-2</c:v>
                      </c:pt>
                      <c:pt idx="538">
                        <c:v>5.2000000000000005E-2</c:v>
                      </c:pt>
                      <c:pt idx="539">
                        <c:v>5.1799999999999999E-2</c:v>
                      </c:pt>
                      <c:pt idx="540">
                        <c:v>5.1799999999999999E-2</c:v>
                      </c:pt>
                      <c:pt idx="541">
                        <c:v>5.21E-2</c:v>
                      </c:pt>
                      <c:pt idx="542">
                        <c:v>5.2400000000000002E-2</c:v>
                      </c:pt>
                      <c:pt idx="543">
                        <c:v>5.2499999999999998E-2</c:v>
                      </c:pt>
                      <c:pt idx="544">
                        <c:v>5.2499999999999998E-2</c:v>
                      </c:pt>
                      <c:pt idx="545">
                        <c:v>5.33E-2</c:v>
                      </c:pt>
                      <c:pt idx="546">
                        <c:v>5.3800000000000001E-2</c:v>
                      </c:pt>
                      <c:pt idx="547">
                        <c:v>5.3800000000000001E-2</c:v>
                      </c:pt>
                      <c:pt idx="548">
                        <c:v>5.3800000000000001E-2</c:v>
                      </c:pt>
                      <c:pt idx="549">
                        <c:v>5.3800000000000001E-2</c:v>
                      </c:pt>
                      <c:pt idx="550">
                        <c:v>5.4199999999999998E-2</c:v>
                      </c:pt>
                      <c:pt idx="551">
                        <c:v>5.4199999999999998E-2</c:v>
                      </c:pt>
                      <c:pt idx="552">
                        <c:v>5.4199999999999998E-2</c:v>
                      </c:pt>
                      <c:pt idx="553">
                        <c:v>5.4199999999999998E-2</c:v>
                      </c:pt>
                      <c:pt idx="554">
                        <c:v>5.4699999999999999E-2</c:v>
                      </c:pt>
                      <c:pt idx="555">
                        <c:v>5.4699999999999999E-2</c:v>
                      </c:pt>
                      <c:pt idx="556">
                        <c:v>5.4699999999999999E-2</c:v>
                      </c:pt>
                      <c:pt idx="557">
                        <c:v>5.4800000000000001E-2</c:v>
                      </c:pt>
                      <c:pt idx="558">
                        <c:v>5.4600000000000003E-2</c:v>
                      </c:pt>
                      <c:pt idx="559">
                        <c:v>5.45E-2</c:v>
                      </c:pt>
                      <c:pt idx="560">
                        <c:v>5.4699999999999999E-2</c:v>
                      </c:pt>
                      <c:pt idx="561">
                        <c:v>5.4800000000000001E-2</c:v>
                      </c:pt>
                      <c:pt idx="562">
                        <c:v>5.4699999999999999E-2</c:v>
                      </c:pt>
                      <c:pt idx="563">
                        <c:v>5.4299999999999994E-2</c:v>
                      </c:pt>
                      <c:pt idx="564">
                        <c:v>5.4100000000000002E-2</c:v>
                      </c:pt>
                      <c:pt idx="565">
                        <c:v>5.3800000000000001E-2</c:v>
                      </c:pt>
                      <c:pt idx="566">
                        <c:v>5.3800000000000001E-2</c:v>
                      </c:pt>
                      <c:pt idx="567">
                        <c:v>5.3800000000000001E-2</c:v>
                      </c:pt>
                      <c:pt idx="568">
                        <c:v>5.3600000000000002E-2</c:v>
                      </c:pt>
                      <c:pt idx="569">
                        <c:v>5.3399999999999996E-2</c:v>
                      </c:pt>
                      <c:pt idx="570">
                        <c:v>5.3200000000000004E-2</c:v>
                      </c:pt>
                      <c:pt idx="571">
                        <c:v>5.3099999999999994E-2</c:v>
                      </c:pt>
                      <c:pt idx="572">
                        <c:v>5.33E-2</c:v>
                      </c:pt>
                      <c:pt idx="573">
                        <c:v>5.3499999999999999E-2</c:v>
                      </c:pt>
                      <c:pt idx="574">
                        <c:v>5.3499999999999999E-2</c:v>
                      </c:pt>
                      <c:pt idx="575">
                        <c:v>5.3499999999999999E-2</c:v>
                      </c:pt>
                      <c:pt idx="576">
                        <c:v>5.3499999999999999E-2</c:v>
                      </c:pt>
                      <c:pt idx="577">
                        <c:v>5.33E-2</c:v>
                      </c:pt>
                      <c:pt idx="578">
                        <c:v>5.2999999999999999E-2</c:v>
                      </c:pt>
                      <c:pt idx="579">
                        <c:v>5.2999999999999999E-2</c:v>
                      </c:pt>
                      <c:pt idx="580">
                        <c:v>5.2999999999999999E-2</c:v>
                      </c:pt>
                      <c:pt idx="581">
                        <c:v>5.3099999999999994E-2</c:v>
                      </c:pt>
                      <c:pt idx="582">
                        <c:v>5.3200000000000004E-2</c:v>
                      </c:pt>
                      <c:pt idx="583">
                        <c:v>5.3099999999999994E-2</c:v>
                      </c:pt>
                      <c:pt idx="584">
                        <c:v>5.33E-2</c:v>
                      </c:pt>
                      <c:pt idx="585">
                        <c:v>5.2999999999999999E-2</c:v>
                      </c:pt>
                      <c:pt idx="586">
                        <c:v>5.2999999999999999E-2</c:v>
                      </c:pt>
                      <c:pt idx="587">
                        <c:v>5.2999999999999999E-2</c:v>
                      </c:pt>
                      <c:pt idx="588">
                        <c:v>5.33E-2</c:v>
                      </c:pt>
                      <c:pt idx="589">
                        <c:v>5.3399999999999996E-2</c:v>
                      </c:pt>
                      <c:pt idx="590">
                        <c:v>5.3399999999999996E-2</c:v>
                      </c:pt>
                      <c:pt idx="591">
                        <c:v>5.3600000000000002E-2</c:v>
                      </c:pt>
                      <c:pt idx="592">
                        <c:v>5.4100000000000002E-2</c:v>
                      </c:pt>
                      <c:pt idx="593">
                        <c:v>5.4000000000000006E-2</c:v>
                      </c:pt>
                      <c:pt idx="594">
                        <c:v>5.3800000000000001E-2</c:v>
                      </c:pt>
                      <c:pt idx="595">
                        <c:v>5.3899999999999997E-2</c:v>
                      </c:pt>
                      <c:pt idx="596">
                        <c:v>5.3899999999999997E-2</c:v>
                      </c:pt>
                      <c:pt idx="597">
                        <c:v>5.3600000000000002E-2</c:v>
                      </c:pt>
                      <c:pt idx="598">
                        <c:v>5.33E-2</c:v>
                      </c:pt>
                      <c:pt idx="599">
                        <c:v>5.3200000000000004E-2</c:v>
                      </c:pt>
                      <c:pt idx="600">
                        <c:v>5.3200000000000004E-2</c:v>
                      </c:pt>
                      <c:pt idx="601">
                        <c:v>5.3200000000000004E-2</c:v>
                      </c:pt>
                      <c:pt idx="602">
                        <c:v>5.2999999999999999E-2</c:v>
                      </c:pt>
                      <c:pt idx="603">
                        <c:v>5.2699999999999997E-2</c:v>
                      </c:pt>
                      <c:pt idx="604">
                        <c:v>5.2699999999999997E-2</c:v>
                      </c:pt>
                      <c:pt idx="605">
                        <c:v>5.2699999999999997E-2</c:v>
                      </c:pt>
                      <c:pt idx="606">
                        <c:v>5.2600000000000001E-2</c:v>
                      </c:pt>
                      <c:pt idx="607">
                        <c:v>5.2600000000000001E-2</c:v>
                      </c:pt>
                      <c:pt idx="608">
                        <c:v>5.2499999999999998E-2</c:v>
                      </c:pt>
                      <c:pt idx="609">
                        <c:v>5.2600000000000001E-2</c:v>
                      </c:pt>
                      <c:pt idx="610">
                        <c:v>5.2600000000000001E-2</c:v>
                      </c:pt>
                      <c:pt idx="611">
                        <c:v>5.2499999999999998E-2</c:v>
                      </c:pt>
                      <c:pt idx="612">
                        <c:v>5.2300000000000006E-2</c:v>
                      </c:pt>
                      <c:pt idx="613">
                        <c:v>5.21E-2</c:v>
                      </c:pt>
                      <c:pt idx="614">
                        <c:v>5.1699999999999996E-2</c:v>
                      </c:pt>
                      <c:pt idx="615">
                        <c:v>5.1900000000000002E-2</c:v>
                      </c:pt>
                      <c:pt idx="616">
                        <c:v>5.1900000000000002E-2</c:v>
                      </c:pt>
                      <c:pt idx="617">
                        <c:v>5.1799999999999999E-2</c:v>
                      </c:pt>
                      <c:pt idx="618">
                        <c:v>5.1900000000000002E-2</c:v>
                      </c:pt>
                      <c:pt idx="619">
                        <c:v>5.1900000000000002E-2</c:v>
                      </c:pt>
                      <c:pt idx="620">
                        <c:v>5.1900000000000002E-2</c:v>
                      </c:pt>
                      <c:pt idx="621">
                        <c:v>5.21E-2</c:v>
                      </c:pt>
                      <c:pt idx="622">
                        <c:v>5.1699999999999996E-2</c:v>
                      </c:pt>
                      <c:pt idx="623">
                        <c:v>5.21E-2</c:v>
                      </c:pt>
                      <c:pt idx="624">
                        <c:v>5.2199999999999996E-2</c:v>
                      </c:pt>
                      <c:pt idx="625">
                        <c:v>5.2300000000000006E-2</c:v>
                      </c:pt>
                      <c:pt idx="626">
                        <c:v>5.21E-2</c:v>
                      </c:pt>
                      <c:pt idx="627">
                        <c:v>5.2000000000000005E-2</c:v>
                      </c:pt>
                      <c:pt idx="628">
                        <c:v>5.21E-2</c:v>
                      </c:pt>
                      <c:pt idx="629">
                        <c:v>5.21E-2</c:v>
                      </c:pt>
                      <c:pt idx="630">
                        <c:v>5.21E-2</c:v>
                      </c:pt>
                      <c:pt idx="631">
                        <c:v>5.16E-2</c:v>
                      </c:pt>
                      <c:pt idx="632">
                        <c:v>5.1299999999999998E-2</c:v>
                      </c:pt>
                      <c:pt idx="633">
                        <c:v>5.1200000000000002E-2</c:v>
                      </c:pt>
                      <c:pt idx="634">
                        <c:v>5.0900000000000001E-2</c:v>
                      </c:pt>
                      <c:pt idx="635">
                        <c:v>5.1100000000000007E-2</c:v>
                      </c:pt>
                      <c:pt idx="636">
                        <c:v>5.1100000000000007E-2</c:v>
                      </c:pt>
                      <c:pt idx="637">
                        <c:v>5.0999999999999997E-2</c:v>
                      </c:pt>
                      <c:pt idx="638">
                        <c:v>5.0799999999999998E-2</c:v>
                      </c:pt>
                      <c:pt idx="639">
                        <c:v>5.0599999999999999E-2</c:v>
                      </c:pt>
                      <c:pt idx="640">
                        <c:v>5.0599999999999999E-2</c:v>
                      </c:pt>
                      <c:pt idx="641">
                        <c:v>5.0499999999999996E-2</c:v>
                      </c:pt>
                      <c:pt idx="642">
                        <c:v>5.0700000000000002E-2</c:v>
                      </c:pt>
                      <c:pt idx="643">
                        <c:v>5.0700000000000002E-2</c:v>
                      </c:pt>
                      <c:pt idx="644">
                        <c:v>5.1399999999999994E-2</c:v>
                      </c:pt>
                      <c:pt idx="645">
                        <c:v>5.1500000000000004E-2</c:v>
                      </c:pt>
                      <c:pt idx="646">
                        <c:v>5.1200000000000002E-2</c:v>
                      </c:pt>
                      <c:pt idx="647">
                        <c:v>5.1100000000000007E-2</c:v>
                      </c:pt>
                      <c:pt idx="648">
                        <c:v>5.0900000000000001E-2</c:v>
                      </c:pt>
                      <c:pt idx="649">
                        <c:v>5.0700000000000002E-2</c:v>
                      </c:pt>
                      <c:pt idx="650">
                        <c:v>5.0900000000000001E-2</c:v>
                      </c:pt>
                      <c:pt idx="651">
                        <c:v>5.0900000000000001E-2</c:v>
                      </c:pt>
                      <c:pt idx="652">
                        <c:v>5.0999999999999997E-2</c:v>
                      </c:pt>
                      <c:pt idx="653">
                        <c:v>5.0700000000000002E-2</c:v>
                      </c:pt>
                      <c:pt idx="654">
                        <c:v>5.0300000000000004E-2</c:v>
                      </c:pt>
                      <c:pt idx="655">
                        <c:v>0.05</c:v>
                      </c:pt>
                      <c:pt idx="656">
                        <c:v>4.9500000000000002E-2</c:v>
                      </c:pt>
                      <c:pt idx="657">
                        <c:v>4.9800000000000004E-2</c:v>
                      </c:pt>
                      <c:pt idx="658">
                        <c:v>5.0499999999999996E-2</c:v>
                      </c:pt>
                      <c:pt idx="659">
                        <c:v>5.0499999999999996E-2</c:v>
                      </c:pt>
                      <c:pt idx="660">
                        <c:v>5.04E-2</c:v>
                      </c:pt>
                      <c:pt idx="661">
                        <c:v>5.04E-2</c:v>
                      </c:pt>
                      <c:pt idx="662">
                        <c:v>5.0499999999999996E-2</c:v>
                      </c:pt>
                      <c:pt idx="663">
                        <c:v>5.04E-2</c:v>
                      </c:pt>
                      <c:pt idx="664">
                        <c:v>5.0300000000000004E-2</c:v>
                      </c:pt>
                      <c:pt idx="665">
                        <c:v>5.04E-2</c:v>
                      </c:pt>
                      <c:pt idx="666">
                        <c:v>5.0300000000000004E-2</c:v>
                      </c:pt>
                      <c:pt idx="667">
                        <c:v>0.05</c:v>
                      </c:pt>
                      <c:pt idx="668">
                        <c:v>0.05</c:v>
                      </c:pt>
                      <c:pt idx="669">
                        <c:v>4.9200000000000001E-2</c:v>
                      </c:pt>
                      <c:pt idx="670">
                        <c:v>4.9000000000000002E-2</c:v>
                      </c:pt>
                      <c:pt idx="671">
                        <c:v>4.87E-2</c:v>
                      </c:pt>
                      <c:pt idx="672">
                        <c:v>4.8799999999999996E-2</c:v>
                      </c:pt>
                      <c:pt idx="673">
                        <c:v>4.8799999999999996E-2</c:v>
                      </c:pt>
                      <c:pt idx="674">
                        <c:v>4.8799999999999996E-2</c:v>
                      </c:pt>
                      <c:pt idx="675">
                        <c:v>4.9000000000000002E-2</c:v>
                      </c:pt>
                      <c:pt idx="676">
                        <c:v>4.87E-2</c:v>
                      </c:pt>
                      <c:pt idx="677">
                        <c:v>4.8399999999999999E-2</c:v>
                      </c:pt>
                      <c:pt idx="678">
                        <c:v>4.8300000000000003E-2</c:v>
                      </c:pt>
                      <c:pt idx="679">
                        <c:v>4.8300000000000003E-2</c:v>
                      </c:pt>
                      <c:pt idx="680">
                        <c:v>4.82E-2</c:v>
                      </c:pt>
                      <c:pt idx="681">
                        <c:v>4.7899999999999998E-2</c:v>
                      </c:pt>
                      <c:pt idx="682">
                        <c:v>4.7899999999999998E-2</c:v>
                      </c:pt>
                      <c:pt idx="683">
                        <c:v>4.7599999999999996E-2</c:v>
                      </c:pt>
                      <c:pt idx="684">
                        <c:v>4.7400000000000005E-2</c:v>
                      </c:pt>
                      <c:pt idx="685">
                        <c:v>4.7599999999999996E-2</c:v>
                      </c:pt>
                      <c:pt idx="686">
                        <c:v>4.7899999999999998E-2</c:v>
                      </c:pt>
                      <c:pt idx="687">
                        <c:v>4.7800000000000002E-2</c:v>
                      </c:pt>
                      <c:pt idx="688">
                        <c:v>4.7599999999999996E-2</c:v>
                      </c:pt>
                      <c:pt idx="689">
                        <c:v>4.7699999999999992E-2</c:v>
                      </c:pt>
                      <c:pt idx="690">
                        <c:v>4.7699999999999992E-2</c:v>
                      </c:pt>
                      <c:pt idx="691">
                        <c:v>4.7699999999999992E-2</c:v>
                      </c:pt>
                      <c:pt idx="692">
                        <c:v>4.7699999999999992E-2</c:v>
                      </c:pt>
                      <c:pt idx="693">
                        <c:v>4.7699999999999992E-2</c:v>
                      </c:pt>
                      <c:pt idx="694">
                        <c:v>4.7699999999999992E-2</c:v>
                      </c:pt>
                      <c:pt idx="695">
                        <c:v>4.7699999999999992E-2</c:v>
                      </c:pt>
                      <c:pt idx="696">
                        <c:v>4.7899999999999998E-2</c:v>
                      </c:pt>
                      <c:pt idx="697">
                        <c:v>4.8300000000000003E-2</c:v>
                      </c:pt>
                      <c:pt idx="698">
                        <c:v>4.9299999999999997E-2</c:v>
                      </c:pt>
                      <c:pt idx="699">
                        <c:v>5.0300000000000004E-2</c:v>
                      </c:pt>
                      <c:pt idx="700">
                        <c:v>5.1100000000000007E-2</c:v>
                      </c:pt>
                      <c:pt idx="701">
                        <c:v>5.1299999999999998E-2</c:v>
                      </c:pt>
                      <c:pt idx="702">
                        <c:v>5.1799999999999999E-2</c:v>
                      </c:pt>
                      <c:pt idx="703">
                        <c:v>5.2199999999999996E-2</c:v>
                      </c:pt>
                      <c:pt idx="704">
                        <c:v>5.21E-2</c:v>
                      </c:pt>
                      <c:pt idx="705">
                        <c:v>5.1900000000000002E-2</c:v>
                      </c:pt>
                      <c:pt idx="706">
                        <c:v>5.16E-2</c:v>
                      </c:pt>
                      <c:pt idx="707">
                        <c:v>5.1500000000000004E-2</c:v>
                      </c:pt>
                      <c:pt idx="708">
                        <c:v>5.0700000000000002E-2</c:v>
                      </c:pt>
                      <c:pt idx="709">
                        <c:v>5.0599999999999999E-2</c:v>
                      </c:pt>
                      <c:pt idx="710">
                        <c:v>5.0499999999999996E-2</c:v>
                      </c:pt>
                      <c:pt idx="711">
                        <c:v>5.0700000000000002E-2</c:v>
                      </c:pt>
                      <c:pt idx="712">
                        <c:v>5.0999999999999997E-2</c:v>
                      </c:pt>
                      <c:pt idx="713">
                        <c:v>5.0999999999999997E-2</c:v>
                      </c:pt>
                      <c:pt idx="714">
                        <c:v>5.0900000000000001E-2</c:v>
                      </c:pt>
                      <c:pt idx="715">
                        <c:v>4.99E-2</c:v>
                      </c:pt>
                      <c:pt idx="716">
                        <c:v>4.9599999999999998E-2</c:v>
                      </c:pt>
                      <c:pt idx="717">
                        <c:v>4.9400000000000006E-2</c:v>
                      </c:pt>
                      <c:pt idx="718">
                        <c:v>4.9500000000000002E-2</c:v>
                      </c:pt>
                      <c:pt idx="719">
                        <c:v>5.0300000000000004E-2</c:v>
                      </c:pt>
                      <c:pt idx="720">
                        <c:v>5.0499999999999996E-2</c:v>
                      </c:pt>
                      <c:pt idx="721">
                        <c:v>5.0499999999999996E-2</c:v>
                      </c:pt>
                      <c:pt idx="722">
                        <c:v>5.0300000000000004E-2</c:v>
                      </c:pt>
                      <c:pt idx="723">
                        <c:v>5.0499999999999996E-2</c:v>
                      </c:pt>
                      <c:pt idx="724">
                        <c:v>5.1100000000000007E-2</c:v>
                      </c:pt>
                      <c:pt idx="725">
                        <c:v>5.1200000000000002E-2</c:v>
                      </c:pt>
                      <c:pt idx="726">
                        <c:v>5.1200000000000002E-2</c:v>
                      </c:pt>
                      <c:pt idx="727">
                        <c:v>5.0999999999999997E-2</c:v>
                      </c:pt>
                      <c:pt idx="728">
                        <c:v>5.1500000000000004E-2</c:v>
                      </c:pt>
                      <c:pt idx="729">
                        <c:v>5.1500000000000004E-2</c:v>
                      </c:pt>
                      <c:pt idx="730">
                        <c:v>5.1500000000000004E-2</c:v>
                      </c:pt>
                      <c:pt idx="731">
                        <c:v>5.1399999999999994E-2</c:v>
                      </c:pt>
                      <c:pt idx="732">
                        <c:v>5.0999999999999997E-2</c:v>
                      </c:pt>
                      <c:pt idx="733">
                        <c:v>5.0599999999999999E-2</c:v>
                      </c:pt>
                      <c:pt idx="734">
                        <c:v>5.0300000000000004E-2</c:v>
                      </c:pt>
                      <c:pt idx="735">
                        <c:v>5.0099999999999999E-2</c:v>
                      </c:pt>
                      <c:pt idx="736">
                        <c:v>5.0099999999999999E-2</c:v>
                      </c:pt>
                      <c:pt idx="737">
                        <c:v>4.9800000000000004E-2</c:v>
                      </c:pt>
                      <c:pt idx="738">
                        <c:v>4.9800000000000004E-2</c:v>
                      </c:pt>
                      <c:pt idx="739">
                        <c:v>0.05</c:v>
                      </c:pt>
                      <c:pt idx="740">
                        <c:v>5.0300000000000004E-2</c:v>
                      </c:pt>
                      <c:pt idx="741">
                        <c:v>5.0199999999999995E-2</c:v>
                      </c:pt>
                      <c:pt idx="742">
                        <c:v>0.05</c:v>
                      </c:pt>
                      <c:pt idx="743">
                        <c:v>4.9500000000000002E-2</c:v>
                      </c:pt>
                      <c:pt idx="744">
                        <c:v>4.9500000000000002E-2</c:v>
                      </c:pt>
                      <c:pt idx="745">
                        <c:v>4.9500000000000002E-2</c:v>
                      </c:pt>
                      <c:pt idx="746">
                        <c:v>4.9400000000000006E-2</c:v>
                      </c:pt>
                      <c:pt idx="747">
                        <c:v>4.9400000000000006E-2</c:v>
                      </c:pt>
                      <c:pt idx="748">
                        <c:v>4.9200000000000001E-2</c:v>
                      </c:pt>
                      <c:pt idx="749">
                        <c:v>4.9100000000000005E-2</c:v>
                      </c:pt>
                      <c:pt idx="750">
                        <c:v>4.8899999999999999E-2</c:v>
                      </c:pt>
                      <c:pt idx="751">
                        <c:v>4.9800000000000004E-2</c:v>
                      </c:pt>
                      <c:pt idx="752">
                        <c:v>0.05</c:v>
                      </c:pt>
                      <c:pt idx="753">
                        <c:v>5.04E-2</c:v>
                      </c:pt>
                      <c:pt idx="754">
                        <c:v>5.0300000000000004E-2</c:v>
                      </c:pt>
                      <c:pt idx="755">
                        <c:v>5.0099999999999999E-2</c:v>
                      </c:pt>
                      <c:pt idx="756">
                        <c:v>5.0700000000000002E-2</c:v>
                      </c:pt>
                      <c:pt idx="757">
                        <c:v>5.0700000000000002E-2</c:v>
                      </c:pt>
                      <c:pt idx="758">
                        <c:v>5.0700000000000002E-2</c:v>
                      </c:pt>
                      <c:pt idx="759">
                        <c:v>5.0599999999999999E-2</c:v>
                      </c:pt>
                      <c:pt idx="760">
                        <c:v>5.0499999999999996E-2</c:v>
                      </c:pt>
                      <c:pt idx="761">
                        <c:v>5.0499999999999996E-2</c:v>
                      </c:pt>
                      <c:pt idx="762">
                        <c:v>5.0300000000000004E-2</c:v>
                      </c:pt>
                      <c:pt idx="763">
                        <c:v>5.0199999999999995E-2</c:v>
                      </c:pt>
                      <c:pt idx="764">
                        <c:v>4.99E-2</c:v>
                      </c:pt>
                      <c:pt idx="765">
                        <c:v>0.05</c:v>
                      </c:pt>
                      <c:pt idx="766">
                        <c:v>4.9800000000000004E-2</c:v>
                      </c:pt>
                      <c:pt idx="767">
                        <c:v>0.05</c:v>
                      </c:pt>
                      <c:pt idx="768">
                        <c:v>5.0099999999999999E-2</c:v>
                      </c:pt>
                      <c:pt idx="769">
                        <c:v>5.0199999999999995E-2</c:v>
                      </c:pt>
                      <c:pt idx="770">
                        <c:v>5.0199999999999995E-2</c:v>
                      </c:pt>
                      <c:pt idx="771">
                        <c:v>5.0099999999999999E-2</c:v>
                      </c:pt>
                      <c:pt idx="772">
                        <c:v>5.0099999999999999E-2</c:v>
                      </c:pt>
                      <c:pt idx="773">
                        <c:v>4.99E-2</c:v>
                      </c:pt>
                      <c:pt idx="774">
                        <c:v>0.05</c:v>
                      </c:pt>
                      <c:pt idx="775">
                        <c:v>4.9800000000000004E-2</c:v>
                      </c:pt>
                      <c:pt idx="776">
                        <c:v>4.9800000000000004E-2</c:v>
                      </c:pt>
                      <c:pt idx="777">
                        <c:v>4.9800000000000004E-2</c:v>
                      </c:pt>
                      <c:pt idx="778">
                        <c:v>4.9800000000000004E-2</c:v>
                      </c:pt>
                      <c:pt idx="779">
                        <c:v>4.9699999999999994E-2</c:v>
                      </c:pt>
                      <c:pt idx="780">
                        <c:v>4.9400000000000006E-2</c:v>
                      </c:pt>
                      <c:pt idx="781">
                        <c:v>4.9500000000000002E-2</c:v>
                      </c:pt>
                      <c:pt idx="782">
                        <c:v>4.9500000000000002E-2</c:v>
                      </c:pt>
                      <c:pt idx="783">
                        <c:v>4.9299999999999997E-2</c:v>
                      </c:pt>
                      <c:pt idx="784">
                        <c:v>4.9200000000000001E-2</c:v>
                      </c:pt>
                      <c:pt idx="785">
                        <c:v>4.9200000000000001E-2</c:v>
                      </c:pt>
                      <c:pt idx="786">
                        <c:v>4.9100000000000005E-2</c:v>
                      </c:pt>
                      <c:pt idx="787">
                        <c:v>4.8799999999999996E-2</c:v>
                      </c:pt>
                      <c:pt idx="788">
                        <c:v>4.8600000000000004E-2</c:v>
                      </c:pt>
                      <c:pt idx="789">
                        <c:v>4.8600000000000004E-2</c:v>
                      </c:pt>
                      <c:pt idx="790">
                        <c:v>4.8399999999999999E-2</c:v>
                      </c:pt>
                      <c:pt idx="791">
                        <c:v>4.8399999999999999E-2</c:v>
                      </c:pt>
                      <c:pt idx="792">
                        <c:v>4.8300000000000003E-2</c:v>
                      </c:pt>
                      <c:pt idx="793">
                        <c:v>4.8099999999999997E-2</c:v>
                      </c:pt>
                      <c:pt idx="794">
                        <c:v>4.8099999999999997E-2</c:v>
                      </c:pt>
                      <c:pt idx="795">
                        <c:v>4.8000000000000001E-2</c:v>
                      </c:pt>
                      <c:pt idx="796">
                        <c:v>4.7800000000000002E-2</c:v>
                      </c:pt>
                      <c:pt idx="797">
                        <c:v>4.7699999999999992E-2</c:v>
                      </c:pt>
                      <c:pt idx="798">
                        <c:v>4.7300000000000002E-2</c:v>
                      </c:pt>
                      <c:pt idx="799">
                        <c:v>4.7800000000000002E-2</c:v>
                      </c:pt>
                      <c:pt idx="800">
                        <c:v>4.7800000000000002E-2</c:v>
                      </c:pt>
                      <c:pt idx="801">
                        <c:v>4.8099999999999997E-2</c:v>
                      </c:pt>
                      <c:pt idx="802">
                        <c:v>4.87E-2</c:v>
                      </c:pt>
                      <c:pt idx="803">
                        <c:v>4.9200000000000001E-2</c:v>
                      </c:pt>
                      <c:pt idx="804">
                        <c:v>4.9500000000000002E-2</c:v>
                      </c:pt>
                      <c:pt idx="805">
                        <c:v>5.0300000000000004E-2</c:v>
                      </c:pt>
                      <c:pt idx="806">
                        <c:v>4.9800000000000004E-2</c:v>
                      </c:pt>
                      <c:pt idx="807">
                        <c:v>4.9699999999999994E-2</c:v>
                      </c:pt>
                      <c:pt idx="808">
                        <c:v>4.9400000000000006E-2</c:v>
                      </c:pt>
                      <c:pt idx="809">
                        <c:v>4.9200000000000001E-2</c:v>
                      </c:pt>
                      <c:pt idx="810">
                        <c:v>4.8899999999999999E-2</c:v>
                      </c:pt>
                      <c:pt idx="811">
                        <c:v>4.8399999999999999E-2</c:v>
                      </c:pt>
                      <c:pt idx="812">
                        <c:v>4.8399999999999999E-2</c:v>
                      </c:pt>
                      <c:pt idx="813">
                        <c:v>4.8899999999999999E-2</c:v>
                      </c:pt>
                      <c:pt idx="814">
                        <c:v>4.8899999999999999E-2</c:v>
                      </c:pt>
                      <c:pt idx="815">
                        <c:v>4.8899999999999999E-2</c:v>
                      </c:pt>
                      <c:pt idx="816">
                        <c:v>4.9400000000000006E-2</c:v>
                      </c:pt>
                      <c:pt idx="817">
                        <c:v>4.9100000000000005E-2</c:v>
                      </c:pt>
                      <c:pt idx="818">
                        <c:v>4.87E-2</c:v>
                      </c:pt>
                      <c:pt idx="819">
                        <c:v>4.8600000000000004E-2</c:v>
                      </c:pt>
                      <c:pt idx="820">
                        <c:v>4.87E-2</c:v>
                      </c:pt>
                      <c:pt idx="821">
                        <c:v>4.8899999999999999E-2</c:v>
                      </c:pt>
                      <c:pt idx="822">
                        <c:v>4.8499999999999995E-2</c:v>
                      </c:pt>
                      <c:pt idx="823">
                        <c:v>4.8099999999999997E-2</c:v>
                      </c:pt>
                      <c:pt idx="824">
                        <c:v>4.7800000000000002E-2</c:v>
                      </c:pt>
                      <c:pt idx="825">
                        <c:v>4.82E-2</c:v>
                      </c:pt>
                      <c:pt idx="826">
                        <c:v>4.8499999999999995E-2</c:v>
                      </c:pt>
                      <c:pt idx="827">
                        <c:v>4.8300000000000003E-2</c:v>
                      </c:pt>
                      <c:pt idx="828">
                        <c:v>4.7899999999999998E-2</c:v>
                      </c:pt>
                      <c:pt idx="829">
                        <c:v>4.7699999999999992E-2</c:v>
                      </c:pt>
                      <c:pt idx="830">
                        <c:v>4.7699999999999992E-2</c:v>
                      </c:pt>
                      <c:pt idx="831">
                        <c:v>4.7899999999999998E-2</c:v>
                      </c:pt>
                      <c:pt idx="832">
                        <c:v>4.7699999999999992E-2</c:v>
                      </c:pt>
                      <c:pt idx="833">
                        <c:v>4.7500000000000001E-2</c:v>
                      </c:pt>
                      <c:pt idx="834">
                        <c:v>4.7699999999999992E-2</c:v>
                      </c:pt>
                      <c:pt idx="835">
                        <c:v>4.7699999999999992E-2</c:v>
                      </c:pt>
                      <c:pt idx="836">
                        <c:v>4.7599999999999996E-2</c:v>
                      </c:pt>
                      <c:pt idx="837">
                        <c:v>4.6900000000000004E-2</c:v>
                      </c:pt>
                      <c:pt idx="838">
                        <c:v>4.6500000000000007E-2</c:v>
                      </c:pt>
                      <c:pt idx="839">
                        <c:v>4.6500000000000007E-2</c:v>
                      </c:pt>
                      <c:pt idx="840">
                        <c:v>4.6100000000000002E-2</c:v>
                      </c:pt>
                      <c:pt idx="841">
                        <c:v>4.58E-2</c:v>
                      </c:pt>
                      <c:pt idx="842">
                        <c:v>4.5100000000000001E-2</c:v>
                      </c:pt>
                      <c:pt idx="843">
                        <c:v>4.5100000000000001E-2</c:v>
                      </c:pt>
                      <c:pt idx="844">
                        <c:v>4.4900000000000002E-2</c:v>
                      </c:pt>
                      <c:pt idx="845">
                        <c:v>4.4900000000000002E-2</c:v>
                      </c:pt>
                      <c:pt idx="846">
                        <c:v>4.4699999999999997E-2</c:v>
                      </c:pt>
                      <c:pt idx="847">
                        <c:v>4.4699999999999997E-2</c:v>
                      </c:pt>
                      <c:pt idx="848">
                        <c:v>4.4500000000000005E-2</c:v>
                      </c:pt>
                      <c:pt idx="849">
                        <c:v>4.4400000000000002E-2</c:v>
                      </c:pt>
                      <c:pt idx="850">
                        <c:v>4.4800000000000006E-2</c:v>
                      </c:pt>
                      <c:pt idx="851">
                        <c:v>4.5199999999999997E-2</c:v>
                      </c:pt>
                      <c:pt idx="852">
                        <c:v>4.4900000000000002E-2</c:v>
                      </c:pt>
                      <c:pt idx="853">
                        <c:v>4.4900000000000002E-2</c:v>
                      </c:pt>
                      <c:pt idx="854">
                        <c:v>4.5199999999999997E-2</c:v>
                      </c:pt>
                      <c:pt idx="855">
                        <c:v>4.4900000000000002E-2</c:v>
                      </c:pt>
                      <c:pt idx="856">
                        <c:v>4.4800000000000006E-2</c:v>
                      </c:pt>
                      <c:pt idx="857">
                        <c:v>4.4699999999999997E-2</c:v>
                      </c:pt>
                      <c:pt idx="858">
                        <c:v>4.4900000000000002E-2</c:v>
                      </c:pt>
                      <c:pt idx="859">
                        <c:v>4.4699999999999997E-2</c:v>
                      </c:pt>
                      <c:pt idx="860">
                        <c:v>4.4400000000000002E-2</c:v>
                      </c:pt>
                      <c:pt idx="861">
                        <c:v>4.4299999999999999E-2</c:v>
                      </c:pt>
                      <c:pt idx="862">
                        <c:v>4.4199999999999996E-2</c:v>
                      </c:pt>
                      <c:pt idx="863">
                        <c:v>4.3899999999999995E-2</c:v>
                      </c:pt>
                      <c:pt idx="864">
                        <c:v>4.4199999999999996E-2</c:v>
                      </c:pt>
                      <c:pt idx="865">
                        <c:v>4.4999999999999998E-2</c:v>
                      </c:pt>
                      <c:pt idx="866">
                        <c:v>4.5700000000000005E-2</c:v>
                      </c:pt>
                      <c:pt idx="867">
                        <c:v>4.6199999999999998E-2</c:v>
                      </c:pt>
                      <c:pt idx="868">
                        <c:v>4.6500000000000007E-2</c:v>
                      </c:pt>
                      <c:pt idx="869">
                        <c:v>4.6500000000000007E-2</c:v>
                      </c:pt>
                      <c:pt idx="870">
                        <c:v>4.6199999999999998E-2</c:v>
                      </c:pt>
                      <c:pt idx="871">
                        <c:v>4.6500000000000007E-2</c:v>
                      </c:pt>
                      <c:pt idx="872">
                        <c:v>4.7199999999999999E-2</c:v>
                      </c:pt>
                      <c:pt idx="873">
                        <c:v>4.7400000000000005E-2</c:v>
                      </c:pt>
                      <c:pt idx="874">
                        <c:v>4.7300000000000002E-2</c:v>
                      </c:pt>
                      <c:pt idx="875">
                        <c:v>4.7300000000000002E-2</c:v>
                      </c:pt>
                      <c:pt idx="876">
                        <c:v>4.7199999999999999E-2</c:v>
                      </c:pt>
                      <c:pt idx="877">
                        <c:v>4.7699999999999992E-2</c:v>
                      </c:pt>
                      <c:pt idx="878">
                        <c:v>4.8000000000000001E-2</c:v>
                      </c:pt>
                      <c:pt idx="879">
                        <c:v>4.8099999999999997E-2</c:v>
                      </c:pt>
                      <c:pt idx="880">
                        <c:v>4.8099999999999997E-2</c:v>
                      </c:pt>
                      <c:pt idx="881">
                        <c:v>4.7800000000000002E-2</c:v>
                      </c:pt>
                      <c:pt idx="882">
                        <c:v>4.7800000000000002E-2</c:v>
                      </c:pt>
                      <c:pt idx="883">
                        <c:v>4.7800000000000002E-2</c:v>
                      </c:pt>
                      <c:pt idx="884">
                        <c:v>4.9000000000000002E-2</c:v>
                      </c:pt>
                      <c:pt idx="885">
                        <c:v>4.9200000000000001E-2</c:v>
                      </c:pt>
                      <c:pt idx="886">
                        <c:v>4.9000000000000002E-2</c:v>
                      </c:pt>
                      <c:pt idx="887">
                        <c:v>4.9000000000000002E-2</c:v>
                      </c:pt>
                      <c:pt idx="888">
                        <c:v>4.9699999999999994E-2</c:v>
                      </c:pt>
                      <c:pt idx="889">
                        <c:v>5.0099999999999999E-2</c:v>
                      </c:pt>
                      <c:pt idx="890">
                        <c:v>4.9800000000000004E-2</c:v>
                      </c:pt>
                      <c:pt idx="891">
                        <c:v>0.05</c:v>
                      </c:pt>
                      <c:pt idx="892">
                        <c:v>0.05</c:v>
                      </c:pt>
                      <c:pt idx="893">
                        <c:v>5.0799999999999998E-2</c:v>
                      </c:pt>
                      <c:pt idx="894">
                        <c:v>5.2000000000000005E-2</c:v>
                      </c:pt>
                      <c:pt idx="895">
                        <c:v>5.1799999999999999E-2</c:v>
                      </c:pt>
                      <c:pt idx="896">
                        <c:v>5.2900000000000003E-2</c:v>
                      </c:pt>
                      <c:pt idx="897">
                        <c:v>5.2900000000000003E-2</c:v>
                      </c:pt>
                      <c:pt idx="898">
                        <c:v>5.2699999999999997E-2</c:v>
                      </c:pt>
                      <c:pt idx="899">
                        <c:v>5.3099999999999994E-2</c:v>
                      </c:pt>
                      <c:pt idx="900">
                        <c:v>5.2400000000000002E-2</c:v>
                      </c:pt>
                      <c:pt idx="901">
                        <c:v>5.2000000000000005E-2</c:v>
                      </c:pt>
                      <c:pt idx="902">
                        <c:v>5.16E-2</c:v>
                      </c:pt>
                      <c:pt idx="903">
                        <c:v>5.21E-2</c:v>
                      </c:pt>
                      <c:pt idx="904">
                        <c:v>5.21E-2</c:v>
                      </c:pt>
                      <c:pt idx="905">
                        <c:v>5.3200000000000004E-2</c:v>
                      </c:pt>
                      <c:pt idx="906">
                        <c:v>5.3099999999999994E-2</c:v>
                      </c:pt>
                      <c:pt idx="907">
                        <c:v>5.28E-2</c:v>
                      </c:pt>
                      <c:pt idx="908">
                        <c:v>5.2600000000000001E-2</c:v>
                      </c:pt>
                      <c:pt idx="909">
                        <c:v>5.2000000000000005E-2</c:v>
                      </c:pt>
                      <c:pt idx="910">
                        <c:v>5.21E-2</c:v>
                      </c:pt>
                      <c:pt idx="911">
                        <c:v>5.2400000000000002E-2</c:v>
                      </c:pt>
                      <c:pt idx="912">
                        <c:v>5.2199999999999996E-2</c:v>
                      </c:pt>
                      <c:pt idx="913">
                        <c:v>5.2400000000000002E-2</c:v>
                      </c:pt>
                      <c:pt idx="914">
                        <c:v>5.2300000000000006E-2</c:v>
                      </c:pt>
                      <c:pt idx="915">
                        <c:v>5.2400000000000002E-2</c:v>
                      </c:pt>
                      <c:pt idx="916">
                        <c:v>5.1900000000000002E-2</c:v>
                      </c:pt>
                      <c:pt idx="917">
                        <c:v>5.1900000000000002E-2</c:v>
                      </c:pt>
                      <c:pt idx="918">
                        <c:v>5.2499999999999998E-2</c:v>
                      </c:pt>
                      <c:pt idx="919">
                        <c:v>5.2499999999999998E-2</c:v>
                      </c:pt>
                      <c:pt idx="920">
                        <c:v>5.1900000000000002E-2</c:v>
                      </c:pt>
                      <c:pt idx="921">
                        <c:v>5.0900000000000001E-2</c:v>
                      </c:pt>
                      <c:pt idx="922">
                        <c:v>5.0700000000000002E-2</c:v>
                      </c:pt>
                      <c:pt idx="923">
                        <c:v>5.0700000000000002E-2</c:v>
                      </c:pt>
                      <c:pt idx="924">
                        <c:v>5.0300000000000004E-2</c:v>
                      </c:pt>
                      <c:pt idx="925">
                        <c:v>5.04E-2</c:v>
                      </c:pt>
                      <c:pt idx="926">
                        <c:v>4.9699999999999994E-2</c:v>
                      </c:pt>
                      <c:pt idx="927">
                        <c:v>4.9699999999999994E-2</c:v>
                      </c:pt>
                      <c:pt idx="928">
                        <c:v>4.9800000000000004E-2</c:v>
                      </c:pt>
                      <c:pt idx="929">
                        <c:v>4.9200000000000001E-2</c:v>
                      </c:pt>
                      <c:pt idx="930">
                        <c:v>4.9200000000000001E-2</c:v>
                      </c:pt>
                      <c:pt idx="931">
                        <c:v>4.9000000000000002E-2</c:v>
                      </c:pt>
                      <c:pt idx="932">
                        <c:v>4.9400000000000006E-2</c:v>
                      </c:pt>
                      <c:pt idx="933">
                        <c:v>4.9400000000000006E-2</c:v>
                      </c:pt>
                      <c:pt idx="934">
                        <c:v>4.9100000000000005E-2</c:v>
                      </c:pt>
                      <c:pt idx="935">
                        <c:v>4.8899999999999999E-2</c:v>
                      </c:pt>
                      <c:pt idx="936">
                        <c:v>4.87E-2</c:v>
                      </c:pt>
                      <c:pt idx="937">
                        <c:v>4.8899999999999999E-2</c:v>
                      </c:pt>
                      <c:pt idx="938">
                        <c:v>4.82E-2</c:v>
                      </c:pt>
                      <c:pt idx="939">
                        <c:v>4.82E-2</c:v>
                      </c:pt>
                      <c:pt idx="940">
                        <c:v>4.8499999999999995E-2</c:v>
                      </c:pt>
                      <c:pt idx="941">
                        <c:v>4.9599999999999998E-2</c:v>
                      </c:pt>
                      <c:pt idx="942">
                        <c:v>4.9599999999999998E-2</c:v>
                      </c:pt>
                      <c:pt idx="943">
                        <c:v>4.99E-2</c:v>
                      </c:pt>
                      <c:pt idx="944">
                        <c:v>4.99E-2</c:v>
                      </c:pt>
                      <c:pt idx="945">
                        <c:v>5.04E-2</c:v>
                      </c:pt>
                      <c:pt idx="946">
                        <c:v>5.0199999999999995E-2</c:v>
                      </c:pt>
                      <c:pt idx="947">
                        <c:v>5.0499999999999996E-2</c:v>
                      </c:pt>
                      <c:pt idx="948">
                        <c:v>5.0799999999999998E-2</c:v>
                      </c:pt>
                      <c:pt idx="949">
                        <c:v>5.0799999999999998E-2</c:v>
                      </c:pt>
                      <c:pt idx="950">
                        <c:v>5.0599999999999999E-2</c:v>
                      </c:pt>
                      <c:pt idx="951">
                        <c:v>5.04E-2</c:v>
                      </c:pt>
                      <c:pt idx="952">
                        <c:v>5.0199999999999995E-2</c:v>
                      </c:pt>
                      <c:pt idx="953">
                        <c:v>4.9500000000000002E-2</c:v>
                      </c:pt>
                      <c:pt idx="954">
                        <c:v>4.9699999999999994E-2</c:v>
                      </c:pt>
                      <c:pt idx="955">
                        <c:v>4.9200000000000001E-2</c:v>
                      </c:pt>
                      <c:pt idx="956">
                        <c:v>4.9200000000000001E-2</c:v>
                      </c:pt>
                      <c:pt idx="957">
                        <c:v>4.9000000000000002E-2</c:v>
                      </c:pt>
                      <c:pt idx="958">
                        <c:v>4.9200000000000001E-2</c:v>
                      </c:pt>
                      <c:pt idx="959">
                        <c:v>4.9500000000000002E-2</c:v>
                      </c:pt>
                      <c:pt idx="960">
                        <c:v>4.9200000000000001E-2</c:v>
                      </c:pt>
                      <c:pt idx="961">
                        <c:v>4.9500000000000002E-2</c:v>
                      </c:pt>
                      <c:pt idx="962">
                        <c:v>4.9100000000000005E-2</c:v>
                      </c:pt>
                      <c:pt idx="963">
                        <c:v>4.8899999999999999E-2</c:v>
                      </c:pt>
                      <c:pt idx="964">
                        <c:v>4.9400000000000006E-2</c:v>
                      </c:pt>
                      <c:pt idx="965">
                        <c:v>4.9599999999999998E-2</c:v>
                      </c:pt>
                      <c:pt idx="966">
                        <c:v>4.9599999999999998E-2</c:v>
                      </c:pt>
                      <c:pt idx="967">
                        <c:v>4.9299999999999997E-2</c:v>
                      </c:pt>
                      <c:pt idx="968">
                        <c:v>4.8600000000000004E-2</c:v>
                      </c:pt>
                      <c:pt idx="969">
                        <c:v>4.82E-2</c:v>
                      </c:pt>
                      <c:pt idx="970">
                        <c:v>4.7899999999999998E-2</c:v>
                      </c:pt>
                      <c:pt idx="971">
                        <c:v>4.7899999999999998E-2</c:v>
                      </c:pt>
                      <c:pt idx="972">
                        <c:v>4.8000000000000001E-2</c:v>
                      </c:pt>
                      <c:pt idx="973">
                        <c:v>4.7800000000000002E-2</c:v>
                      </c:pt>
                      <c:pt idx="974">
                        <c:v>4.7599999999999996E-2</c:v>
                      </c:pt>
                      <c:pt idx="975">
                        <c:v>4.7899999999999998E-2</c:v>
                      </c:pt>
                      <c:pt idx="976">
                        <c:v>4.7800000000000002E-2</c:v>
                      </c:pt>
                      <c:pt idx="977">
                        <c:v>4.7899999999999998E-2</c:v>
                      </c:pt>
                      <c:pt idx="978">
                        <c:v>4.8099999999999997E-2</c:v>
                      </c:pt>
                      <c:pt idx="979">
                        <c:v>4.87E-2</c:v>
                      </c:pt>
                      <c:pt idx="980">
                        <c:v>4.87E-2</c:v>
                      </c:pt>
                      <c:pt idx="981">
                        <c:v>4.87E-2</c:v>
                      </c:pt>
                      <c:pt idx="982">
                        <c:v>4.8600000000000004E-2</c:v>
                      </c:pt>
                      <c:pt idx="983">
                        <c:v>4.8000000000000001E-2</c:v>
                      </c:pt>
                      <c:pt idx="984">
                        <c:v>4.8099999999999997E-2</c:v>
                      </c:pt>
                      <c:pt idx="985">
                        <c:v>4.8300000000000003E-2</c:v>
                      </c:pt>
                      <c:pt idx="986">
                        <c:v>4.82E-2</c:v>
                      </c:pt>
                      <c:pt idx="987">
                        <c:v>4.8000000000000001E-2</c:v>
                      </c:pt>
                      <c:pt idx="988">
                        <c:v>4.7699999999999992E-2</c:v>
                      </c:pt>
                      <c:pt idx="989">
                        <c:v>4.7699999999999992E-2</c:v>
                      </c:pt>
                      <c:pt idx="990">
                        <c:v>4.7500000000000001E-2</c:v>
                      </c:pt>
                      <c:pt idx="991">
                        <c:v>4.6900000000000004E-2</c:v>
                      </c:pt>
                      <c:pt idx="992">
                        <c:v>4.6500000000000007E-2</c:v>
                      </c:pt>
                      <c:pt idx="993">
                        <c:v>4.6500000000000007E-2</c:v>
                      </c:pt>
                      <c:pt idx="994">
                        <c:v>4.6500000000000007E-2</c:v>
                      </c:pt>
                      <c:pt idx="995">
                        <c:v>4.6799999999999994E-2</c:v>
                      </c:pt>
                      <c:pt idx="996">
                        <c:v>4.6600000000000003E-2</c:v>
                      </c:pt>
                      <c:pt idx="997">
                        <c:v>4.6500000000000007E-2</c:v>
                      </c:pt>
                      <c:pt idx="998">
                        <c:v>4.6600000000000003E-2</c:v>
                      </c:pt>
                      <c:pt idx="999">
                        <c:v>4.6799999999999994E-2</c:v>
                      </c:pt>
                      <c:pt idx="1000">
                        <c:v>4.6799999999999994E-2</c:v>
                      </c:pt>
                      <c:pt idx="1001">
                        <c:v>4.8000000000000001E-2</c:v>
                      </c:pt>
                      <c:pt idx="1002">
                        <c:v>4.8099999999999997E-2</c:v>
                      </c:pt>
                      <c:pt idx="1003">
                        <c:v>4.7599999999999996E-2</c:v>
                      </c:pt>
                      <c:pt idx="1004">
                        <c:v>4.7199999999999999E-2</c:v>
                      </c:pt>
                      <c:pt idx="1005">
                        <c:v>4.7100000000000003E-2</c:v>
                      </c:pt>
                      <c:pt idx="1006">
                        <c:v>4.6199999999999998E-2</c:v>
                      </c:pt>
                      <c:pt idx="1007">
                        <c:v>4.6100000000000002E-2</c:v>
                      </c:pt>
                      <c:pt idx="1008">
                        <c:v>4.6100000000000002E-2</c:v>
                      </c:pt>
                      <c:pt idx="1009">
                        <c:v>4.5899999999999996E-2</c:v>
                      </c:pt>
                      <c:pt idx="1010">
                        <c:v>4.5899999999999996E-2</c:v>
                      </c:pt>
                      <c:pt idx="1011">
                        <c:v>4.5899999999999996E-2</c:v>
                      </c:pt>
                      <c:pt idx="1012">
                        <c:v>4.6300000000000001E-2</c:v>
                      </c:pt>
                      <c:pt idx="1013">
                        <c:v>4.6500000000000007E-2</c:v>
                      </c:pt>
                      <c:pt idx="1014">
                        <c:v>4.6300000000000001E-2</c:v>
                      </c:pt>
                      <c:pt idx="1015">
                        <c:v>4.6900000000000004E-2</c:v>
                      </c:pt>
                      <c:pt idx="1016">
                        <c:v>4.7500000000000001E-2</c:v>
                      </c:pt>
                      <c:pt idx="1017">
                        <c:v>4.7400000000000005E-2</c:v>
                      </c:pt>
                      <c:pt idx="1018">
                        <c:v>4.7899999999999998E-2</c:v>
                      </c:pt>
                      <c:pt idx="1019">
                        <c:v>4.8000000000000001E-2</c:v>
                      </c:pt>
                      <c:pt idx="1020">
                        <c:v>4.7699999999999992E-2</c:v>
                      </c:pt>
                      <c:pt idx="1021">
                        <c:v>4.7699999999999992E-2</c:v>
                      </c:pt>
                      <c:pt idx="1022">
                        <c:v>4.7400000000000005E-2</c:v>
                      </c:pt>
                      <c:pt idx="1023">
                        <c:v>4.7400000000000005E-2</c:v>
                      </c:pt>
                      <c:pt idx="1024">
                        <c:v>4.7500000000000001E-2</c:v>
                      </c:pt>
                      <c:pt idx="1025">
                        <c:v>4.7E-2</c:v>
                      </c:pt>
                      <c:pt idx="1026">
                        <c:v>4.6799999999999994E-2</c:v>
                      </c:pt>
                      <c:pt idx="1027">
                        <c:v>4.6799999999999994E-2</c:v>
                      </c:pt>
                      <c:pt idx="1028">
                        <c:v>4.6199999999999998E-2</c:v>
                      </c:pt>
                      <c:pt idx="1029">
                        <c:v>4.6199999999999998E-2</c:v>
                      </c:pt>
                      <c:pt idx="1030">
                        <c:v>4.6100000000000002E-2</c:v>
                      </c:pt>
                      <c:pt idx="1031">
                        <c:v>4.6100000000000002E-2</c:v>
                      </c:pt>
                      <c:pt idx="1032">
                        <c:v>4.6100000000000002E-2</c:v>
                      </c:pt>
                      <c:pt idx="1033">
                        <c:v>4.6100000000000002E-2</c:v>
                      </c:pt>
                      <c:pt idx="1034">
                        <c:v>4.6300000000000001E-2</c:v>
                      </c:pt>
                      <c:pt idx="1035">
                        <c:v>4.6199999999999998E-2</c:v>
                      </c:pt>
                      <c:pt idx="1036">
                        <c:v>4.6100000000000002E-2</c:v>
                      </c:pt>
                      <c:pt idx="1037">
                        <c:v>4.58E-2</c:v>
                      </c:pt>
                      <c:pt idx="1038">
                        <c:v>4.5899999999999996E-2</c:v>
                      </c:pt>
                      <c:pt idx="1039">
                        <c:v>4.58E-2</c:v>
                      </c:pt>
                      <c:pt idx="1040">
                        <c:v>4.58E-2</c:v>
                      </c:pt>
                      <c:pt idx="1041">
                        <c:v>4.6100000000000002E-2</c:v>
                      </c:pt>
                      <c:pt idx="1042">
                        <c:v>4.6300000000000001E-2</c:v>
                      </c:pt>
                      <c:pt idx="1043">
                        <c:v>4.6100000000000002E-2</c:v>
                      </c:pt>
                      <c:pt idx="1044">
                        <c:v>4.4999999999999998E-2</c:v>
                      </c:pt>
                      <c:pt idx="1045">
                        <c:v>4.4699999999999997E-2</c:v>
                      </c:pt>
                      <c:pt idx="1046">
                        <c:v>4.4400000000000002E-2</c:v>
                      </c:pt>
                      <c:pt idx="1047">
                        <c:v>4.4400000000000002E-2</c:v>
                      </c:pt>
                      <c:pt idx="1048">
                        <c:v>4.4500000000000005E-2</c:v>
                      </c:pt>
                      <c:pt idx="1049">
                        <c:v>4.4500000000000005E-2</c:v>
                      </c:pt>
                      <c:pt idx="1050">
                        <c:v>4.4500000000000005E-2</c:v>
                      </c:pt>
                      <c:pt idx="1051">
                        <c:v>4.4500000000000005E-2</c:v>
                      </c:pt>
                      <c:pt idx="1052">
                        <c:v>4.4500000000000005E-2</c:v>
                      </c:pt>
                      <c:pt idx="1053">
                        <c:v>4.4800000000000006E-2</c:v>
                      </c:pt>
                      <c:pt idx="1054">
                        <c:v>4.5199999999999997E-2</c:v>
                      </c:pt>
                      <c:pt idx="1055">
                        <c:v>4.5100000000000001E-2</c:v>
                      </c:pt>
                      <c:pt idx="1056">
                        <c:v>4.5100000000000001E-2</c:v>
                      </c:pt>
                      <c:pt idx="1057">
                        <c:v>4.53E-2</c:v>
                      </c:pt>
                      <c:pt idx="1058">
                        <c:v>4.53E-2</c:v>
                      </c:pt>
                      <c:pt idx="1059">
                        <c:v>4.6300000000000001E-2</c:v>
                      </c:pt>
                      <c:pt idx="1060">
                        <c:v>4.7100000000000003E-2</c:v>
                      </c:pt>
                      <c:pt idx="1061">
                        <c:v>4.7100000000000003E-2</c:v>
                      </c:pt>
                      <c:pt idx="1062">
                        <c:v>4.6900000000000004E-2</c:v>
                      </c:pt>
                      <c:pt idx="1063">
                        <c:v>4.7100000000000003E-2</c:v>
                      </c:pt>
                      <c:pt idx="1064">
                        <c:v>4.9000000000000002E-2</c:v>
                      </c:pt>
                      <c:pt idx="1065">
                        <c:v>4.9299999999999997E-2</c:v>
                      </c:pt>
                      <c:pt idx="1066">
                        <c:v>4.8799999999999996E-2</c:v>
                      </c:pt>
                      <c:pt idx="1067">
                        <c:v>4.8499999999999995E-2</c:v>
                      </c:pt>
                      <c:pt idx="1068">
                        <c:v>4.8499999999999995E-2</c:v>
                      </c:pt>
                      <c:pt idx="1069">
                        <c:v>4.87E-2</c:v>
                      </c:pt>
                      <c:pt idx="1070">
                        <c:v>4.9500000000000002E-2</c:v>
                      </c:pt>
                      <c:pt idx="1071">
                        <c:v>4.9800000000000004E-2</c:v>
                      </c:pt>
                      <c:pt idx="1072">
                        <c:v>4.9699999999999994E-2</c:v>
                      </c:pt>
                      <c:pt idx="1073">
                        <c:v>4.9299999999999997E-2</c:v>
                      </c:pt>
                      <c:pt idx="1074">
                        <c:v>4.9299999999999997E-2</c:v>
                      </c:pt>
                      <c:pt idx="1075">
                        <c:v>4.9500000000000002E-2</c:v>
                      </c:pt>
                      <c:pt idx="1076">
                        <c:v>4.9800000000000004E-2</c:v>
                      </c:pt>
                      <c:pt idx="1077">
                        <c:v>4.9500000000000002E-2</c:v>
                      </c:pt>
                      <c:pt idx="1078">
                        <c:v>4.9800000000000004E-2</c:v>
                      </c:pt>
                      <c:pt idx="1079">
                        <c:v>4.9800000000000004E-2</c:v>
                      </c:pt>
                      <c:pt idx="1080">
                        <c:v>4.9699999999999994E-2</c:v>
                      </c:pt>
                      <c:pt idx="1081">
                        <c:v>0.05</c:v>
                      </c:pt>
                      <c:pt idx="1082">
                        <c:v>5.0199999999999995E-2</c:v>
                      </c:pt>
                      <c:pt idx="1083">
                        <c:v>5.0099999999999999E-2</c:v>
                      </c:pt>
                      <c:pt idx="1084">
                        <c:v>5.0099999999999999E-2</c:v>
                      </c:pt>
                      <c:pt idx="1085">
                        <c:v>5.0199999999999995E-2</c:v>
                      </c:pt>
                      <c:pt idx="1086">
                        <c:v>5.04E-2</c:v>
                      </c:pt>
                      <c:pt idx="1087">
                        <c:v>5.0499999999999996E-2</c:v>
                      </c:pt>
                      <c:pt idx="1088">
                        <c:v>5.1399999999999994E-2</c:v>
                      </c:pt>
                      <c:pt idx="1089">
                        <c:v>5.1500000000000004E-2</c:v>
                      </c:pt>
                      <c:pt idx="1090">
                        <c:v>5.1500000000000004E-2</c:v>
                      </c:pt>
                      <c:pt idx="1091">
                        <c:v>5.1799999999999999E-2</c:v>
                      </c:pt>
                      <c:pt idx="1092">
                        <c:v>5.2300000000000006E-2</c:v>
                      </c:pt>
                      <c:pt idx="1093">
                        <c:v>5.21E-2</c:v>
                      </c:pt>
                      <c:pt idx="1094">
                        <c:v>5.1900000000000002E-2</c:v>
                      </c:pt>
                      <c:pt idx="1095">
                        <c:v>5.2000000000000005E-2</c:v>
                      </c:pt>
                      <c:pt idx="1096">
                        <c:v>5.2199999999999996E-2</c:v>
                      </c:pt>
                      <c:pt idx="1097">
                        <c:v>5.1900000000000002E-2</c:v>
                      </c:pt>
                      <c:pt idx="1098">
                        <c:v>5.1900000000000002E-2</c:v>
                      </c:pt>
                      <c:pt idx="1099">
                        <c:v>5.1799999999999999E-2</c:v>
                      </c:pt>
                      <c:pt idx="1100">
                        <c:v>5.1500000000000004E-2</c:v>
                      </c:pt>
                      <c:pt idx="1101">
                        <c:v>5.1100000000000007E-2</c:v>
                      </c:pt>
                      <c:pt idx="1102">
                        <c:v>5.0599999999999999E-2</c:v>
                      </c:pt>
                      <c:pt idx="1103">
                        <c:v>5.0599999999999999E-2</c:v>
                      </c:pt>
                      <c:pt idx="1104">
                        <c:v>5.1100000000000007E-2</c:v>
                      </c:pt>
                      <c:pt idx="1105">
                        <c:v>5.1200000000000002E-2</c:v>
                      </c:pt>
                      <c:pt idx="1106">
                        <c:v>5.1200000000000002E-2</c:v>
                      </c:pt>
                      <c:pt idx="1107">
                        <c:v>5.1399999999999994E-2</c:v>
                      </c:pt>
                      <c:pt idx="1108">
                        <c:v>5.1500000000000004E-2</c:v>
                      </c:pt>
                      <c:pt idx="1109">
                        <c:v>5.1500000000000004E-2</c:v>
                      </c:pt>
                      <c:pt idx="1110">
                        <c:v>5.1699999999999996E-2</c:v>
                      </c:pt>
                      <c:pt idx="1111">
                        <c:v>5.1699999999999996E-2</c:v>
                      </c:pt>
                      <c:pt idx="1112">
                        <c:v>5.1900000000000002E-2</c:v>
                      </c:pt>
                      <c:pt idx="1113">
                        <c:v>5.1200000000000002E-2</c:v>
                      </c:pt>
                      <c:pt idx="1114">
                        <c:v>5.1299999999999998E-2</c:v>
                      </c:pt>
                      <c:pt idx="1115">
                        <c:v>5.1100000000000007E-2</c:v>
                      </c:pt>
                      <c:pt idx="1116">
                        <c:v>5.1100000000000007E-2</c:v>
                      </c:pt>
                      <c:pt idx="1117">
                        <c:v>5.1100000000000007E-2</c:v>
                      </c:pt>
                      <c:pt idx="1118">
                        <c:v>5.1100000000000007E-2</c:v>
                      </c:pt>
                      <c:pt idx="1119">
                        <c:v>5.1100000000000007E-2</c:v>
                      </c:pt>
                      <c:pt idx="1120">
                        <c:v>5.0799999999999998E-2</c:v>
                      </c:pt>
                      <c:pt idx="1121">
                        <c:v>5.0799999999999998E-2</c:v>
                      </c:pt>
                      <c:pt idx="1122">
                        <c:v>5.1100000000000007E-2</c:v>
                      </c:pt>
                      <c:pt idx="1123">
                        <c:v>5.0999999999999997E-2</c:v>
                      </c:pt>
                      <c:pt idx="1124">
                        <c:v>5.0499999999999996E-2</c:v>
                      </c:pt>
                      <c:pt idx="1125">
                        <c:v>5.0300000000000004E-2</c:v>
                      </c:pt>
                      <c:pt idx="1126">
                        <c:v>4.9100000000000005E-2</c:v>
                      </c:pt>
                      <c:pt idx="1127">
                        <c:v>4.9100000000000005E-2</c:v>
                      </c:pt>
                      <c:pt idx="1128">
                        <c:v>4.8799999999999996E-2</c:v>
                      </c:pt>
                      <c:pt idx="1129">
                        <c:v>4.87E-2</c:v>
                      </c:pt>
                      <c:pt idx="1130">
                        <c:v>4.87E-2</c:v>
                      </c:pt>
                      <c:pt idx="1131">
                        <c:v>4.87E-2</c:v>
                      </c:pt>
                      <c:pt idx="1132">
                        <c:v>4.9000000000000002E-2</c:v>
                      </c:pt>
                      <c:pt idx="1133">
                        <c:v>4.9000000000000002E-2</c:v>
                      </c:pt>
                      <c:pt idx="1134">
                        <c:v>4.9200000000000001E-2</c:v>
                      </c:pt>
                      <c:pt idx="1135">
                        <c:v>4.8600000000000004E-2</c:v>
                      </c:pt>
                      <c:pt idx="1136">
                        <c:v>4.8600000000000004E-2</c:v>
                      </c:pt>
                      <c:pt idx="1137">
                        <c:v>4.87E-2</c:v>
                      </c:pt>
                      <c:pt idx="1138">
                        <c:v>4.9100000000000005E-2</c:v>
                      </c:pt>
                      <c:pt idx="1139">
                        <c:v>4.8899999999999999E-2</c:v>
                      </c:pt>
                      <c:pt idx="1140">
                        <c:v>4.87E-2</c:v>
                      </c:pt>
                      <c:pt idx="1141">
                        <c:v>4.8799999999999996E-2</c:v>
                      </c:pt>
                      <c:pt idx="1142">
                        <c:v>4.9299999999999997E-2</c:v>
                      </c:pt>
                      <c:pt idx="1143">
                        <c:v>4.9400000000000006E-2</c:v>
                      </c:pt>
                      <c:pt idx="1144">
                        <c:v>4.9400000000000006E-2</c:v>
                      </c:pt>
                      <c:pt idx="1145">
                        <c:v>4.9000000000000002E-2</c:v>
                      </c:pt>
                      <c:pt idx="1146">
                        <c:v>4.87E-2</c:v>
                      </c:pt>
                      <c:pt idx="1147">
                        <c:v>4.8499999999999995E-2</c:v>
                      </c:pt>
                      <c:pt idx="1148">
                        <c:v>4.8499999999999995E-2</c:v>
                      </c:pt>
                      <c:pt idx="1149">
                        <c:v>4.8399999999999999E-2</c:v>
                      </c:pt>
                      <c:pt idx="1150">
                        <c:v>4.7300000000000002E-2</c:v>
                      </c:pt>
                      <c:pt idx="1151">
                        <c:v>4.7300000000000002E-2</c:v>
                      </c:pt>
                      <c:pt idx="1152">
                        <c:v>4.7500000000000001E-2</c:v>
                      </c:pt>
                      <c:pt idx="1153">
                        <c:v>4.7599999999999996E-2</c:v>
                      </c:pt>
                      <c:pt idx="1154">
                        <c:v>4.7599999999999996E-2</c:v>
                      </c:pt>
                      <c:pt idx="1155">
                        <c:v>4.7300000000000002E-2</c:v>
                      </c:pt>
                      <c:pt idx="1156">
                        <c:v>4.7599999999999996E-2</c:v>
                      </c:pt>
                      <c:pt idx="1157">
                        <c:v>4.7400000000000005E-2</c:v>
                      </c:pt>
                      <c:pt idx="1158">
                        <c:v>4.7300000000000002E-2</c:v>
                      </c:pt>
                      <c:pt idx="1159">
                        <c:v>4.7100000000000003E-2</c:v>
                      </c:pt>
                      <c:pt idx="1160">
                        <c:v>4.7100000000000003E-2</c:v>
                      </c:pt>
                      <c:pt idx="1161">
                        <c:v>4.7400000000000005E-2</c:v>
                      </c:pt>
                      <c:pt idx="1162">
                        <c:v>4.7500000000000001E-2</c:v>
                      </c:pt>
                      <c:pt idx="1163">
                        <c:v>4.7300000000000002E-2</c:v>
                      </c:pt>
                      <c:pt idx="1164">
                        <c:v>4.7100000000000003E-2</c:v>
                      </c:pt>
                      <c:pt idx="1165">
                        <c:v>4.7100000000000003E-2</c:v>
                      </c:pt>
                      <c:pt idx="1166">
                        <c:v>4.7E-2</c:v>
                      </c:pt>
                      <c:pt idx="1167">
                        <c:v>4.6699999999999998E-2</c:v>
                      </c:pt>
                      <c:pt idx="1168">
                        <c:v>4.6699999999999998E-2</c:v>
                      </c:pt>
                      <c:pt idx="1169">
                        <c:v>4.6900000000000004E-2</c:v>
                      </c:pt>
                      <c:pt idx="1170">
                        <c:v>4.7300000000000002E-2</c:v>
                      </c:pt>
                      <c:pt idx="1171">
                        <c:v>4.7199999999999999E-2</c:v>
                      </c:pt>
                      <c:pt idx="1172">
                        <c:v>4.6900000000000004E-2</c:v>
                      </c:pt>
                      <c:pt idx="1173">
                        <c:v>4.6799999999999994E-2</c:v>
                      </c:pt>
                      <c:pt idx="1174">
                        <c:v>4.6500000000000007E-2</c:v>
                      </c:pt>
                      <c:pt idx="1175">
                        <c:v>4.6399999999999997E-2</c:v>
                      </c:pt>
                      <c:pt idx="1176">
                        <c:v>4.6199999999999998E-2</c:v>
                      </c:pt>
                      <c:pt idx="1177">
                        <c:v>4.6199999999999998E-2</c:v>
                      </c:pt>
                      <c:pt idx="1178">
                        <c:v>4.58E-2</c:v>
                      </c:pt>
                      <c:pt idx="1179">
                        <c:v>4.6100000000000002E-2</c:v>
                      </c:pt>
                      <c:pt idx="1180">
                        <c:v>4.5899999999999996E-2</c:v>
                      </c:pt>
                      <c:pt idx="1181">
                        <c:v>4.5700000000000005E-2</c:v>
                      </c:pt>
                      <c:pt idx="1182">
                        <c:v>4.53E-2</c:v>
                      </c:pt>
                      <c:pt idx="1183">
                        <c:v>4.5100000000000001E-2</c:v>
                      </c:pt>
                      <c:pt idx="1184">
                        <c:v>4.5199999999999997E-2</c:v>
                      </c:pt>
                      <c:pt idx="1185">
                        <c:v>4.5100000000000001E-2</c:v>
                      </c:pt>
                      <c:pt idx="1186">
                        <c:v>4.5100000000000001E-2</c:v>
                      </c:pt>
                      <c:pt idx="1187">
                        <c:v>4.5499999999999999E-2</c:v>
                      </c:pt>
                      <c:pt idx="1188">
                        <c:v>4.5999999999999999E-2</c:v>
                      </c:pt>
                      <c:pt idx="1189">
                        <c:v>4.6500000000000007E-2</c:v>
                      </c:pt>
                      <c:pt idx="1190">
                        <c:v>4.6600000000000003E-2</c:v>
                      </c:pt>
                      <c:pt idx="1191">
                        <c:v>4.6500000000000007E-2</c:v>
                      </c:pt>
                      <c:pt idx="1192">
                        <c:v>4.6500000000000007E-2</c:v>
                      </c:pt>
                      <c:pt idx="1193">
                        <c:v>4.6600000000000003E-2</c:v>
                      </c:pt>
                      <c:pt idx="1194">
                        <c:v>4.5999999999999999E-2</c:v>
                      </c:pt>
                      <c:pt idx="1195">
                        <c:v>4.5700000000000005E-2</c:v>
                      </c:pt>
                      <c:pt idx="1196">
                        <c:v>4.5499999999999999E-2</c:v>
                      </c:pt>
                      <c:pt idx="1197">
                        <c:v>4.5100000000000001E-2</c:v>
                      </c:pt>
                      <c:pt idx="1198">
                        <c:v>4.53E-2</c:v>
                      </c:pt>
                      <c:pt idx="1199">
                        <c:v>4.53E-2</c:v>
                      </c:pt>
                      <c:pt idx="1200">
                        <c:v>4.5199999999999997E-2</c:v>
                      </c:pt>
                      <c:pt idx="1201">
                        <c:v>4.4800000000000006E-2</c:v>
                      </c:pt>
                      <c:pt idx="1202">
                        <c:v>4.4600000000000001E-2</c:v>
                      </c:pt>
                      <c:pt idx="1203">
                        <c:v>4.4600000000000001E-2</c:v>
                      </c:pt>
                      <c:pt idx="1204">
                        <c:v>4.4500000000000005E-2</c:v>
                      </c:pt>
                      <c:pt idx="1205">
                        <c:v>4.4500000000000005E-2</c:v>
                      </c:pt>
                      <c:pt idx="1206">
                        <c:v>4.4900000000000002E-2</c:v>
                      </c:pt>
                      <c:pt idx="1207">
                        <c:v>4.4900000000000002E-2</c:v>
                      </c:pt>
                      <c:pt idx="1208">
                        <c:v>4.4800000000000006E-2</c:v>
                      </c:pt>
                      <c:pt idx="1209">
                        <c:v>4.4999999999999998E-2</c:v>
                      </c:pt>
                      <c:pt idx="1210">
                        <c:v>4.4999999999999998E-2</c:v>
                      </c:pt>
                      <c:pt idx="1211">
                        <c:v>4.4999999999999998E-2</c:v>
                      </c:pt>
                      <c:pt idx="1212">
                        <c:v>4.4999999999999998E-2</c:v>
                      </c:pt>
                      <c:pt idx="1213">
                        <c:v>4.5899999999999996E-2</c:v>
                      </c:pt>
                      <c:pt idx="1214">
                        <c:v>4.6100000000000002E-2</c:v>
                      </c:pt>
                      <c:pt idx="1215">
                        <c:v>4.6100000000000002E-2</c:v>
                      </c:pt>
                      <c:pt idx="1216">
                        <c:v>4.6300000000000001E-2</c:v>
                      </c:pt>
                      <c:pt idx="1217">
                        <c:v>4.5999999999999999E-2</c:v>
                      </c:pt>
                      <c:pt idx="1218">
                        <c:v>4.5999999999999999E-2</c:v>
                      </c:pt>
                      <c:pt idx="1219">
                        <c:v>4.5999999999999999E-2</c:v>
                      </c:pt>
                      <c:pt idx="1220">
                        <c:v>4.5599999999999995E-2</c:v>
                      </c:pt>
                      <c:pt idx="1221">
                        <c:v>4.5499999999999999E-2</c:v>
                      </c:pt>
                      <c:pt idx="1222">
                        <c:v>4.5899999999999996E-2</c:v>
                      </c:pt>
                      <c:pt idx="1223">
                        <c:v>4.58E-2</c:v>
                      </c:pt>
                      <c:pt idx="1224">
                        <c:v>4.5700000000000005E-2</c:v>
                      </c:pt>
                      <c:pt idx="1225">
                        <c:v>4.5700000000000005E-2</c:v>
                      </c:pt>
                      <c:pt idx="1226">
                        <c:v>4.58E-2</c:v>
                      </c:pt>
                      <c:pt idx="1227">
                        <c:v>4.6500000000000007E-2</c:v>
                      </c:pt>
                      <c:pt idx="1228">
                        <c:v>4.6799999999999994E-2</c:v>
                      </c:pt>
                      <c:pt idx="1229">
                        <c:v>4.6799999999999994E-2</c:v>
                      </c:pt>
                      <c:pt idx="1230">
                        <c:v>4.6799999999999994E-2</c:v>
                      </c:pt>
                      <c:pt idx="1231">
                        <c:v>4.5899999999999996E-2</c:v>
                      </c:pt>
                      <c:pt idx="1232">
                        <c:v>4.5700000000000005E-2</c:v>
                      </c:pt>
                      <c:pt idx="1233">
                        <c:v>4.5499999999999999E-2</c:v>
                      </c:pt>
                      <c:pt idx="1234">
                        <c:v>4.4900000000000002E-2</c:v>
                      </c:pt>
                      <c:pt idx="1235">
                        <c:v>4.4900000000000002E-2</c:v>
                      </c:pt>
                      <c:pt idx="1236">
                        <c:v>4.4800000000000006E-2</c:v>
                      </c:pt>
                      <c:pt idx="1237">
                        <c:v>4.4699999999999997E-2</c:v>
                      </c:pt>
                      <c:pt idx="1238">
                        <c:v>4.4600000000000001E-2</c:v>
                      </c:pt>
                      <c:pt idx="1239">
                        <c:v>4.41E-2</c:v>
                      </c:pt>
                      <c:pt idx="1240">
                        <c:v>4.4600000000000001E-2</c:v>
                      </c:pt>
                      <c:pt idx="1241">
                        <c:v>4.4900000000000002E-2</c:v>
                      </c:pt>
                      <c:pt idx="1242">
                        <c:v>4.4900000000000002E-2</c:v>
                      </c:pt>
                      <c:pt idx="1243">
                        <c:v>4.4900000000000002E-2</c:v>
                      </c:pt>
                      <c:pt idx="1244">
                        <c:v>4.4900000000000002E-2</c:v>
                      </c:pt>
                      <c:pt idx="1245">
                        <c:v>4.4999999999999998E-2</c:v>
                      </c:pt>
                      <c:pt idx="1246">
                        <c:v>4.5400000000000003E-2</c:v>
                      </c:pt>
                      <c:pt idx="1247">
                        <c:v>4.5700000000000005E-2</c:v>
                      </c:pt>
                      <c:pt idx="1248">
                        <c:v>4.5700000000000005E-2</c:v>
                      </c:pt>
                      <c:pt idx="1249">
                        <c:v>4.53E-2</c:v>
                      </c:pt>
                      <c:pt idx="1250">
                        <c:v>4.5100000000000001E-2</c:v>
                      </c:pt>
                      <c:pt idx="1251">
                        <c:v>4.5499999999999999E-2</c:v>
                      </c:pt>
                      <c:pt idx="1252">
                        <c:v>4.5700000000000005E-2</c:v>
                      </c:pt>
                      <c:pt idx="1253">
                        <c:v>4.5599999999999995E-2</c:v>
                      </c:pt>
                      <c:pt idx="1254">
                        <c:v>4.5599999999999995E-2</c:v>
                      </c:pt>
                      <c:pt idx="1255">
                        <c:v>4.5400000000000003E-2</c:v>
                      </c:pt>
                      <c:pt idx="1256">
                        <c:v>4.5400000000000003E-2</c:v>
                      </c:pt>
                      <c:pt idx="1257">
                        <c:v>4.5199999999999997E-2</c:v>
                      </c:pt>
                      <c:pt idx="1258">
                        <c:v>4.5199999999999997E-2</c:v>
                      </c:pt>
                      <c:pt idx="1259">
                        <c:v>4.4800000000000006E-2</c:v>
                      </c:pt>
                      <c:pt idx="1260">
                        <c:v>4.4900000000000002E-2</c:v>
                      </c:pt>
                      <c:pt idx="1261">
                        <c:v>4.4900000000000002E-2</c:v>
                      </c:pt>
                      <c:pt idx="1262">
                        <c:v>4.4900000000000002E-2</c:v>
                      </c:pt>
                      <c:pt idx="1263">
                        <c:v>4.4699999999999997E-2</c:v>
                      </c:pt>
                      <c:pt idx="1264">
                        <c:v>4.4500000000000005E-2</c:v>
                      </c:pt>
                      <c:pt idx="1265">
                        <c:v>4.4400000000000002E-2</c:v>
                      </c:pt>
                      <c:pt idx="1266">
                        <c:v>4.4600000000000001E-2</c:v>
                      </c:pt>
                      <c:pt idx="1267">
                        <c:v>4.4500000000000005E-2</c:v>
                      </c:pt>
                      <c:pt idx="1268">
                        <c:v>4.4500000000000005E-2</c:v>
                      </c:pt>
                      <c:pt idx="1269">
                        <c:v>4.4000000000000004E-2</c:v>
                      </c:pt>
                      <c:pt idx="1270">
                        <c:v>4.3899999999999995E-2</c:v>
                      </c:pt>
                      <c:pt idx="1271">
                        <c:v>4.3799999999999999E-2</c:v>
                      </c:pt>
                      <c:pt idx="1272">
                        <c:v>4.3799999999999999E-2</c:v>
                      </c:pt>
                      <c:pt idx="1273">
                        <c:v>4.3899999999999995E-2</c:v>
                      </c:pt>
                      <c:pt idx="1274">
                        <c:v>4.3099999999999999E-2</c:v>
                      </c:pt>
                      <c:pt idx="1275">
                        <c:v>4.2900000000000001E-2</c:v>
                      </c:pt>
                      <c:pt idx="1276">
                        <c:v>4.2699999999999995E-2</c:v>
                      </c:pt>
                      <c:pt idx="1277">
                        <c:v>4.2300000000000004E-2</c:v>
                      </c:pt>
                      <c:pt idx="1278">
                        <c:v>4.2699999999999995E-2</c:v>
                      </c:pt>
                      <c:pt idx="1279">
                        <c:v>4.2900000000000001E-2</c:v>
                      </c:pt>
                      <c:pt idx="1280">
                        <c:v>4.2900000000000001E-2</c:v>
                      </c:pt>
                      <c:pt idx="1281">
                        <c:v>4.3200000000000002E-2</c:v>
                      </c:pt>
                      <c:pt idx="1282">
                        <c:v>4.3700000000000003E-2</c:v>
                      </c:pt>
                      <c:pt idx="1283">
                        <c:v>4.4000000000000004E-2</c:v>
                      </c:pt>
                      <c:pt idx="1284">
                        <c:v>4.4800000000000006E-2</c:v>
                      </c:pt>
                      <c:pt idx="1285">
                        <c:v>4.4800000000000006E-2</c:v>
                      </c:pt>
                      <c:pt idx="1286">
                        <c:v>4.4699999999999997E-2</c:v>
                      </c:pt>
                      <c:pt idx="1287">
                        <c:v>4.4699999999999997E-2</c:v>
                      </c:pt>
                      <c:pt idx="1288">
                        <c:v>4.4699999999999997E-2</c:v>
                      </c:pt>
                      <c:pt idx="1289">
                        <c:v>4.5199999999999997E-2</c:v>
                      </c:pt>
                      <c:pt idx="1290">
                        <c:v>4.5400000000000003E-2</c:v>
                      </c:pt>
                      <c:pt idx="1291">
                        <c:v>4.5400000000000003E-2</c:v>
                      </c:pt>
                      <c:pt idx="1292">
                        <c:v>4.5400000000000003E-2</c:v>
                      </c:pt>
                      <c:pt idx="1293">
                        <c:v>4.4999999999999998E-2</c:v>
                      </c:pt>
                      <c:pt idx="1294">
                        <c:v>4.4800000000000006E-2</c:v>
                      </c:pt>
                      <c:pt idx="1295">
                        <c:v>4.5199999999999997E-2</c:v>
                      </c:pt>
                      <c:pt idx="1296">
                        <c:v>4.6100000000000002E-2</c:v>
                      </c:pt>
                      <c:pt idx="1297">
                        <c:v>4.5899999999999996E-2</c:v>
                      </c:pt>
                      <c:pt idx="1298">
                        <c:v>4.6199999999999998E-2</c:v>
                      </c:pt>
                      <c:pt idx="1299">
                        <c:v>4.6199999999999998E-2</c:v>
                      </c:pt>
                      <c:pt idx="1300">
                        <c:v>4.6300000000000001E-2</c:v>
                      </c:pt>
                      <c:pt idx="1301">
                        <c:v>4.6199999999999998E-2</c:v>
                      </c:pt>
                      <c:pt idx="1302">
                        <c:v>4.5999999999999999E-2</c:v>
                      </c:pt>
                      <c:pt idx="1303">
                        <c:v>4.6100000000000002E-2</c:v>
                      </c:pt>
                      <c:pt idx="1304">
                        <c:v>4.6199999999999998E-2</c:v>
                      </c:pt>
                      <c:pt idx="1305">
                        <c:v>4.6699999999999998E-2</c:v>
                      </c:pt>
                      <c:pt idx="1306">
                        <c:v>4.7E-2</c:v>
                      </c:pt>
                      <c:pt idx="1307">
                        <c:v>4.6799999999999994E-2</c:v>
                      </c:pt>
                      <c:pt idx="1308">
                        <c:v>4.6900000000000004E-2</c:v>
                      </c:pt>
                      <c:pt idx="1309">
                        <c:v>4.6900000000000004E-2</c:v>
                      </c:pt>
                      <c:pt idx="1310">
                        <c:v>4.6799999999999994E-2</c:v>
                      </c:pt>
                      <c:pt idx="1311">
                        <c:v>4.6500000000000007E-2</c:v>
                      </c:pt>
                      <c:pt idx="1312">
                        <c:v>4.6300000000000001E-2</c:v>
                      </c:pt>
                      <c:pt idx="1313">
                        <c:v>4.6199999999999998E-2</c:v>
                      </c:pt>
                      <c:pt idx="1314">
                        <c:v>4.6100000000000002E-2</c:v>
                      </c:pt>
                      <c:pt idx="1315">
                        <c:v>4.5899999999999996E-2</c:v>
                      </c:pt>
                      <c:pt idx="1316">
                        <c:v>4.5999999999999999E-2</c:v>
                      </c:pt>
                      <c:pt idx="1317">
                        <c:v>4.5999999999999999E-2</c:v>
                      </c:pt>
                      <c:pt idx="1318">
                        <c:v>4.5899999999999996E-2</c:v>
                      </c:pt>
                      <c:pt idx="1319">
                        <c:v>4.5499999999999999E-2</c:v>
                      </c:pt>
                      <c:pt idx="1320">
                        <c:v>4.53E-2</c:v>
                      </c:pt>
                      <c:pt idx="1321">
                        <c:v>4.53E-2</c:v>
                      </c:pt>
                      <c:pt idx="1322">
                        <c:v>4.4699999999999997E-2</c:v>
                      </c:pt>
                      <c:pt idx="1323">
                        <c:v>4.4600000000000001E-2</c:v>
                      </c:pt>
                      <c:pt idx="1324">
                        <c:v>4.4299999999999999E-2</c:v>
                      </c:pt>
                      <c:pt idx="1325">
                        <c:v>4.4400000000000002E-2</c:v>
                      </c:pt>
                      <c:pt idx="1326">
                        <c:v>4.4900000000000002E-2</c:v>
                      </c:pt>
                      <c:pt idx="1327">
                        <c:v>4.4699999999999997E-2</c:v>
                      </c:pt>
                      <c:pt idx="1328">
                        <c:v>4.4699999999999997E-2</c:v>
                      </c:pt>
                      <c:pt idx="1329">
                        <c:v>4.4900000000000002E-2</c:v>
                      </c:pt>
                      <c:pt idx="1330">
                        <c:v>4.4600000000000001E-2</c:v>
                      </c:pt>
                      <c:pt idx="1331">
                        <c:v>4.4199999999999996E-2</c:v>
                      </c:pt>
                      <c:pt idx="1332">
                        <c:v>4.4199999999999996E-2</c:v>
                      </c:pt>
                      <c:pt idx="1333">
                        <c:v>4.4299999999999999E-2</c:v>
                      </c:pt>
                      <c:pt idx="1334">
                        <c:v>4.4299999999999999E-2</c:v>
                      </c:pt>
                      <c:pt idx="1335">
                        <c:v>4.4400000000000002E-2</c:v>
                      </c:pt>
                      <c:pt idx="1336">
                        <c:v>4.4400000000000002E-2</c:v>
                      </c:pt>
                      <c:pt idx="1337">
                        <c:v>4.4999999999999998E-2</c:v>
                      </c:pt>
                      <c:pt idx="1338">
                        <c:v>4.5100000000000001E-2</c:v>
                      </c:pt>
                      <c:pt idx="1339">
                        <c:v>4.4800000000000006E-2</c:v>
                      </c:pt>
                      <c:pt idx="1340">
                        <c:v>4.4500000000000005E-2</c:v>
                      </c:pt>
                      <c:pt idx="1341">
                        <c:v>4.4500000000000005E-2</c:v>
                      </c:pt>
                      <c:pt idx="1342">
                        <c:v>4.41E-2</c:v>
                      </c:pt>
                      <c:pt idx="1343">
                        <c:v>4.4000000000000004E-2</c:v>
                      </c:pt>
                      <c:pt idx="1344">
                        <c:v>4.3899999999999995E-2</c:v>
                      </c:pt>
                      <c:pt idx="1345">
                        <c:v>4.3400000000000001E-2</c:v>
                      </c:pt>
                      <c:pt idx="1346">
                        <c:v>4.36E-2</c:v>
                      </c:pt>
                      <c:pt idx="1347">
                        <c:v>4.3700000000000003E-2</c:v>
                      </c:pt>
                      <c:pt idx="1348">
                        <c:v>4.36E-2</c:v>
                      </c:pt>
                      <c:pt idx="1349">
                        <c:v>4.3400000000000001E-2</c:v>
                      </c:pt>
                      <c:pt idx="1350">
                        <c:v>4.3499999999999997E-2</c:v>
                      </c:pt>
                      <c:pt idx="1351">
                        <c:v>4.3799999999999999E-2</c:v>
                      </c:pt>
                      <c:pt idx="1352">
                        <c:v>4.3700000000000003E-2</c:v>
                      </c:pt>
                      <c:pt idx="1353">
                        <c:v>4.3400000000000001E-2</c:v>
                      </c:pt>
                      <c:pt idx="1354">
                        <c:v>4.2900000000000001E-2</c:v>
                      </c:pt>
                      <c:pt idx="1355">
                        <c:v>4.2800000000000005E-2</c:v>
                      </c:pt>
                      <c:pt idx="1356">
                        <c:v>4.2999999999999997E-2</c:v>
                      </c:pt>
                      <c:pt idx="1357">
                        <c:v>4.2999999999999997E-2</c:v>
                      </c:pt>
                      <c:pt idx="1358">
                        <c:v>4.2800000000000005E-2</c:v>
                      </c:pt>
                      <c:pt idx="1359">
                        <c:v>4.2800000000000005E-2</c:v>
                      </c:pt>
                      <c:pt idx="1360">
                        <c:v>4.3099999999999999E-2</c:v>
                      </c:pt>
                      <c:pt idx="1361">
                        <c:v>4.3499999999999997E-2</c:v>
                      </c:pt>
                      <c:pt idx="1362">
                        <c:v>4.3799999999999999E-2</c:v>
                      </c:pt>
                      <c:pt idx="1363">
                        <c:v>4.41E-2</c:v>
                      </c:pt>
                      <c:pt idx="1364">
                        <c:v>4.4299999999999999E-2</c:v>
                      </c:pt>
                      <c:pt idx="1365">
                        <c:v>4.41E-2</c:v>
                      </c:pt>
                      <c:pt idx="1366">
                        <c:v>4.41E-2</c:v>
                      </c:pt>
                      <c:pt idx="1367">
                        <c:v>4.4199999999999996E-2</c:v>
                      </c:pt>
                      <c:pt idx="1368">
                        <c:v>4.3899999999999995E-2</c:v>
                      </c:pt>
                      <c:pt idx="1369">
                        <c:v>4.3200000000000002E-2</c:v>
                      </c:pt>
                      <c:pt idx="1370">
                        <c:v>4.3200000000000002E-2</c:v>
                      </c:pt>
                      <c:pt idx="1371">
                        <c:v>4.2999999999999997E-2</c:v>
                      </c:pt>
                      <c:pt idx="1372">
                        <c:v>4.2900000000000001E-2</c:v>
                      </c:pt>
                      <c:pt idx="1373">
                        <c:v>4.3099999999999999E-2</c:v>
                      </c:pt>
                      <c:pt idx="1374">
                        <c:v>4.3299999999999998E-2</c:v>
                      </c:pt>
                      <c:pt idx="1375">
                        <c:v>4.3200000000000002E-2</c:v>
                      </c:pt>
                      <c:pt idx="1376">
                        <c:v>4.3499999999999997E-2</c:v>
                      </c:pt>
                      <c:pt idx="1377">
                        <c:v>4.4199999999999996E-2</c:v>
                      </c:pt>
                      <c:pt idx="1378">
                        <c:v>4.3899999999999995E-2</c:v>
                      </c:pt>
                      <c:pt idx="1379">
                        <c:v>4.36E-2</c:v>
                      </c:pt>
                      <c:pt idx="1380">
                        <c:v>4.3799999999999999E-2</c:v>
                      </c:pt>
                      <c:pt idx="1381">
                        <c:v>4.4000000000000004E-2</c:v>
                      </c:pt>
                      <c:pt idx="1382">
                        <c:v>4.3799999999999999E-2</c:v>
                      </c:pt>
                      <c:pt idx="1383">
                        <c:v>4.4000000000000004E-2</c:v>
                      </c:pt>
                      <c:pt idx="1384">
                        <c:v>4.3899999999999995E-2</c:v>
                      </c:pt>
                      <c:pt idx="1385">
                        <c:v>4.3899999999999995E-2</c:v>
                      </c:pt>
                      <c:pt idx="1386">
                        <c:v>4.41E-2</c:v>
                      </c:pt>
                      <c:pt idx="1387">
                        <c:v>4.4199999999999996E-2</c:v>
                      </c:pt>
                      <c:pt idx="1388">
                        <c:v>4.4000000000000004E-2</c:v>
                      </c:pt>
                      <c:pt idx="1389">
                        <c:v>4.4699999999999997E-2</c:v>
                      </c:pt>
                      <c:pt idx="1390">
                        <c:v>4.4299999999999999E-2</c:v>
                      </c:pt>
                      <c:pt idx="1391">
                        <c:v>4.4400000000000002E-2</c:v>
                      </c:pt>
                      <c:pt idx="1392">
                        <c:v>4.4400000000000002E-2</c:v>
                      </c:pt>
                      <c:pt idx="1393">
                        <c:v>4.4500000000000005E-2</c:v>
                      </c:pt>
                      <c:pt idx="1394">
                        <c:v>4.41E-2</c:v>
                      </c:pt>
                      <c:pt idx="1395">
                        <c:v>4.4500000000000005E-2</c:v>
                      </c:pt>
                      <c:pt idx="1396">
                        <c:v>4.4999999999999998E-2</c:v>
                      </c:pt>
                      <c:pt idx="1397">
                        <c:v>4.5100000000000001E-2</c:v>
                      </c:pt>
                      <c:pt idx="1398">
                        <c:v>4.4900000000000002E-2</c:v>
                      </c:pt>
                      <c:pt idx="1399">
                        <c:v>4.4900000000000002E-2</c:v>
                      </c:pt>
                      <c:pt idx="1400">
                        <c:v>4.5400000000000003E-2</c:v>
                      </c:pt>
                      <c:pt idx="1401">
                        <c:v>4.5400000000000003E-2</c:v>
                      </c:pt>
                      <c:pt idx="1402">
                        <c:v>4.53E-2</c:v>
                      </c:pt>
                      <c:pt idx="1403">
                        <c:v>4.5199999999999997E-2</c:v>
                      </c:pt>
                      <c:pt idx="1404">
                        <c:v>4.4900000000000002E-2</c:v>
                      </c:pt>
                      <c:pt idx="1405">
                        <c:v>4.4500000000000005E-2</c:v>
                      </c:pt>
                      <c:pt idx="1406">
                        <c:v>4.4500000000000005E-2</c:v>
                      </c:pt>
                      <c:pt idx="1407">
                        <c:v>4.4000000000000004E-2</c:v>
                      </c:pt>
                      <c:pt idx="1408">
                        <c:v>4.41E-2</c:v>
                      </c:pt>
                      <c:pt idx="1409">
                        <c:v>4.3799999999999999E-2</c:v>
                      </c:pt>
                      <c:pt idx="1410">
                        <c:v>4.3799999999999999E-2</c:v>
                      </c:pt>
                      <c:pt idx="1411">
                        <c:v>4.3799999999999999E-2</c:v>
                      </c:pt>
                      <c:pt idx="1412">
                        <c:v>4.36E-2</c:v>
                      </c:pt>
                      <c:pt idx="1413">
                        <c:v>4.36E-2</c:v>
                      </c:pt>
                      <c:pt idx="1414">
                        <c:v>4.36E-2</c:v>
                      </c:pt>
                      <c:pt idx="1415">
                        <c:v>4.3700000000000003E-2</c:v>
                      </c:pt>
                      <c:pt idx="1416">
                        <c:v>4.3700000000000003E-2</c:v>
                      </c:pt>
                      <c:pt idx="1417">
                        <c:v>4.3400000000000001E-2</c:v>
                      </c:pt>
                      <c:pt idx="1418">
                        <c:v>4.2999999999999997E-2</c:v>
                      </c:pt>
                      <c:pt idx="1419">
                        <c:v>4.2999999999999997E-2</c:v>
                      </c:pt>
                      <c:pt idx="1420">
                        <c:v>4.3099999999999999E-2</c:v>
                      </c:pt>
                      <c:pt idx="1421">
                        <c:v>4.3400000000000001E-2</c:v>
                      </c:pt>
                      <c:pt idx="1422">
                        <c:v>4.3799999999999999E-2</c:v>
                      </c:pt>
                      <c:pt idx="1423">
                        <c:v>4.3700000000000003E-2</c:v>
                      </c:pt>
                      <c:pt idx="1424">
                        <c:v>4.3499999999999997E-2</c:v>
                      </c:pt>
                      <c:pt idx="1425">
                        <c:v>4.3899999999999995E-2</c:v>
                      </c:pt>
                      <c:pt idx="1426">
                        <c:v>4.36E-2</c:v>
                      </c:pt>
                      <c:pt idx="1427">
                        <c:v>4.3700000000000003E-2</c:v>
                      </c:pt>
                      <c:pt idx="1428">
                        <c:v>4.41E-2</c:v>
                      </c:pt>
                      <c:pt idx="1429">
                        <c:v>4.4699999999999997E-2</c:v>
                      </c:pt>
                      <c:pt idx="1430">
                        <c:v>4.4699999999999997E-2</c:v>
                      </c:pt>
                      <c:pt idx="1431">
                        <c:v>4.4699999999999997E-2</c:v>
                      </c:pt>
                      <c:pt idx="1432">
                        <c:v>4.4199999999999996E-2</c:v>
                      </c:pt>
                      <c:pt idx="1433">
                        <c:v>4.4199999999999996E-2</c:v>
                      </c:pt>
                      <c:pt idx="1434">
                        <c:v>4.4500000000000005E-2</c:v>
                      </c:pt>
                      <c:pt idx="1435">
                        <c:v>4.4900000000000002E-2</c:v>
                      </c:pt>
                      <c:pt idx="1436">
                        <c:v>4.5100000000000001E-2</c:v>
                      </c:pt>
                      <c:pt idx="1437">
                        <c:v>4.4900000000000002E-2</c:v>
                      </c:pt>
                      <c:pt idx="1438">
                        <c:v>4.4999999999999998E-2</c:v>
                      </c:pt>
                      <c:pt idx="1439">
                        <c:v>4.5199999999999997E-2</c:v>
                      </c:pt>
                      <c:pt idx="1440">
                        <c:v>4.58E-2</c:v>
                      </c:pt>
                      <c:pt idx="1441">
                        <c:v>4.58E-2</c:v>
                      </c:pt>
                      <c:pt idx="1442">
                        <c:v>4.5499999999999999E-2</c:v>
                      </c:pt>
                      <c:pt idx="1443">
                        <c:v>4.5499999999999999E-2</c:v>
                      </c:pt>
                      <c:pt idx="1444">
                        <c:v>4.5499999999999999E-2</c:v>
                      </c:pt>
                      <c:pt idx="1445">
                        <c:v>4.5499999999999999E-2</c:v>
                      </c:pt>
                      <c:pt idx="1446">
                        <c:v>4.5899999999999996E-2</c:v>
                      </c:pt>
                      <c:pt idx="1447">
                        <c:v>4.6100000000000002E-2</c:v>
                      </c:pt>
                      <c:pt idx="1448">
                        <c:v>4.6300000000000001E-2</c:v>
                      </c:pt>
                      <c:pt idx="1449">
                        <c:v>4.6300000000000001E-2</c:v>
                      </c:pt>
                      <c:pt idx="1450">
                        <c:v>4.5999999999999999E-2</c:v>
                      </c:pt>
                      <c:pt idx="1451">
                        <c:v>4.5700000000000005E-2</c:v>
                      </c:pt>
                      <c:pt idx="1452">
                        <c:v>4.5700000000000005E-2</c:v>
                      </c:pt>
                      <c:pt idx="1453">
                        <c:v>4.53E-2</c:v>
                      </c:pt>
                      <c:pt idx="1454">
                        <c:v>4.5599999999999995E-2</c:v>
                      </c:pt>
                      <c:pt idx="1455">
                        <c:v>4.6300000000000001E-2</c:v>
                      </c:pt>
                      <c:pt idx="1456">
                        <c:v>4.6900000000000004E-2</c:v>
                      </c:pt>
                      <c:pt idx="1457">
                        <c:v>4.6900000000000004E-2</c:v>
                      </c:pt>
                      <c:pt idx="1458">
                        <c:v>4.6900000000000004E-2</c:v>
                      </c:pt>
                      <c:pt idx="1459">
                        <c:v>4.7E-2</c:v>
                      </c:pt>
                      <c:pt idx="1460">
                        <c:v>4.7100000000000003E-2</c:v>
                      </c:pt>
                      <c:pt idx="1461">
                        <c:v>4.7300000000000002E-2</c:v>
                      </c:pt>
                      <c:pt idx="1462">
                        <c:v>4.7599999999999996E-2</c:v>
                      </c:pt>
                      <c:pt idx="1463">
                        <c:v>4.7599999999999996E-2</c:v>
                      </c:pt>
                      <c:pt idx="1464">
                        <c:v>4.7599999999999996E-2</c:v>
                      </c:pt>
                      <c:pt idx="1465">
                        <c:v>4.7100000000000003E-2</c:v>
                      </c:pt>
                      <c:pt idx="1466">
                        <c:v>4.7400000000000005E-2</c:v>
                      </c:pt>
                      <c:pt idx="1467">
                        <c:v>4.7199999999999999E-2</c:v>
                      </c:pt>
                      <c:pt idx="1468">
                        <c:v>4.7500000000000001E-2</c:v>
                      </c:pt>
                      <c:pt idx="1469">
                        <c:v>4.7199999999999999E-2</c:v>
                      </c:pt>
                      <c:pt idx="1470">
                        <c:v>4.6399999999999997E-2</c:v>
                      </c:pt>
                      <c:pt idx="1471">
                        <c:v>4.6199999999999998E-2</c:v>
                      </c:pt>
                      <c:pt idx="1472">
                        <c:v>4.6399999999999997E-2</c:v>
                      </c:pt>
                      <c:pt idx="1473">
                        <c:v>4.6199999999999998E-2</c:v>
                      </c:pt>
                      <c:pt idx="1474">
                        <c:v>4.5999999999999999E-2</c:v>
                      </c:pt>
                      <c:pt idx="1475">
                        <c:v>4.6199999999999998E-2</c:v>
                      </c:pt>
                      <c:pt idx="1476">
                        <c:v>4.6100000000000002E-2</c:v>
                      </c:pt>
                      <c:pt idx="1477">
                        <c:v>4.58E-2</c:v>
                      </c:pt>
                      <c:pt idx="1478">
                        <c:v>4.5999999999999999E-2</c:v>
                      </c:pt>
                      <c:pt idx="1479">
                        <c:v>4.5999999999999999E-2</c:v>
                      </c:pt>
                      <c:pt idx="1480">
                        <c:v>4.6300000000000001E-2</c:v>
                      </c:pt>
                      <c:pt idx="1481">
                        <c:v>4.6300000000000001E-2</c:v>
                      </c:pt>
                      <c:pt idx="1482">
                        <c:v>4.6500000000000007E-2</c:v>
                      </c:pt>
                      <c:pt idx="1483">
                        <c:v>4.6199999999999998E-2</c:v>
                      </c:pt>
                      <c:pt idx="1484">
                        <c:v>4.6199999999999998E-2</c:v>
                      </c:pt>
                      <c:pt idx="1485">
                        <c:v>4.58E-2</c:v>
                      </c:pt>
                      <c:pt idx="1486">
                        <c:v>4.6100000000000002E-2</c:v>
                      </c:pt>
                      <c:pt idx="1487">
                        <c:v>4.6199999999999998E-2</c:v>
                      </c:pt>
                      <c:pt idx="1488">
                        <c:v>4.6100000000000002E-2</c:v>
                      </c:pt>
                      <c:pt idx="1489">
                        <c:v>4.5599999999999995E-2</c:v>
                      </c:pt>
                      <c:pt idx="1490">
                        <c:v>4.5599999999999995E-2</c:v>
                      </c:pt>
                      <c:pt idx="1491">
                        <c:v>4.5400000000000003E-2</c:v>
                      </c:pt>
                      <c:pt idx="1492">
                        <c:v>4.53E-2</c:v>
                      </c:pt>
                      <c:pt idx="1493">
                        <c:v>4.5400000000000003E-2</c:v>
                      </c:pt>
                      <c:pt idx="1494">
                        <c:v>4.5499999999999999E-2</c:v>
                      </c:pt>
                      <c:pt idx="1495">
                        <c:v>4.5400000000000003E-2</c:v>
                      </c:pt>
                      <c:pt idx="1496">
                        <c:v>4.5100000000000001E-2</c:v>
                      </c:pt>
                      <c:pt idx="1497">
                        <c:v>4.4800000000000006E-2</c:v>
                      </c:pt>
                      <c:pt idx="1498">
                        <c:v>4.4800000000000006E-2</c:v>
                      </c:pt>
                      <c:pt idx="1499">
                        <c:v>4.4800000000000006E-2</c:v>
                      </c:pt>
                      <c:pt idx="1500">
                        <c:v>4.4800000000000006E-2</c:v>
                      </c:pt>
                      <c:pt idx="1501">
                        <c:v>4.4900000000000002E-2</c:v>
                      </c:pt>
                      <c:pt idx="1502">
                        <c:v>4.4800000000000006E-2</c:v>
                      </c:pt>
                      <c:pt idx="1503">
                        <c:v>4.4800000000000006E-2</c:v>
                      </c:pt>
                      <c:pt idx="1504">
                        <c:v>4.4800000000000006E-2</c:v>
                      </c:pt>
                      <c:pt idx="1505">
                        <c:v>4.4900000000000002E-2</c:v>
                      </c:pt>
                      <c:pt idx="1506">
                        <c:v>4.5100000000000001E-2</c:v>
                      </c:pt>
                      <c:pt idx="1507">
                        <c:v>4.5199999999999997E-2</c:v>
                      </c:pt>
                      <c:pt idx="1508">
                        <c:v>4.4999999999999998E-2</c:v>
                      </c:pt>
                      <c:pt idx="1509">
                        <c:v>4.4500000000000005E-2</c:v>
                      </c:pt>
                      <c:pt idx="1510">
                        <c:v>4.4400000000000002E-2</c:v>
                      </c:pt>
                      <c:pt idx="1511">
                        <c:v>4.4299999999999999E-2</c:v>
                      </c:pt>
                      <c:pt idx="1512">
                        <c:v>4.4500000000000005E-2</c:v>
                      </c:pt>
                      <c:pt idx="1513">
                        <c:v>4.4500000000000005E-2</c:v>
                      </c:pt>
                      <c:pt idx="1514">
                        <c:v>4.4500000000000005E-2</c:v>
                      </c:pt>
                      <c:pt idx="1515">
                        <c:v>4.4500000000000005E-2</c:v>
                      </c:pt>
                      <c:pt idx="1516">
                        <c:v>4.4999999999999998E-2</c:v>
                      </c:pt>
                      <c:pt idx="1517">
                        <c:v>4.5400000000000003E-2</c:v>
                      </c:pt>
                      <c:pt idx="1518">
                        <c:v>4.53E-2</c:v>
                      </c:pt>
                      <c:pt idx="1519">
                        <c:v>4.5400000000000003E-2</c:v>
                      </c:pt>
                      <c:pt idx="1520">
                        <c:v>4.5400000000000003E-2</c:v>
                      </c:pt>
                      <c:pt idx="1521">
                        <c:v>4.5499999999999999E-2</c:v>
                      </c:pt>
                      <c:pt idx="1522">
                        <c:v>4.5499999999999999E-2</c:v>
                      </c:pt>
                      <c:pt idx="1523">
                        <c:v>4.5400000000000003E-2</c:v>
                      </c:pt>
                      <c:pt idx="1524">
                        <c:v>4.5400000000000003E-2</c:v>
                      </c:pt>
                      <c:pt idx="1525">
                        <c:v>4.5199999999999997E-2</c:v>
                      </c:pt>
                      <c:pt idx="1526">
                        <c:v>4.5199999999999997E-2</c:v>
                      </c:pt>
                      <c:pt idx="1527">
                        <c:v>4.4999999999999998E-2</c:v>
                      </c:pt>
                      <c:pt idx="1528">
                        <c:v>4.5100000000000001E-2</c:v>
                      </c:pt>
                      <c:pt idx="1529">
                        <c:v>4.4999999999999998E-2</c:v>
                      </c:pt>
                      <c:pt idx="1530">
                        <c:v>4.5100000000000001E-2</c:v>
                      </c:pt>
                      <c:pt idx="1531">
                        <c:v>4.4900000000000002E-2</c:v>
                      </c:pt>
                      <c:pt idx="1532">
                        <c:v>4.4699999999999997E-2</c:v>
                      </c:pt>
                      <c:pt idx="1533">
                        <c:v>4.4299999999999999E-2</c:v>
                      </c:pt>
                      <c:pt idx="1534">
                        <c:v>4.4299999999999999E-2</c:v>
                      </c:pt>
                      <c:pt idx="1535">
                        <c:v>4.3899999999999995E-2</c:v>
                      </c:pt>
                      <c:pt idx="1536">
                        <c:v>4.41E-2</c:v>
                      </c:pt>
                      <c:pt idx="1537">
                        <c:v>4.41E-2</c:v>
                      </c:pt>
                      <c:pt idx="1538">
                        <c:v>4.4199999999999996E-2</c:v>
                      </c:pt>
                      <c:pt idx="1539">
                        <c:v>4.3899999999999995E-2</c:v>
                      </c:pt>
                      <c:pt idx="1540">
                        <c:v>4.3899999999999995E-2</c:v>
                      </c:pt>
                      <c:pt idx="1541">
                        <c:v>4.4500000000000005E-2</c:v>
                      </c:pt>
                      <c:pt idx="1542">
                        <c:v>4.4800000000000006E-2</c:v>
                      </c:pt>
                      <c:pt idx="1543">
                        <c:v>4.5100000000000001E-2</c:v>
                      </c:pt>
                      <c:pt idx="1544">
                        <c:v>4.5100000000000001E-2</c:v>
                      </c:pt>
                      <c:pt idx="1545">
                        <c:v>4.5100000000000001E-2</c:v>
                      </c:pt>
                      <c:pt idx="1546">
                        <c:v>4.5100000000000001E-2</c:v>
                      </c:pt>
                      <c:pt idx="1547">
                        <c:v>4.5199999999999997E-2</c:v>
                      </c:pt>
                      <c:pt idx="1548">
                        <c:v>4.5199999999999997E-2</c:v>
                      </c:pt>
                      <c:pt idx="1549">
                        <c:v>4.4699999999999997E-2</c:v>
                      </c:pt>
                      <c:pt idx="1550">
                        <c:v>4.4999999999999998E-2</c:v>
                      </c:pt>
                      <c:pt idx="1551">
                        <c:v>4.4600000000000001E-2</c:v>
                      </c:pt>
                      <c:pt idx="1552">
                        <c:v>4.4600000000000001E-2</c:v>
                      </c:pt>
                      <c:pt idx="1553">
                        <c:v>4.4500000000000005E-2</c:v>
                      </c:pt>
                      <c:pt idx="1554">
                        <c:v>4.4900000000000002E-2</c:v>
                      </c:pt>
                      <c:pt idx="1555">
                        <c:v>4.4900000000000002E-2</c:v>
                      </c:pt>
                      <c:pt idx="1556">
                        <c:v>4.4999999999999998E-2</c:v>
                      </c:pt>
                      <c:pt idx="1557">
                        <c:v>4.4699999999999997E-2</c:v>
                      </c:pt>
                      <c:pt idx="1558">
                        <c:v>4.4800000000000006E-2</c:v>
                      </c:pt>
                      <c:pt idx="1559">
                        <c:v>4.53E-2</c:v>
                      </c:pt>
                      <c:pt idx="1560">
                        <c:v>4.5599999999999995E-2</c:v>
                      </c:pt>
                      <c:pt idx="1561">
                        <c:v>4.5999999999999999E-2</c:v>
                      </c:pt>
                      <c:pt idx="1562">
                        <c:v>4.5999999999999999E-2</c:v>
                      </c:pt>
                      <c:pt idx="1563">
                        <c:v>4.6199999999999998E-2</c:v>
                      </c:pt>
                      <c:pt idx="1564">
                        <c:v>4.6199999999999998E-2</c:v>
                      </c:pt>
                      <c:pt idx="1565">
                        <c:v>4.5899999999999996E-2</c:v>
                      </c:pt>
                      <c:pt idx="1566">
                        <c:v>4.6100000000000002E-2</c:v>
                      </c:pt>
                      <c:pt idx="1567">
                        <c:v>4.6399999999999997E-2</c:v>
                      </c:pt>
                      <c:pt idx="1568">
                        <c:v>4.6399999999999997E-2</c:v>
                      </c:pt>
                      <c:pt idx="1569">
                        <c:v>4.6199999999999998E-2</c:v>
                      </c:pt>
                      <c:pt idx="1570">
                        <c:v>4.6399999999999997E-2</c:v>
                      </c:pt>
                      <c:pt idx="1571">
                        <c:v>4.6699999999999998E-2</c:v>
                      </c:pt>
                      <c:pt idx="1572">
                        <c:v>4.6600000000000003E-2</c:v>
                      </c:pt>
                      <c:pt idx="1573">
                        <c:v>4.6300000000000001E-2</c:v>
                      </c:pt>
                      <c:pt idx="1574">
                        <c:v>4.6600000000000003E-2</c:v>
                      </c:pt>
                      <c:pt idx="1575">
                        <c:v>4.6600000000000003E-2</c:v>
                      </c:pt>
                      <c:pt idx="1576">
                        <c:v>4.6500000000000007E-2</c:v>
                      </c:pt>
                      <c:pt idx="1577">
                        <c:v>4.6199999999999998E-2</c:v>
                      </c:pt>
                      <c:pt idx="1578">
                        <c:v>4.6699999999999998E-2</c:v>
                      </c:pt>
                      <c:pt idx="1579">
                        <c:v>4.6799999999999994E-2</c:v>
                      </c:pt>
                      <c:pt idx="1580">
                        <c:v>4.6500000000000007E-2</c:v>
                      </c:pt>
                      <c:pt idx="1581">
                        <c:v>4.6500000000000007E-2</c:v>
                      </c:pt>
                      <c:pt idx="1582">
                        <c:v>4.6799999999999994E-2</c:v>
                      </c:pt>
                      <c:pt idx="1583">
                        <c:v>4.6799999999999994E-2</c:v>
                      </c:pt>
                      <c:pt idx="1584">
                        <c:v>4.7E-2</c:v>
                      </c:pt>
                      <c:pt idx="1585">
                        <c:v>4.7E-2</c:v>
                      </c:pt>
                      <c:pt idx="1586">
                        <c:v>4.6699999999999998E-2</c:v>
                      </c:pt>
                      <c:pt idx="1587">
                        <c:v>4.6699999999999998E-2</c:v>
                      </c:pt>
                      <c:pt idx="1588">
                        <c:v>4.6799999999999994E-2</c:v>
                      </c:pt>
                      <c:pt idx="1589">
                        <c:v>4.6799999999999994E-2</c:v>
                      </c:pt>
                      <c:pt idx="1590">
                        <c:v>4.7E-2</c:v>
                      </c:pt>
                      <c:pt idx="1591">
                        <c:v>4.7300000000000002E-2</c:v>
                      </c:pt>
                      <c:pt idx="1592">
                        <c:v>4.7100000000000003E-2</c:v>
                      </c:pt>
                      <c:pt idx="1593">
                        <c:v>4.6699999999999998E-2</c:v>
                      </c:pt>
                      <c:pt idx="1594">
                        <c:v>4.7100000000000003E-2</c:v>
                      </c:pt>
                      <c:pt idx="1595">
                        <c:v>4.6500000000000007E-2</c:v>
                      </c:pt>
                      <c:pt idx="1596">
                        <c:v>4.6300000000000001E-2</c:v>
                      </c:pt>
                      <c:pt idx="1597">
                        <c:v>4.6199999999999998E-2</c:v>
                      </c:pt>
                      <c:pt idx="1598">
                        <c:v>4.6199999999999998E-2</c:v>
                      </c:pt>
                      <c:pt idx="1599">
                        <c:v>4.5899999999999996E-2</c:v>
                      </c:pt>
                      <c:pt idx="1600">
                        <c:v>4.6199999999999998E-2</c:v>
                      </c:pt>
                      <c:pt idx="1601">
                        <c:v>4.6199999999999998E-2</c:v>
                      </c:pt>
                      <c:pt idx="1602">
                        <c:v>4.6300000000000001E-2</c:v>
                      </c:pt>
                      <c:pt idx="1603">
                        <c:v>4.6500000000000007E-2</c:v>
                      </c:pt>
                      <c:pt idx="1604">
                        <c:v>4.6500000000000007E-2</c:v>
                      </c:pt>
                      <c:pt idx="1605">
                        <c:v>4.5700000000000005E-2</c:v>
                      </c:pt>
                      <c:pt idx="1606">
                        <c:v>4.5700000000000005E-2</c:v>
                      </c:pt>
                      <c:pt idx="1607">
                        <c:v>4.5700000000000005E-2</c:v>
                      </c:pt>
                      <c:pt idx="1608">
                        <c:v>4.5700000000000005E-2</c:v>
                      </c:pt>
                      <c:pt idx="1609">
                        <c:v>4.5499999999999999E-2</c:v>
                      </c:pt>
                      <c:pt idx="1610">
                        <c:v>4.5400000000000003E-2</c:v>
                      </c:pt>
                      <c:pt idx="1611">
                        <c:v>4.5499999999999999E-2</c:v>
                      </c:pt>
                      <c:pt idx="1612">
                        <c:v>4.53E-2</c:v>
                      </c:pt>
                      <c:pt idx="1613">
                        <c:v>4.5899999999999996E-2</c:v>
                      </c:pt>
                      <c:pt idx="1614">
                        <c:v>4.6399999999999997E-2</c:v>
                      </c:pt>
                      <c:pt idx="1615">
                        <c:v>4.6600000000000003E-2</c:v>
                      </c:pt>
                      <c:pt idx="1616">
                        <c:v>4.6799999999999994E-2</c:v>
                      </c:pt>
                      <c:pt idx="1617">
                        <c:v>4.7199999999999999E-2</c:v>
                      </c:pt>
                      <c:pt idx="1618">
                        <c:v>4.7199999999999999E-2</c:v>
                      </c:pt>
                      <c:pt idx="1619">
                        <c:v>4.7599999999999996E-2</c:v>
                      </c:pt>
                      <c:pt idx="1620">
                        <c:v>4.7800000000000002E-2</c:v>
                      </c:pt>
                      <c:pt idx="1621">
                        <c:v>4.7899999999999998E-2</c:v>
                      </c:pt>
                      <c:pt idx="1622">
                        <c:v>4.7899999999999998E-2</c:v>
                      </c:pt>
                      <c:pt idx="1623">
                        <c:v>4.8000000000000001E-2</c:v>
                      </c:pt>
                      <c:pt idx="1624">
                        <c:v>4.8000000000000001E-2</c:v>
                      </c:pt>
                      <c:pt idx="1625">
                        <c:v>4.7599999999999996E-2</c:v>
                      </c:pt>
                      <c:pt idx="1626">
                        <c:v>4.7599999999999996E-2</c:v>
                      </c:pt>
                      <c:pt idx="1627">
                        <c:v>4.8000000000000001E-2</c:v>
                      </c:pt>
                      <c:pt idx="1628">
                        <c:v>4.7699999999999992E-2</c:v>
                      </c:pt>
                      <c:pt idx="1629">
                        <c:v>4.7400000000000005E-2</c:v>
                      </c:pt>
                      <c:pt idx="1630">
                        <c:v>4.7500000000000001E-2</c:v>
                      </c:pt>
                      <c:pt idx="1631">
                        <c:v>4.7199999999999999E-2</c:v>
                      </c:pt>
                      <c:pt idx="1632">
                        <c:v>4.7199999999999999E-2</c:v>
                      </c:pt>
                      <c:pt idx="1633">
                        <c:v>4.6900000000000004E-2</c:v>
                      </c:pt>
                      <c:pt idx="1634">
                        <c:v>4.6699999999999998E-2</c:v>
                      </c:pt>
                      <c:pt idx="1635">
                        <c:v>4.6699999999999998E-2</c:v>
                      </c:pt>
                      <c:pt idx="1636">
                        <c:v>4.7100000000000003E-2</c:v>
                      </c:pt>
                      <c:pt idx="1637">
                        <c:v>4.6799999999999994E-2</c:v>
                      </c:pt>
                      <c:pt idx="1638">
                        <c:v>4.6500000000000007E-2</c:v>
                      </c:pt>
                      <c:pt idx="1639">
                        <c:v>4.6399999999999997E-2</c:v>
                      </c:pt>
                      <c:pt idx="1640">
                        <c:v>4.6500000000000007E-2</c:v>
                      </c:pt>
                      <c:pt idx="1641">
                        <c:v>4.6500000000000007E-2</c:v>
                      </c:pt>
                      <c:pt idx="1642">
                        <c:v>4.6300000000000001E-2</c:v>
                      </c:pt>
                      <c:pt idx="1643">
                        <c:v>4.6300000000000001E-2</c:v>
                      </c:pt>
                      <c:pt idx="1644">
                        <c:v>4.5999999999999999E-2</c:v>
                      </c:pt>
                      <c:pt idx="1645">
                        <c:v>4.5999999999999999E-2</c:v>
                      </c:pt>
                      <c:pt idx="1646">
                        <c:v>4.5899999999999996E-2</c:v>
                      </c:pt>
                      <c:pt idx="1647">
                        <c:v>4.5700000000000005E-2</c:v>
                      </c:pt>
                      <c:pt idx="1648">
                        <c:v>4.5599999999999995E-2</c:v>
                      </c:pt>
                      <c:pt idx="1649">
                        <c:v>4.5100000000000001E-2</c:v>
                      </c:pt>
                      <c:pt idx="1650">
                        <c:v>4.5100000000000001E-2</c:v>
                      </c:pt>
                      <c:pt idx="1651">
                        <c:v>4.5100000000000001E-2</c:v>
                      </c:pt>
                      <c:pt idx="1652">
                        <c:v>4.5100000000000001E-2</c:v>
                      </c:pt>
                      <c:pt idx="1653">
                        <c:v>4.5199999999999997E-2</c:v>
                      </c:pt>
                      <c:pt idx="1654">
                        <c:v>4.5400000000000003E-2</c:v>
                      </c:pt>
                      <c:pt idx="1655">
                        <c:v>4.5499999999999999E-2</c:v>
                      </c:pt>
                      <c:pt idx="1656">
                        <c:v>4.5100000000000001E-2</c:v>
                      </c:pt>
                      <c:pt idx="1657">
                        <c:v>4.4600000000000001E-2</c:v>
                      </c:pt>
                      <c:pt idx="1658">
                        <c:v>4.4600000000000001E-2</c:v>
                      </c:pt>
                      <c:pt idx="1659">
                        <c:v>4.4400000000000002E-2</c:v>
                      </c:pt>
                      <c:pt idx="1660">
                        <c:v>4.4299999999999999E-2</c:v>
                      </c:pt>
                      <c:pt idx="1661">
                        <c:v>4.4199999999999996E-2</c:v>
                      </c:pt>
                      <c:pt idx="1662">
                        <c:v>4.4199999999999996E-2</c:v>
                      </c:pt>
                      <c:pt idx="1663">
                        <c:v>4.4000000000000004E-2</c:v>
                      </c:pt>
                      <c:pt idx="1664">
                        <c:v>4.3899999999999995E-2</c:v>
                      </c:pt>
                      <c:pt idx="1665">
                        <c:v>4.3899999999999995E-2</c:v>
                      </c:pt>
                      <c:pt idx="1666">
                        <c:v>4.3899999999999995E-2</c:v>
                      </c:pt>
                      <c:pt idx="1667">
                        <c:v>4.3700000000000003E-2</c:v>
                      </c:pt>
                      <c:pt idx="1668">
                        <c:v>4.3499999999999997E-2</c:v>
                      </c:pt>
                      <c:pt idx="1669">
                        <c:v>4.3499999999999997E-2</c:v>
                      </c:pt>
                      <c:pt idx="1670">
                        <c:v>4.3700000000000003E-2</c:v>
                      </c:pt>
                      <c:pt idx="1671">
                        <c:v>4.3899999999999995E-2</c:v>
                      </c:pt>
                      <c:pt idx="1672">
                        <c:v>4.3799999999999999E-2</c:v>
                      </c:pt>
                      <c:pt idx="1673">
                        <c:v>4.36E-2</c:v>
                      </c:pt>
                      <c:pt idx="1674">
                        <c:v>4.3799999999999999E-2</c:v>
                      </c:pt>
                      <c:pt idx="1675">
                        <c:v>4.3700000000000003E-2</c:v>
                      </c:pt>
                      <c:pt idx="1676">
                        <c:v>4.3400000000000001E-2</c:v>
                      </c:pt>
                      <c:pt idx="1677">
                        <c:v>4.3400000000000001E-2</c:v>
                      </c:pt>
                      <c:pt idx="1678">
                        <c:v>4.3299999999999998E-2</c:v>
                      </c:pt>
                      <c:pt idx="1679">
                        <c:v>4.36E-2</c:v>
                      </c:pt>
                      <c:pt idx="1680">
                        <c:v>4.3099999999999999E-2</c:v>
                      </c:pt>
                      <c:pt idx="1681">
                        <c:v>4.2999999999999997E-2</c:v>
                      </c:pt>
                      <c:pt idx="1682">
                        <c:v>4.2500000000000003E-2</c:v>
                      </c:pt>
                      <c:pt idx="1683">
                        <c:v>4.2199999999999994E-2</c:v>
                      </c:pt>
                      <c:pt idx="1684">
                        <c:v>4.1900000000000007E-2</c:v>
                      </c:pt>
                      <c:pt idx="1685">
                        <c:v>4.2099999999999999E-2</c:v>
                      </c:pt>
                      <c:pt idx="1686">
                        <c:v>4.2300000000000004E-2</c:v>
                      </c:pt>
                      <c:pt idx="1687">
                        <c:v>4.2599999999999999E-2</c:v>
                      </c:pt>
                      <c:pt idx="1688">
                        <c:v>4.2699999999999995E-2</c:v>
                      </c:pt>
                      <c:pt idx="1689">
                        <c:v>4.2699999999999995E-2</c:v>
                      </c:pt>
                      <c:pt idx="1690">
                        <c:v>4.2800000000000005E-2</c:v>
                      </c:pt>
                      <c:pt idx="1691">
                        <c:v>4.2599999999999999E-2</c:v>
                      </c:pt>
                      <c:pt idx="1692">
                        <c:v>4.2800000000000005E-2</c:v>
                      </c:pt>
                      <c:pt idx="1693">
                        <c:v>4.3299999999999998E-2</c:v>
                      </c:pt>
                      <c:pt idx="1694">
                        <c:v>4.36E-2</c:v>
                      </c:pt>
                      <c:pt idx="1695">
                        <c:v>4.3799999999999999E-2</c:v>
                      </c:pt>
                      <c:pt idx="1696">
                        <c:v>4.3700000000000003E-2</c:v>
                      </c:pt>
                      <c:pt idx="1697">
                        <c:v>4.3799999999999999E-2</c:v>
                      </c:pt>
                      <c:pt idx="1698">
                        <c:v>4.3799999999999999E-2</c:v>
                      </c:pt>
                      <c:pt idx="1699">
                        <c:v>4.36E-2</c:v>
                      </c:pt>
                      <c:pt idx="1700">
                        <c:v>4.36E-2</c:v>
                      </c:pt>
                      <c:pt idx="1701">
                        <c:v>4.3700000000000003E-2</c:v>
                      </c:pt>
                      <c:pt idx="1702">
                        <c:v>4.3700000000000003E-2</c:v>
                      </c:pt>
                      <c:pt idx="1703">
                        <c:v>4.4000000000000004E-2</c:v>
                      </c:pt>
                      <c:pt idx="1704">
                        <c:v>4.4000000000000004E-2</c:v>
                      </c:pt>
                      <c:pt idx="1705">
                        <c:v>4.3799999999999999E-2</c:v>
                      </c:pt>
                      <c:pt idx="1706">
                        <c:v>4.3200000000000002E-2</c:v>
                      </c:pt>
                      <c:pt idx="1707">
                        <c:v>4.2800000000000005E-2</c:v>
                      </c:pt>
                      <c:pt idx="1708">
                        <c:v>4.2699999999999995E-2</c:v>
                      </c:pt>
                      <c:pt idx="1709">
                        <c:v>4.2099999999999999E-2</c:v>
                      </c:pt>
                      <c:pt idx="1710">
                        <c:v>4.1700000000000001E-2</c:v>
                      </c:pt>
                      <c:pt idx="1711">
                        <c:v>4.2000000000000003E-2</c:v>
                      </c:pt>
                      <c:pt idx="1712">
                        <c:v>4.2900000000000001E-2</c:v>
                      </c:pt>
                      <c:pt idx="1713">
                        <c:v>4.2800000000000005E-2</c:v>
                      </c:pt>
                      <c:pt idx="1714">
                        <c:v>4.2199999999999994E-2</c:v>
                      </c:pt>
                      <c:pt idx="1715">
                        <c:v>4.2099999999999999E-2</c:v>
                      </c:pt>
                      <c:pt idx="1716">
                        <c:v>4.2099999999999999E-2</c:v>
                      </c:pt>
                      <c:pt idx="1717">
                        <c:v>4.1799999999999997E-2</c:v>
                      </c:pt>
                      <c:pt idx="1718">
                        <c:v>4.1900000000000007E-2</c:v>
                      </c:pt>
                      <c:pt idx="1719">
                        <c:v>4.1599999999999998E-2</c:v>
                      </c:pt>
                      <c:pt idx="1720">
                        <c:v>4.1799999999999997E-2</c:v>
                      </c:pt>
                      <c:pt idx="1721">
                        <c:v>4.2000000000000003E-2</c:v>
                      </c:pt>
                      <c:pt idx="1722">
                        <c:v>4.1700000000000001E-2</c:v>
                      </c:pt>
                      <c:pt idx="1723">
                        <c:v>4.1700000000000001E-2</c:v>
                      </c:pt>
                      <c:pt idx="1724">
                        <c:v>4.1599999999999998E-2</c:v>
                      </c:pt>
                      <c:pt idx="1725">
                        <c:v>4.1500000000000002E-2</c:v>
                      </c:pt>
                      <c:pt idx="1726">
                        <c:v>4.1399999999999999E-2</c:v>
                      </c:pt>
                      <c:pt idx="1727">
                        <c:v>4.1399999999999999E-2</c:v>
                      </c:pt>
                      <c:pt idx="1728">
                        <c:v>4.1100000000000005E-2</c:v>
                      </c:pt>
                      <c:pt idx="1729">
                        <c:v>4.0999999999999995E-2</c:v>
                      </c:pt>
                      <c:pt idx="1730">
                        <c:v>4.07E-2</c:v>
                      </c:pt>
                      <c:pt idx="1731">
                        <c:v>4.0500000000000001E-2</c:v>
                      </c:pt>
                      <c:pt idx="1732">
                        <c:v>4.0500000000000001E-2</c:v>
                      </c:pt>
                      <c:pt idx="1733">
                        <c:v>4.0500000000000001E-2</c:v>
                      </c:pt>
                      <c:pt idx="1734">
                        <c:v>4.0599999999999997E-2</c:v>
                      </c:pt>
                      <c:pt idx="1735">
                        <c:v>4.0800000000000003E-2</c:v>
                      </c:pt>
                      <c:pt idx="1736">
                        <c:v>4.1200000000000001E-2</c:v>
                      </c:pt>
                      <c:pt idx="1737">
                        <c:v>4.1100000000000005E-2</c:v>
                      </c:pt>
                      <c:pt idx="1738">
                        <c:v>4.0899999999999999E-2</c:v>
                      </c:pt>
                      <c:pt idx="1739">
                        <c:v>4.1500000000000002E-2</c:v>
                      </c:pt>
                      <c:pt idx="1740">
                        <c:v>4.1700000000000001E-2</c:v>
                      </c:pt>
                      <c:pt idx="1741">
                        <c:v>4.1700000000000001E-2</c:v>
                      </c:pt>
                      <c:pt idx="1742">
                        <c:v>4.1700000000000001E-2</c:v>
                      </c:pt>
                      <c:pt idx="1743">
                        <c:v>4.1799999999999997E-2</c:v>
                      </c:pt>
                      <c:pt idx="1744">
                        <c:v>4.1799999999999997E-2</c:v>
                      </c:pt>
                      <c:pt idx="1745">
                        <c:v>4.1700000000000001E-2</c:v>
                      </c:pt>
                      <c:pt idx="1746">
                        <c:v>4.1799999999999997E-2</c:v>
                      </c:pt>
                      <c:pt idx="1747">
                        <c:v>4.1799999999999997E-2</c:v>
                      </c:pt>
                      <c:pt idx="1748">
                        <c:v>4.2000000000000003E-2</c:v>
                      </c:pt>
                      <c:pt idx="1749">
                        <c:v>4.2199999999999994E-2</c:v>
                      </c:pt>
                      <c:pt idx="1750">
                        <c:v>4.2199999999999994E-2</c:v>
                      </c:pt>
                      <c:pt idx="1751">
                        <c:v>4.2099999999999999E-2</c:v>
                      </c:pt>
                      <c:pt idx="1752">
                        <c:v>4.2000000000000003E-2</c:v>
                      </c:pt>
                      <c:pt idx="1753">
                        <c:v>4.1700000000000001E-2</c:v>
                      </c:pt>
                      <c:pt idx="1754">
                        <c:v>4.1900000000000007E-2</c:v>
                      </c:pt>
                      <c:pt idx="1755">
                        <c:v>4.1900000000000007E-2</c:v>
                      </c:pt>
                      <c:pt idx="1756">
                        <c:v>4.1900000000000007E-2</c:v>
                      </c:pt>
                      <c:pt idx="1757">
                        <c:v>4.2099999999999999E-2</c:v>
                      </c:pt>
                      <c:pt idx="1758">
                        <c:v>4.2500000000000003E-2</c:v>
                      </c:pt>
                      <c:pt idx="1759">
                        <c:v>4.2699999999999995E-2</c:v>
                      </c:pt>
                      <c:pt idx="1760">
                        <c:v>4.2599999999999999E-2</c:v>
                      </c:pt>
                      <c:pt idx="1761">
                        <c:v>4.2800000000000005E-2</c:v>
                      </c:pt>
                      <c:pt idx="1762">
                        <c:v>4.2699999999999995E-2</c:v>
                      </c:pt>
                      <c:pt idx="1763">
                        <c:v>4.2800000000000005E-2</c:v>
                      </c:pt>
                      <c:pt idx="1764">
                        <c:v>4.2599999999999999E-2</c:v>
                      </c:pt>
                      <c:pt idx="1765">
                        <c:v>4.2800000000000005E-2</c:v>
                      </c:pt>
                      <c:pt idx="1766">
                        <c:v>4.2900000000000001E-2</c:v>
                      </c:pt>
                      <c:pt idx="1767">
                        <c:v>4.3299999999999998E-2</c:v>
                      </c:pt>
                      <c:pt idx="1768">
                        <c:v>4.3299999999999998E-2</c:v>
                      </c:pt>
                      <c:pt idx="1769">
                        <c:v>4.3299999999999998E-2</c:v>
                      </c:pt>
                      <c:pt idx="1770">
                        <c:v>4.3299999999999998E-2</c:v>
                      </c:pt>
                      <c:pt idx="1771">
                        <c:v>4.3099999999999999E-2</c:v>
                      </c:pt>
                      <c:pt idx="1772">
                        <c:v>4.3099999999999999E-2</c:v>
                      </c:pt>
                      <c:pt idx="1773">
                        <c:v>4.2900000000000001E-2</c:v>
                      </c:pt>
                      <c:pt idx="1774">
                        <c:v>4.2800000000000005E-2</c:v>
                      </c:pt>
                      <c:pt idx="1775">
                        <c:v>4.2500000000000003E-2</c:v>
                      </c:pt>
                      <c:pt idx="1776">
                        <c:v>4.2300000000000004E-2</c:v>
                      </c:pt>
                      <c:pt idx="1777">
                        <c:v>4.2199999999999994E-2</c:v>
                      </c:pt>
                      <c:pt idx="1778">
                        <c:v>4.2500000000000003E-2</c:v>
                      </c:pt>
                      <c:pt idx="1779">
                        <c:v>4.2599999999999999E-2</c:v>
                      </c:pt>
                      <c:pt idx="1780">
                        <c:v>4.2699999999999995E-2</c:v>
                      </c:pt>
                      <c:pt idx="1781">
                        <c:v>4.2199999999999994E-2</c:v>
                      </c:pt>
                      <c:pt idx="1782">
                        <c:v>4.2000000000000003E-2</c:v>
                      </c:pt>
                      <c:pt idx="1783">
                        <c:v>4.1900000000000007E-2</c:v>
                      </c:pt>
                      <c:pt idx="1784">
                        <c:v>4.1900000000000007E-2</c:v>
                      </c:pt>
                      <c:pt idx="1785">
                        <c:v>4.1900000000000007E-2</c:v>
                      </c:pt>
                      <c:pt idx="1786">
                        <c:v>4.2099999999999999E-2</c:v>
                      </c:pt>
                      <c:pt idx="1787">
                        <c:v>4.1700000000000001E-2</c:v>
                      </c:pt>
                      <c:pt idx="1788">
                        <c:v>4.1399999999999999E-2</c:v>
                      </c:pt>
                      <c:pt idx="1789">
                        <c:v>4.0800000000000003E-2</c:v>
                      </c:pt>
                      <c:pt idx="1790">
                        <c:v>4.0999999999999995E-2</c:v>
                      </c:pt>
                      <c:pt idx="1791">
                        <c:v>4.0999999999999995E-2</c:v>
                      </c:pt>
                      <c:pt idx="1792">
                        <c:v>4.0800000000000003E-2</c:v>
                      </c:pt>
                      <c:pt idx="1793">
                        <c:v>4.0800000000000003E-2</c:v>
                      </c:pt>
                      <c:pt idx="1794">
                        <c:v>4.0899999999999999E-2</c:v>
                      </c:pt>
                      <c:pt idx="1795">
                        <c:v>4.0999999999999995E-2</c:v>
                      </c:pt>
                      <c:pt idx="1796">
                        <c:v>4.1100000000000005E-2</c:v>
                      </c:pt>
                      <c:pt idx="1797">
                        <c:v>4.1500000000000002E-2</c:v>
                      </c:pt>
                      <c:pt idx="1798">
                        <c:v>4.1399999999999999E-2</c:v>
                      </c:pt>
                      <c:pt idx="1799">
                        <c:v>4.1399999999999999E-2</c:v>
                      </c:pt>
                      <c:pt idx="1800">
                        <c:v>4.1500000000000002E-2</c:v>
                      </c:pt>
                      <c:pt idx="1801">
                        <c:v>4.1599999999999998E-2</c:v>
                      </c:pt>
                      <c:pt idx="1802">
                        <c:v>4.1599999999999998E-2</c:v>
                      </c:pt>
                      <c:pt idx="1803">
                        <c:v>4.1700000000000001E-2</c:v>
                      </c:pt>
                      <c:pt idx="1804">
                        <c:v>4.1599999999999998E-2</c:v>
                      </c:pt>
                      <c:pt idx="1805">
                        <c:v>4.1500000000000002E-2</c:v>
                      </c:pt>
                      <c:pt idx="1806">
                        <c:v>4.1900000000000007E-2</c:v>
                      </c:pt>
                      <c:pt idx="1807">
                        <c:v>4.2099999999999999E-2</c:v>
                      </c:pt>
                      <c:pt idx="1808">
                        <c:v>4.2099999999999999E-2</c:v>
                      </c:pt>
                      <c:pt idx="1809">
                        <c:v>4.2300000000000004E-2</c:v>
                      </c:pt>
                      <c:pt idx="1810">
                        <c:v>4.24E-2</c:v>
                      </c:pt>
                      <c:pt idx="1811">
                        <c:v>4.2599999999999999E-2</c:v>
                      </c:pt>
                      <c:pt idx="1812">
                        <c:v>4.2699999999999995E-2</c:v>
                      </c:pt>
                      <c:pt idx="1813">
                        <c:v>4.2699999999999995E-2</c:v>
                      </c:pt>
                      <c:pt idx="1814">
                        <c:v>4.2900000000000001E-2</c:v>
                      </c:pt>
                      <c:pt idx="1815">
                        <c:v>4.2900000000000001E-2</c:v>
                      </c:pt>
                      <c:pt idx="1816">
                        <c:v>4.2999999999999997E-2</c:v>
                      </c:pt>
                      <c:pt idx="1817">
                        <c:v>4.3200000000000002E-2</c:v>
                      </c:pt>
                      <c:pt idx="1818">
                        <c:v>4.3499999999999997E-2</c:v>
                      </c:pt>
                      <c:pt idx="1819">
                        <c:v>4.3299999999999998E-2</c:v>
                      </c:pt>
                      <c:pt idx="1820">
                        <c:v>4.3299999999999998E-2</c:v>
                      </c:pt>
                      <c:pt idx="1821">
                        <c:v>4.3299999999999998E-2</c:v>
                      </c:pt>
                      <c:pt idx="1822">
                        <c:v>4.36E-2</c:v>
                      </c:pt>
                      <c:pt idx="1823">
                        <c:v>4.3499999999999997E-2</c:v>
                      </c:pt>
                      <c:pt idx="1824">
                        <c:v>4.3099999999999999E-2</c:v>
                      </c:pt>
                      <c:pt idx="1825">
                        <c:v>4.2699999999999995E-2</c:v>
                      </c:pt>
                      <c:pt idx="1826">
                        <c:v>4.2699999999999995E-2</c:v>
                      </c:pt>
                      <c:pt idx="1827">
                        <c:v>4.2699999999999995E-2</c:v>
                      </c:pt>
                      <c:pt idx="1828">
                        <c:v>4.2699999999999995E-2</c:v>
                      </c:pt>
                      <c:pt idx="1829">
                        <c:v>4.2599999999999999E-2</c:v>
                      </c:pt>
                      <c:pt idx="1830">
                        <c:v>4.2699999999999995E-2</c:v>
                      </c:pt>
                      <c:pt idx="1831">
                        <c:v>4.2999999999999997E-2</c:v>
                      </c:pt>
                      <c:pt idx="1832">
                        <c:v>4.2999999999999997E-2</c:v>
                      </c:pt>
                      <c:pt idx="1833">
                        <c:v>4.2699999999999995E-2</c:v>
                      </c:pt>
                      <c:pt idx="1834">
                        <c:v>4.2699999999999995E-2</c:v>
                      </c:pt>
                      <c:pt idx="1835">
                        <c:v>4.2599999999999999E-2</c:v>
                      </c:pt>
                      <c:pt idx="1836">
                        <c:v>4.2800000000000005E-2</c:v>
                      </c:pt>
                      <c:pt idx="1837">
                        <c:v>4.2599999999999999E-2</c:v>
                      </c:pt>
                      <c:pt idx="1838">
                        <c:v>4.2599999999999999E-2</c:v>
                      </c:pt>
                      <c:pt idx="1839">
                        <c:v>4.2500000000000003E-2</c:v>
                      </c:pt>
                      <c:pt idx="1840">
                        <c:v>4.2599999999999999E-2</c:v>
                      </c:pt>
                      <c:pt idx="1841">
                        <c:v>4.2599999999999999E-2</c:v>
                      </c:pt>
                      <c:pt idx="1842">
                        <c:v>4.2599999999999999E-2</c:v>
                      </c:pt>
                      <c:pt idx="1843">
                        <c:v>4.2800000000000005E-2</c:v>
                      </c:pt>
                      <c:pt idx="1844">
                        <c:v>4.2999999999999997E-2</c:v>
                      </c:pt>
                      <c:pt idx="1845">
                        <c:v>4.2999999999999997E-2</c:v>
                      </c:pt>
                      <c:pt idx="1846">
                        <c:v>4.3299999999999998E-2</c:v>
                      </c:pt>
                      <c:pt idx="1847">
                        <c:v>4.36E-2</c:v>
                      </c:pt>
                      <c:pt idx="1848">
                        <c:v>4.36E-2</c:v>
                      </c:pt>
                      <c:pt idx="1849">
                        <c:v>4.3799999999999999E-2</c:v>
                      </c:pt>
                      <c:pt idx="1850">
                        <c:v>4.4000000000000004E-2</c:v>
                      </c:pt>
                      <c:pt idx="1851">
                        <c:v>4.4000000000000004E-2</c:v>
                      </c:pt>
                      <c:pt idx="1852">
                        <c:v>4.4000000000000004E-2</c:v>
                      </c:pt>
                      <c:pt idx="1853">
                        <c:v>4.41E-2</c:v>
                      </c:pt>
                      <c:pt idx="1854">
                        <c:v>4.41E-2</c:v>
                      </c:pt>
                      <c:pt idx="1855">
                        <c:v>4.4199999999999996E-2</c:v>
                      </c:pt>
                      <c:pt idx="1856">
                        <c:v>4.4600000000000001E-2</c:v>
                      </c:pt>
                      <c:pt idx="1857">
                        <c:v>4.4500000000000005E-2</c:v>
                      </c:pt>
                      <c:pt idx="1858">
                        <c:v>4.4800000000000006E-2</c:v>
                      </c:pt>
                      <c:pt idx="1859">
                        <c:v>4.4800000000000006E-2</c:v>
                      </c:pt>
                      <c:pt idx="1860">
                        <c:v>4.58E-2</c:v>
                      </c:pt>
                      <c:pt idx="1861">
                        <c:v>4.6100000000000002E-2</c:v>
                      </c:pt>
                      <c:pt idx="1862">
                        <c:v>4.6300000000000001E-2</c:v>
                      </c:pt>
                      <c:pt idx="1863">
                        <c:v>4.7100000000000003E-2</c:v>
                      </c:pt>
                      <c:pt idx="1864">
                        <c:v>4.7E-2</c:v>
                      </c:pt>
                      <c:pt idx="1865">
                        <c:v>4.7E-2</c:v>
                      </c:pt>
                      <c:pt idx="1866">
                        <c:v>4.6699999999999998E-2</c:v>
                      </c:pt>
                      <c:pt idx="1867">
                        <c:v>4.6699999999999998E-2</c:v>
                      </c:pt>
                      <c:pt idx="1868">
                        <c:v>4.6399999999999997E-2</c:v>
                      </c:pt>
                      <c:pt idx="1869">
                        <c:v>4.6600000000000003E-2</c:v>
                      </c:pt>
                      <c:pt idx="1870">
                        <c:v>4.6799999999999994E-2</c:v>
                      </c:pt>
                      <c:pt idx="1871">
                        <c:v>4.6699999999999998E-2</c:v>
                      </c:pt>
                      <c:pt idx="1872">
                        <c:v>4.6500000000000007E-2</c:v>
                      </c:pt>
                      <c:pt idx="1873">
                        <c:v>4.6399999999999997E-2</c:v>
                      </c:pt>
                      <c:pt idx="1874">
                        <c:v>4.6199999999999998E-2</c:v>
                      </c:pt>
                      <c:pt idx="1875">
                        <c:v>4.6300000000000001E-2</c:v>
                      </c:pt>
                      <c:pt idx="1876">
                        <c:v>4.5899999999999996E-2</c:v>
                      </c:pt>
                      <c:pt idx="1877">
                        <c:v>4.5700000000000005E-2</c:v>
                      </c:pt>
                      <c:pt idx="1878">
                        <c:v>4.5899999999999996E-2</c:v>
                      </c:pt>
                      <c:pt idx="1879">
                        <c:v>4.6399999999999997E-2</c:v>
                      </c:pt>
                      <c:pt idx="1880">
                        <c:v>4.6799999999999994E-2</c:v>
                      </c:pt>
                      <c:pt idx="1881">
                        <c:v>4.6600000000000003E-2</c:v>
                      </c:pt>
                      <c:pt idx="1882">
                        <c:v>4.5999999999999999E-2</c:v>
                      </c:pt>
                      <c:pt idx="1883">
                        <c:v>4.6199999999999998E-2</c:v>
                      </c:pt>
                      <c:pt idx="1884">
                        <c:v>4.6399999999999997E-2</c:v>
                      </c:pt>
                      <c:pt idx="1885">
                        <c:v>4.6300000000000001E-2</c:v>
                      </c:pt>
                      <c:pt idx="1886">
                        <c:v>4.5999999999999999E-2</c:v>
                      </c:pt>
                      <c:pt idx="1887">
                        <c:v>4.6100000000000002E-2</c:v>
                      </c:pt>
                      <c:pt idx="1888">
                        <c:v>4.5700000000000005E-2</c:v>
                      </c:pt>
                      <c:pt idx="1889">
                        <c:v>4.58E-2</c:v>
                      </c:pt>
                      <c:pt idx="1890">
                        <c:v>4.5400000000000003E-2</c:v>
                      </c:pt>
                      <c:pt idx="1891">
                        <c:v>4.5400000000000003E-2</c:v>
                      </c:pt>
                      <c:pt idx="1892">
                        <c:v>4.5400000000000003E-2</c:v>
                      </c:pt>
                      <c:pt idx="1893">
                        <c:v>4.53E-2</c:v>
                      </c:pt>
                      <c:pt idx="1894">
                        <c:v>4.4900000000000002E-2</c:v>
                      </c:pt>
                      <c:pt idx="1895">
                        <c:v>4.4999999999999998E-2</c:v>
                      </c:pt>
                      <c:pt idx="1896">
                        <c:v>4.4999999999999998E-2</c:v>
                      </c:pt>
                      <c:pt idx="1897">
                        <c:v>4.4999999999999998E-2</c:v>
                      </c:pt>
                      <c:pt idx="1898">
                        <c:v>4.4999999999999998E-2</c:v>
                      </c:pt>
                      <c:pt idx="1899">
                        <c:v>4.53E-2</c:v>
                      </c:pt>
                      <c:pt idx="1900">
                        <c:v>4.53E-2</c:v>
                      </c:pt>
                      <c:pt idx="1901">
                        <c:v>4.5700000000000005E-2</c:v>
                      </c:pt>
                      <c:pt idx="1902">
                        <c:v>4.5999999999999999E-2</c:v>
                      </c:pt>
                      <c:pt idx="1903">
                        <c:v>4.6600000000000003E-2</c:v>
                      </c:pt>
                      <c:pt idx="1904">
                        <c:v>4.6600000000000003E-2</c:v>
                      </c:pt>
                      <c:pt idx="1905">
                        <c:v>4.6600000000000003E-2</c:v>
                      </c:pt>
                      <c:pt idx="1906">
                        <c:v>4.6799999999999994E-2</c:v>
                      </c:pt>
                      <c:pt idx="1907">
                        <c:v>4.7100000000000003E-2</c:v>
                      </c:pt>
                      <c:pt idx="1908">
                        <c:v>4.7400000000000005E-2</c:v>
                      </c:pt>
                      <c:pt idx="1909">
                        <c:v>4.82E-2</c:v>
                      </c:pt>
                      <c:pt idx="1910">
                        <c:v>4.8600000000000004E-2</c:v>
                      </c:pt>
                      <c:pt idx="1911">
                        <c:v>4.8600000000000004E-2</c:v>
                      </c:pt>
                      <c:pt idx="1912">
                        <c:v>4.8600000000000004E-2</c:v>
                      </c:pt>
                      <c:pt idx="1913">
                        <c:v>4.9100000000000005E-2</c:v>
                      </c:pt>
                      <c:pt idx="1914">
                        <c:v>4.9299999999999997E-2</c:v>
                      </c:pt>
                      <c:pt idx="1915">
                        <c:v>4.9599999999999998E-2</c:v>
                      </c:pt>
                      <c:pt idx="1916">
                        <c:v>4.9599999999999998E-2</c:v>
                      </c:pt>
                      <c:pt idx="1917">
                        <c:v>4.9100000000000005E-2</c:v>
                      </c:pt>
                      <c:pt idx="1918">
                        <c:v>4.8499999999999995E-2</c:v>
                      </c:pt>
                      <c:pt idx="1919">
                        <c:v>4.8000000000000001E-2</c:v>
                      </c:pt>
                      <c:pt idx="1920">
                        <c:v>4.7899999999999998E-2</c:v>
                      </c:pt>
                      <c:pt idx="1921">
                        <c:v>4.7899999999999998E-2</c:v>
                      </c:pt>
                      <c:pt idx="1922">
                        <c:v>4.7100000000000003E-2</c:v>
                      </c:pt>
                      <c:pt idx="1923">
                        <c:v>4.6399999999999997E-2</c:v>
                      </c:pt>
                      <c:pt idx="1924">
                        <c:v>4.5100000000000001E-2</c:v>
                      </c:pt>
                      <c:pt idx="1925">
                        <c:v>4.4400000000000002E-2</c:v>
                      </c:pt>
                      <c:pt idx="1926">
                        <c:v>4.4600000000000001E-2</c:v>
                      </c:pt>
                      <c:pt idx="1927">
                        <c:v>4.4900000000000002E-2</c:v>
                      </c:pt>
                      <c:pt idx="1928">
                        <c:v>4.53E-2</c:v>
                      </c:pt>
                      <c:pt idx="1929">
                        <c:v>4.53E-2</c:v>
                      </c:pt>
                      <c:pt idx="1930">
                        <c:v>4.5400000000000003E-2</c:v>
                      </c:pt>
                      <c:pt idx="1931">
                        <c:v>4.5700000000000005E-2</c:v>
                      </c:pt>
                      <c:pt idx="1932">
                        <c:v>4.5700000000000005E-2</c:v>
                      </c:pt>
                      <c:pt idx="1933">
                        <c:v>4.6600000000000003E-2</c:v>
                      </c:pt>
                      <c:pt idx="1934">
                        <c:v>4.6500000000000007E-2</c:v>
                      </c:pt>
                      <c:pt idx="1935">
                        <c:v>4.6500000000000007E-2</c:v>
                      </c:pt>
                      <c:pt idx="1936">
                        <c:v>4.6100000000000002E-2</c:v>
                      </c:pt>
                      <c:pt idx="1937">
                        <c:v>4.6199999999999998E-2</c:v>
                      </c:pt>
                      <c:pt idx="1938">
                        <c:v>4.5899999999999996E-2</c:v>
                      </c:pt>
                      <c:pt idx="1939">
                        <c:v>4.5899999999999996E-2</c:v>
                      </c:pt>
                      <c:pt idx="1940">
                        <c:v>4.58E-2</c:v>
                      </c:pt>
                      <c:pt idx="1941">
                        <c:v>4.5499999999999999E-2</c:v>
                      </c:pt>
                      <c:pt idx="1942">
                        <c:v>4.5499999999999999E-2</c:v>
                      </c:pt>
                      <c:pt idx="1943">
                        <c:v>4.5199999999999997E-2</c:v>
                      </c:pt>
                      <c:pt idx="1944">
                        <c:v>4.5899999999999996E-2</c:v>
                      </c:pt>
                      <c:pt idx="1945">
                        <c:v>4.5899999999999996E-2</c:v>
                      </c:pt>
                      <c:pt idx="1946">
                        <c:v>4.5899999999999996E-2</c:v>
                      </c:pt>
                      <c:pt idx="1947">
                        <c:v>4.5999999999999999E-2</c:v>
                      </c:pt>
                      <c:pt idx="1948">
                        <c:v>4.5999999999999999E-2</c:v>
                      </c:pt>
                      <c:pt idx="1949">
                        <c:v>4.5999999999999999E-2</c:v>
                      </c:pt>
                      <c:pt idx="1950">
                        <c:v>4.58E-2</c:v>
                      </c:pt>
                      <c:pt idx="1951">
                        <c:v>4.53E-2</c:v>
                      </c:pt>
                      <c:pt idx="1952">
                        <c:v>4.5100000000000001E-2</c:v>
                      </c:pt>
                      <c:pt idx="1953">
                        <c:v>4.4600000000000001E-2</c:v>
                      </c:pt>
                      <c:pt idx="1954">
                        <c:v>4.4600000000000001E-2</c:v>
                      </c:pt>
                      <c:pt idx="1955">
                        <c:v>4.4699999999999997E-2</c:v>
                      </c:pt>
                      <c:pt idx="1956">
                        <c:v>4.4500000000000005E-2</c:v>
                      </c:pt>
                      <c:pt idx="1957">
                        <c:v>4.4999999999999998E-2</c:v>
                      </c:pt>
                      <c:pt idx="1958">
                        <c:v>4.53E-2</c:v>
                      </c:pt>
                      <c:pt idx="1959">
                        <c:v>4.53E-2</c:v>
                      </c:pt>
                      <c:pt idx="1960">
                        <c:v>4.5700000000000005E-2</c:v>
                      </c:pt>
                      <c:pt idx="1961">
                        <c:v>4.6100000000000002E-2</c:v>
                      </c:pt>
                      <c:pt idx="1962">
                        <c:v>4.6100000000000002E-2</c:v>
                      </c:pt>
                      <c:pt idx="1963">
                        <c:v>4.6199999999999998E-2</c:v>
                      </c:pt>
                      <c:pt idx="1964">
                        <c:v>4.6500000000000007E-2</c:v>
                      </c:pt>
                      <c:pt idx="1965">
                        <c:v>4.7500000000000001E-2</c:v>
                      </c:pt>
                      <c:pt idx="1966">
                        <c:v>4.7899999999999998E-2</c:v>
                      </c:pt>
                      <c:pt idx="1967">
                        <c:v>4.8399999999999999E-2</c:v>
                      </c:pt>
                      <c:pt idx="1968">
                        <c:v>4.87E-2</c:v>
                      </c:pt>
                      <c:pt idx="1969">
                        <c:v>4.87E-2</c:v>
                      </c:pt>
                      <c:pt idx="1970">
                        <c:v>4.87E-2</c:v>
                      </c:pt>
                      <c:pt idx="1971">
                        <c:v>4.8399999999999999E-2</c:v>
                      </c:pt>
                      <c:pt idx="1972">
                        <c:v>4.82E-2</c:v>
                      </c:pt>
                      <c:pt idx="1973">
                        <c:v>4.8000000000000001E-2</c:v>
                      </c:pt>
                      <c:pt idx="1974">
                        <c:v>4.8000000000000001E-2</c:v>
                      </c:pt>
                      <c:pt idx="1975">
                        <c:v>4.7899999999999998E-2</c:v>
                      </c:pt>
                      <c:pt idx="1976">
                        <c:v>4.7899999999999998E-2</c:v>
                      </c:pt>
                      <c:pt idx="1977">
                        <c:v>4.7400000000000005E-2</c:v>
                      </c:pt>
                      <c:pt idx="1978">
                        <c:v>4.7599999999999996E-2</c:v>
                      </c:pt>
                      <c:pt idx="1979">
                        <c:v>4.7699999999999992E-2</c:v>
                      </c:pt>
                      <c:pt idx="1980">
                        <c:v>4.7300000000000002E-2</c:v>
                      </c:pt>
                      <c:pt idx="1981">
                        <c:v>4.7300000000000002E-2</c:v>
                      </c:pt>
                      <c:pt idx="1982">
                        <c:v>4.7199999999999999E-2</c:v>
                      </c:pt>
                      <c:pt idx="1983">
                        <c:v>4.6900000000000004E-2</c:v>
                      </c:pt>
                      <c:pt idx="1984">
                        <c:v>4.6699999999999998E-2</c:v>
                      </c:pt>
                      <c:pt idx="1985">
                        <c:v>4.7E-2</c:v>
                      </c:pt>
                      <c:pt idx="1986">
                        <c:v>4.7699999999999992E-2</c:v>
                      </c:pt>
                      <c:pt idx="1987">
                        <c:v>4.8000000000000001E-2</c:v>
                      </c:pt>
                      <c:pt idx="1988">
                        <c:v>4.7199999999999999E-2</c:v>
                      </c:pt>
                      <c:pt idx="1989">
                        <c:v>4.7500000000000001E-2</c:v>
                      </c:pt>
                      <c:pt idx="1990">
                        <c:v>4.7599999999999996E-2</c:v>
                      </c:pt>
                      <c:pt idx="1991">
                        <c:v>4.7800000000000002E-2</c:v>
                      </c:pt>
                      <c:pt idx="1992">
                        <c:v>4.7800000000000002E-2</c:v>
                      </c:pt>
                      <c:pt idx="1993">
                        <c:v>4.7500000000000001E-2</c:v>
                      </c:pt>
                      <c:pt idx="1994">
                        <c:v>4.7E-2</c:v>
                      </c:pt>
                      <c:pt idx="1995">
                        <c:v>4.6600000000000003E-2</c:v>
                      </c:pt>
                      <c:pt idx="1996">
                        <c:v>4.7E-2</c:v>
                      </c:pt>
                      <c:pt idx="1997">
                        <c:v>4.7300000000000002E-2</c:v>
                      </c:pt>
                      <c:pt idx="1998">
                        <c:v>4.7500000000000001E-2</c:v>
                      </c:pt>
                      <c:pt idx="1999">
                        <c:v>4.7199999999999999E-2</c:v>
                      </c:pt>
                      <c:pt idx="2000">
                        <c:v>4.6799999999999994E-2</c:v>
                      </c:pt>
                      <c:pt idx="2001">
                        <c:v>4.6500000000000007E-2</c:v>
                      </c:pt>
                      <c:pt idx="2002">
                        <c:v>4.5999999999999999E-2</c:v>
                      </c:pt>
                      <c:pt idx="2003">
                        <c:v>4.5999999999999999E-2</c:v>
                      </c:pt>
                      <c:pt idx="2004">
                        <c:v>4.5400000000000003E-2</c:v>
                      </c:pt>
                      <c:pt idx="2005">
                        <c:v>4.53E-2</c:v>
                      </c:pt>
                      <c:pt idx="2006">
                        <c:v>4.5199999999999997E-2</c:v>
                      </c:pt>
                      <c:pt idx="2007">
                        <c:v>4.4699999999999997E-2</c:v>
                      </c:pt>
                      <c:pt idx="2008">
                        <c:v>4.4999999999999998E-2</c:v>
                      </c:pt>
                      <c:pt idx="2009">
                        <c:v>4.4900000000000002E-2</c:v>
                      </c:pt>
                      <c:pt idx="2010">
                        <c:v>4.4800000000000006E-2</c:v>
                      </c:pt>
                      <c:pt idx="2011">
                        <c:v>4.4400000000000002E-2</c:v>
                      </c:pt>
                      <c:pt idx="2012">
                        <c:v>4.4400000000000002E-2</c:v>
                      </c:pt>
                      <c:pt idx="2013">
                        <c:v>4.4500000000000005E-2</c:v>
                      </c:pt>
                      <c:pt idx="2014">
                        <c:v>4.4699999999999997E-2</c:v>
                      </c:pt>
                      <c:pt idx="2015">
                        <c:v>4.4600000000000001E-2</c:v>
                      </c:pt>
                      <c:pt idx="2016">
                        <c:v>4.4600000000000001E-2</c:v>
                      </c:pt>
                      <c:pt idx="2017">
                        <c:v>4.6300000000000001E-2</c:v>
                      </c:pt>
                      <c:pt idx="2018">
                        <c:v>4.6300000000000001E-2</c:v>
                      </c:pt>
                      <c:pt idx="2019">
                        <c:v>4.6500000000000007E-2</c:v>
                      </c:pt>
                      <c:pt idx="2020">
                        <c:v>4.7300000000000002E-2</c:v>
                      </c:pt>
                      <c:pt idx="2021">
                        <c:v>4.7699999999999992E-2</c:v>
                      </c:pt>
                      <c:pt idx="2022">
                        <c:v>4.7500000000000001E-2</c:v>
                      </c:pt>
                      <c:pt idx="2023">
                        <c:v>4.6900000000000004E-2</c:v>
                      </c:pt>
                      <c:pt idx="2024">
                        <c:v>4.6900000000000004E-2</c:v>
                      </c:pt>
                      <c:pt idx="2025">
                        <c:v>4.6300000000000001E-2</c:v>
                      </c:pt>
                      <c:pt idx="2026">
                        <c:v>4.6300000000000001E-2</c:v>
                      </c:pt>
                      <c:pt idx="2027">
                        <c:v>4.6799999999999994E-2</c:v>
                      </c:pt>
                      <c:pt idx="2028">
                        <c:v>4.6500000000000007E-2</c:v>
                      </c:pt>
                      <c:pt idx="2029">
                        <c:v>4.6300000000000001E-2</c:v>
                      </c:pt>
                      <c:pt idx="2030">
                        <c:v>4.6699999999999998E-2</c:v>
                      </c:pt>
                      <c:pt idx="2031">
                        <c:v>4.7100000000000003E-2</c:v>
                      </c:pt>
                      <c:pt idx="2032">
                        <c:v>4.82E-2</c:v>
                      </c:pt>
                      <c:pt idx="2033">
                        <c:v>4.87E-2</c:v>
                      </c:pt>
                      <c:pt idx="2034">
                        <c:v>4.9299999999999997E-2</c:v>
                      </c:pt>
                      <c:pt idx="2035">
                        <c:v>4.9699999999999994E-2</c:v>
                      </c:pt>
                      <c:pt idx="2036">
                        <c:v>0.05</c:v>
                      </c:pt>
                      <c:pt idx="2037">
                        <c:v>5.0099999999999999E-2</c:v>
                      </c:pt>
                      <c:pt idx="2038">
                        <c:v>5.0799999999999998E-2</c:v>
                      </c:pt>
                      <c:pt idx="2039">
                        <c:v>5.1399999999999994E-2</c:v>
                      </c:pt>
                      <c:pt idx="2040">
                        <c:v>5.2400000000000002E-2</c:v>
                      </c:pt>
                      <c:pt idx="2041">
                        <c:v>5.3899999999999997E-2</c:v>
                      </c:pt>
                      <c:pt idx="2042">
                        <c:v>5.4400000000000004E-2</c:v>
                      </c:pt>
                      <c:pt idx="2043">
                        <c:v>5.4100000000000002E-2</c:v>
                      </c:pt>
                      <c:pt idx="2044">
                        <c:v>5.2000000000000005E-2</c:v>
                      </c:pt>
                      <c:pt idx="2045">
                        <c:v>5.1699999999999996E-2</c:v>
                      </c:pt>
                      <c:pt idx="2046">
                        <c:v>5.0700000000000002E-2</c:v>
                      </c:pt>
                      <c:pt idx="2047">
                        <c:v>5.0499999999999996E-2</c:v>
                      </c:pt>
                      <c:pt idx="2048">
                        <c:v>5.0499999999999996E-2</c:v>
                      </c:pt>
                      <c:pt idx="2049">
                        <c:v>5.1100000000000007E-2</c:v>
                      </c:pt>
                      <c:pt idx="2050">
                        <c:v>5.0900000000000001E-2</c:v>
                      </c:pt>
                      <c:pt idx="2051">
                        <c:v>5.0999999999999997E-2</c:v>
                      </c:pt>
                      <c:pt idx="2052">
                        <c:v>5.0799999999999998E-2</c:v>
                      </c:pt>
                      <c:pt idx="2053">
                        <c:v>5.0599999999999999E-2</c:v>
                      </c:pt>
                      <c:pt idx="2054">
                        <c:v>5.0799999999999998E-2</c:v>
                      </c:pt>
                      <c:pt idx="2055">
                        <c:v>5.0700000000000002E-2</c:v>
                      </c:pt>
                      <c:pt idx="2056">
                        <c:v>5.0599999999999999E-2</c:v>
                      </c:pt>
                      <c:pt idx="2057">
                        <c:v>5.1100000000000007E-2</c:v>
                      </c:pt>
                      <c:pt idx="2058">
                        <c:v>5.1100000000000007E-2</c:v>
                      </c:pt>
                      <c:pt idx="2059">
                        <c:v>5.1100000000000007E-2</c:v>
                      </c:pt>
                      <c:pt idx="2060">
                        <c:v>5.1399999999999994E-2</c:v>
                      </c:pt>
                      <c:pt idx="2061">
                        <c:v>5.0999999999999997E-2</c:v>
                      </c:pt>
                      <c:pt idx="2062">
                        <c:v>5.0700000000000002E-2</c:v>
                      </c:pt>
                      <c:pt idx="2063">
                        <c:v>5.0900000000000001E-2</c:v>
                      </c:pt>
                      <c:pt idx="2064">
                        <c:v>5.0900000000000001E-2</c:v>
                      </c:pt>
                      <c:pt idx="2065">
                        <c:v>5.04E-2</c:v>
                      </c:pt>
                      <c:pt idx="2066">
                        <c:v>4.9699999999999994E-2</c:v>
                      </c:pt>
                      <c:pt idx="2067">
                        <c:v>4.9699999999999994E-2</c:v>
                      </c:pt>
                      <c:pt idx="2068">
                        <c:v>4.9599999999999998E-2</c:v>
                      </c:pt>
                      <c:pt idx="2069">
                        <c:v>4.8799999999999996E-2</c:v>
                      </c:pt>
                      <c:pt idx="2070">
                        <c:v>4.82E-2</c:v>
                      </c:pt>
                      <c:pt idx="2071">
                        <c:v>4.7699999999999992E-2</c:v>
                      </c:pt>
                      <c:pt idx="2072">
                        <c:v>4.7800000000000002E-2</c:v>
                      </c:pt>
                      <c:pt idx="2073">
                        <c:v>4.8000000000000001E-2</c:v>
                      </c:pt>
                      <c:pt idx="2074">
                        <c:v>4.82E-2</c:v>
                      </c:pt>
                      <c:pt idx="2075">
                        <c:v>4.8300000000000003E-2</c:v>
                      </c:pt>
                      <c:pt idx="2076">
                        <c:v>4.8600000000000004E-2</c:v>
                      </c:pt>
                      <c:pt idx="2077">
                        <c:v>4.8600000000000004E-2</c:v>
                      </c:pt>
                      <c:pt idx="2078">
                        <c:v>4.8399999999999999E-2</c:v>
                      </c:pt>
                      <c:pt idx="2079">
                        <c:v>4.87E-2</c:v>
                      </c:pt>
                      <c:pt idx="2080">
                        <c:v>4.9299999999999997E-2</c:v>
                      </c:pt>
                      <c:pt idx="2081">
                        <c:v>4.9400000000000006E-2</c:v>
                      </c:pt>
                      <c:pt idx="2082">
                        <c:v>4.9299999999999997E-2</c:v>
                      </c:pt>
                      <c:pt idx="2083">
                        <c:v>4.9000000000000002E-2</c:v>
                      </c:pt>
                      <c:pt idx="2084">
                        <c:v>4.8899999999999999E-2</c:v>
                      </c:pt>
                      <c:pt idx="2085">
                        <c:v>4.8600000000000004E-2</c:v>
                      </c:pt>
                      <c:pt idx="2086">
                        <c:v>4.8899999999999999E-2</c:v>
                      </c:pt>
                      <c:pt idx="2087">
                        <c:v>4.8899999999999999E-2</c:v>
                      </c:pt>
                      <c:pt idx="2088">
                        <c:v>4.9000000000000002E-2</c:v>
                      </c:pt>
                      <c:pt idx="2089">
                        <c:v>4.9000000000000002E-2</c:v>
                      </c:pt>
                      <c:pt idx="2090">
                        <c:v>4.87E-2</c:v>
                      </c:pt>
                      <c:pt idx="2091">
                        <c:v>4.82E-2</c:v>
                      </c:pt>
                      <c:pt idx="2092">
                        <c:v>4.8000000000000001E-2</c:v>
                      </c:pt>
                      <c:pt idx="2093">
                        <c:v>4.8399999999999999E-2</c:v>
                      </c:pt>
                      <c:pt idx="2094">
                        <c:v>4.82E-2</c:v>
                      </c:pt>
                      <c:pt idx="2095">
                        <c:v>4.7699999999999992E-2</c:v>
                      </c:pt>
                      <c:pt idx="2096">
                        <c:v>4.7500000000000001E-2</c:v>
                      </c:pt>
                      <c:pt idx="2097">
                        <c:v>4.7500000000000001E-2</c:v>
                      </c:pt>
                      <c:pt idx="2098">
                        <c:v>4.7E-2</c:v>
                      </c:pt>
                      <c:pt idx="2099">
                        <c:v>4.7E-2</c:v>
                      </c:pt>
                      <c:pt idx="2100">
                        <c:v>4.7599999999999996E-2</c:v>
                      </c:pt>
                      <c:pt idx="2101">
                        <c:v>4.7300000000000002E-2</c:v>
                      </c:pt>
                      <c:pt idx="2102">
                        <c:v>4.7699999999999992E-2</c:v>
                      </c:pt>
                      <c:pt idx="2103">
                        <c:v>4.82E-2</c:v>
                      </c:pt>
                      <c:pt idx="2104">
                        <c:v>4.8899999999999999E-2</c:v>
                      </c:pt>
                      <c:pt idx="2105">
                        <c:v>4.8399999999999999E-2</c:v>
                      </c:pt>
                      <c:pt idx="2106">
                        <c:v>4.8000000000000001E-2</c:v>
                      </c:pt>
                      <c:pt idx="2107">
                        <c:v>4.7699999999999992E-2</c:v>
                      </c:pt>
                      <c:pt idx="2108">
                        <c:v>4.7899999999999998E-2</c:v>
                      </c:pt>
                      <c:pt idx="2109">
                        <c:v>4.8600000000000004E-2</c:v>
                      </c:pt>
                      <c:pt idx="2110">
                        <c:v>4.82E-2</c:v>
                      </c:pt>
                      <c:pt idx="2111">
                        <c:v>4.8300000000000003E-2</c:v>
                      </c:pt>
                      <c:pt idx="2112">
                        <c:v>4.87E-2</c:v>
                      </c:pt>
                      <c:pt idx="2113">
                        <c:v>4.87E-2</c:v>
                      </c:pt>
                      <c:pt idx="2114">
                        <c:v>4.9699999999999994E-2</c:v>
                      </c:pt>
                      <c:pt idx="2115">
                        <c:v>4.9800000000000004E-2</c:v>
                      </c:pt>
                      <c:pt idx="2116">
                        <c:v>4.9800000000000004E-2</c:v>
                      </c:pt>
                      <c:pt idx="2117">
                        <c:v>4.9800000000000004E-2</c:v>
                      </c:pt>
                      <c:pt idx="2118">
                        <c:v>0.05</c:v>
                      </c:pt>
                      <c:pt idx="2119">
                        <c:v>5.0300000000000004E-2</c:v>
                      </c:pt>
                      <c:pt idx="2120">
                        <c:v>5.0700000000000002E-2</c:v>
                      </c:pt>
                      <c:pt idx="2121">
                        <c:v>5.0900000000000001E-2</c:v>
                      </c:pt>
                      <c:pt idx="2122">
                        <c:v>5.1200000000000002E-2</c:v>
                      </c:pt>
                      <c:pt idx="2123">
                        <c:v>5.1299999999999998E-2</c:v>
                      </c:pt>
                      <c:pt idx="2124">
                        <c:v>5.0499999999999996E-2</c:v>
                      </c:pt>
                      <c:pt idx="2125">
                        <c:v>0.05</c:v>
                      </c:pt>
                      <c:pt idx="2126">
                        <c:v>0.05</c:v>
                      </c:pt>
                      <c:pt idx="2127">
                        <c:v>4.9699999999999994E-2</c:v>
                      </c:pt>
                      <c:pt idx="2128">
                        <c:v>4.9400000000000006E-2</c:v>
                      </c:pt>
                      <c:pt idx="2129">
                        <c:v>4.9200000000000001E-2</c:v>
                      </c:pt>
                      <c:pt idx="2130">
                        <c:v>4.9100000000000005E-2</c:v>
                      </c:pt>
                      <c:pt idx="2131">
                        <c:v>4.9000000000000002E-2</c:v>
                      </c:pt>
                      <c:pt idx="2132">
                        <c:v>4.8799999999999996E-2</c:v>
                      </c:pt>
                      <c:pt idx="2133">
                        <c:v>4.8600000000000004E-2</c:v>
                      </c:pt>
                      <c:pt idx="2134">
                        <c:v>4.8899999999999999E-2</c:v>
                      </c:pt>
                      <c:pt idx="2135">
                        <c:v>4.8899999999999999E-2</c:v>
                      </c:pt>
                      <c:pt idx="2136">
                        <c:v>4.87E-2</c:v>
                      </c:pt>
                      <c:pt idx="2137">
                        <c:v>4.9299999999999997E-2</c:v>
                      </c:pt>
                      <c:pt idx="2138">
                        <c:v>0.05</c:v>
                      </c:pt>
                      <c:pt idx="2139">
                        <c:v>5.0499999999999996E-2</c:v>
                      </c:pt>
                      <c:pt idx="2140">
                        <c:v>5.0499999999999996E-2</c:v>
                      </c:pt>
                      <c:pt idx="2141">
                        <c:v>5.1299999999999998E-2</c:v>
                      </c:pt>
                      <c:pt idx="2142">
                        <c:v>5.1900000000000002E-2</c:v>
                      </c:pt>
                      <c:pt idx="2143">
                        <c:v>5.1200000000000002E-2</c:v>
                      </c:pt>
                      <c:pt idx="2144">
                        <c:v>5.1200000000000002E-2</c:v>
                      </c:pt>
                      <c:pt idx="2145">
                        <c:v>5.1100000000000007E-2</c:v>
                      </c:pt>
                      <c:pt idx="2146">
                        <c:v>5.1299999999999998E-2</c:v>
                      </c:pt>
                      <c:pt idx="2147">
                        <c:v>5.1299999999999998E-2</c:v>
                      </c:pt>
                      <c:pt idx="2148">
                        <c:v>5.0999999999999997E-2</c:v>
                      </c:pt>
                      <c:pt idx="2149">
                        <c:v>5.0999999999999997E-2</c:v>
                      </c:pt>
                      <c:pt idx="2150">
                        <c:v>5.0999999999999997E-2</c:v>
                      </c:pt>
                      <c:pt idx="2151">
                        <c:v>5.1100000000000007E-2</c:v>
                      </c:pt>
                      <c:pt idx="2152">
                        <c:v>5.1299999999999998E-2</c:v>
                      </c:pt>
                      <c:pt idx="2153">
                        <c:v>5.0900000000000001E-2</c:v>
                      </c:pt>
                      <c:pt idx="2154">
                        <c:v>5.0700000000000002E-2</c:v>
                      </c:pt>
                      <c:pt idx="2155">
                        <c:v>5.0700000000000002E-2</c:v>
                      </c:pt>
                      <c:pt idx="2156">
                        <c:v>5.0199999999999995E-2</c:v>
                      </c:pt>
                      <c:pt idx="2157">
                        <c:v>5.0199999999999995E-2</c:v>
                      </c:pt>
                      <c:pt idx="2158">
                        <c:v>4.99E-2</c:v>
                      </c:pt>
                      <c:pt idx="2159">
                        <c:v>4.9599999999999998E-2</c:v>
                      </c:pt>
                      <c:pt idx="2160">
                        <c:v>4.9500000000000002E-2</c:v>
                      </c:pt>
                      <c:pt idx="2161">
                        <c:v>4.9599999999999998E-2</c:v>
                      </c:pt>
                      <c:pt idx="2162">
                        <c:v>4.9599999999999998E-2</c:v>
                      </c:pt>
                      <c:pt idx="2163">
                        <c:v>4.9800000000000004E-2</c:v>
                      </c:pt>
                      <c:pt idx="2164">
                        <c:v>0.05</c:v>
                      </c:pt>
                      <c:pt idx="2165">
                        <c:v>4.9699999999999994E-2</c:v>
                      </c:pt>
                      <c:pt idx="2166">
                        <c:v>4.99E-2</c:v>
                      </c:pt>
                      <c:pt idx="2167">
                        <c:v>5.0099999999999999E-2</c:v>
                      </c:pt>
                      <c:pt idx="2168">
                        <c:v>5.0099999999999999E-2</c:v>
                      </c:pt>
                      <c:pt idx="2169">
                        <c:v>5.0099999999999999E-2</c:v>
                      </c:pt>
                      <c:pt idx="2170">
                        <c:v>5.0099999999999999E-2</c:v>
                      </c:pt>
                      <c:pt idx="2171">
                        <c:v>0.05</c:v>
                      </c:pt>
                      <c:pt idx="2172">
                        <c:v>4.9800000000000004E-2</c:v>
                      </c:pt>
                      <c:pt idx="2173">
                        <c:v>4.9599999999999998E-2</c:v>
                      </c:pt>
                      <c:pt idx="2174">
                        <c:v>4.9699999999999994E-2</c:v>
                      </c:pt>
                      <c:pt idx="2175">
                        <c:v>4.9299999999999997E-2</c:v>
                      </c:pt>
                      <c:pt idx="2176">
                        <c:v>4.9200000000000001E-2</c:v>
                      </c:pt>
                      <c:pt idx="2177">
                        <c:v>4.9200000000000001E-2</c:v>
                      </c:pt>
                      <c:pt idx="2178">
                        <c:v>4.9500000000000002E-2</c:v>
                      </c:pt>
                      <c:pt idx="2179">
                        <c:v>5.0499999999999996E-2</c:v>
                      </c:pt>
                      <c:pt idx="2180">
                        <c:v>5.16E-2</c:v>
                      </c:pt>
                      <c:pt idx="2181">
                        <c:v>5.2499999999999998E-2</c:v>
                      </c:pt>
                      <c:pt idx="2182">
                        <c:v>5.4699999999999999E-2</c:v>
                      </c:pt>
                      <c:pt idx="2183">
                        <c:v>5.3699999999999998E-2</c:v>
                      </c:pt>
                      <c:pt idx="2184">
                        <c:v>5.3699999999999998E-2</c:v>
                      </c:pt>
                      <c:pt idx="2185">
                        <c:v>5.4199999999999998E-2</c:v>
                      </c:pt>
                      <c:pt idx="2186">
                        <c:v>5.4600000000000003E-2</c:v>
                      </c:pt>
                      <c:pt idx="2187">
                        <c:v>5.5099999999999996E-2</c:v>
                      </c:pt>
                      <c:pt idx="2188">
                        <c:v>5.5500000000000001E-2</c:v>
                      </c:pt>
                      <c:pt idx="2189">
                        <c:v>5.5899999999999998E-2</c:v>
                      </c:pt>
                      <c:pt idx="2190">
                        <c:v>5.6399999999999999E-2</c:v>
                      </c:pt>
                      <c:pt idx="2191">
                        <c:v>5.6500000000000002E-2</c:v>
                      </c:pt>
                      <c:pt idx="2192">
                        <c:v>5.6500000000000002E-2</c:v>
                      </c:pt>
                      <c:pt idx="2193">
                        <c:v>5.5899999999999998E-2</c:v>
                      </c:pt>
                      <c:pt idx="2194">
                        <c:v>5.57E-2</c:v>
                      </c:pt>
                      <c:pt idx="2195">
                        <c:v>5.6600000000000004E-2</c:v>
                      </c:pt>
                      <c:pt idx="2196">
                        <c:v>5.79E-2</c:v>
                      </c:pt>
                      <c:pt idx="2197">
                        <c:v>5.8899999999999994E-2</c:v>
                      </c:pt>
                      <c:pt idx="2198">
                        <c:v>6.0999999999999999E-2</c:v>
                      </c:pt>
                      <c:pt idx="2199">
                        <c:v>6.3700000000000007E-2</c:v>
                      </c:pt>
                      <c:pt idx="2200">
                        <c:v>6.4600000000000005E-2</c:v>
                      </c:pt>
                      <c:pt idx="2201">
                        <c:v>6.4600000000000005E-2</c:v>
                      </c:pt>
                      <c:pt idx="2202">
                        <c:v>6.5099999999999991E-2</c:v>
                      </c:pt>
                      <c:pt idx="2203">
                        <c:v>6.5099999999999991E-2</c:v>
                      </c:pt>
                      <c:pt idx="2204">
                        <c:v>6.4000000000000001E-2</c:v>
                      </c:pt>
                      <c:pt idx="2205">
                        <c:v>6.0499999999999998E-2</c:v>
                      </c:pt>
                      <c:pt idx="2206">
                        <c:v>5.8700000000000002E-2</c:v>
                      </c:pt>
                      <c:pt idx="2207">
                        <c:v>5.7099999999999998E-2</c:v>
                      </c:pt>
                      <c:pt idx="2208">
                        <c:v>5.7099999999999998E-2</c:v>
                      </c:pt>
                      <c:pt idx="2209">
                        <c:v>5.8299999999999998E-2</c:v>
                      </c:pt>
                      <c:pt idx="2210">
                        <c:v>5.8499999999999996E-2</c:v>
                      </c:pt>
                      <c:pt idx="2211">
                        <c:v>5.8700000000000002E-2</c:v>
                      </c:pt>
                      <c:pt idx="2212">
                        <c:v>5.8700000000000002E-2</c:v>
                      </c:pt>
                      <c:pt idx="2213">
                        <c:v>5.8700000000000002E-2</c:v>
                      </c:pt>
                      <c:pt idx="2214">
                        <c:v>5.8400000000000001E-2</c:v>
                      </c:pt>
                      <c:pt idx="2215">
                        <c:v>5.8400000000000001E-2</c:v>
                      </c:pt>
                      <c:pt idx="2216">
                        <c:v>5.8099999999999999E-2</c:v>
                      </c:pt>
                      <c:pt idx="2217">
                        <c:v>5.7699999999999994E-2</c:v>
                      </c:pt>
                      <c:pt idx="2218">
                        <c:v>5.7699999999999994E-2</c:v>
                      </c:pt>
                      <c:pt idx="2219">
                        <c:v>5.74E-2</c:v>
                      </c:pt>
                      <c:pt idx="2220">
                        <c:v>5.74E-2</c:v>
                      </c:pt>
                      <c:pt idx="2221">
                        <c:v>5.74E-2</c:v>
                      </c:pt>
                      <c:pt idx="2222">
                        <c:v>5.7500000000000002E-2</c:v>
                      </c:pt>
                      <c:pt idx="2223">
                        <c:v>5.7500000000000002E-2</c:v>
                      </c:pt>
                      <c:pt idx="2224">
                        <c:v>5.7699999999999994E-2</c:v>
                      </c:pt>
                      <c:pt idx="2225">
                        <c:v>5.7999999999999996E-2</c:v>
                      </c:pt>
                      <c:pt idx="2226">
                        <c:v>5.9200000000000003E-2</c:v>
                      </c:pt>
                      <c:pt idx="2227">
                        <c:v>6.0100000000000001E-2</c:v>
                      </c:pt>
                      <c:pt idx="2228">
                        <c:v>6.1600000000000002E-2</c:v>
                      </c:pt>
                      <c:pt idx="2229">
                        <c:v>6.1600000000000002E-2</c:v>
                      </c:pt>
                      <c:pt idx="2230">
                        <c:v>6.1600000000000002E-2</c:v>
                      </c:pt>
                      <c:pt idx="2231">
                        <c:v>6.1399999999999996E-2</c:v>
                      </c:pt>
                      <c:pt idx="2232">
                        <c:v>6.1900000000000004E-2</c:v>
                      </c:pt>
                      <c:pt idx="2233">
                        <c:v>6.3500000000000001E-2</c:v>
                      </c:pt>
                      <c:pt idx="2234">
                        <c:v>6.4500000000000002E-2</c:v>
                      </c:pt>
                      <c:pt idx="2235">
                        <c:v>6.5299999999999997E-2</c:v>
                      </c:pt>
                      <c:pt idx="2236">
                        <c:v>6.6199999999999995E-2</c:v>
                      </c:pt>
                      <c:pt idx="2237">
                        <c:v>6.6299999999999998E-2</c:v>
                      </c:pt>
                      <c:pt idx="2238">
                        <c:v>6.6600000000000006E-2</c:v>
                      </c:pt>
                      <c:pt idx="2239">
                        <c:v>6.7000000000000004E-2</c:v>
                      </c:pt>
                      <c:pt idx="2240">
                        <c:v>6.7000000000000004E-2</c:v>
                      </c:pt>
                      <c:pt idx="2241">
                        <c:v>6.7000000000000004E-2</c:v>
                      </c:pt>
                      <c:pt idx="2242">
                        <c:v>6.7000000000000004E-2</c:v>
                      </c:pt>
                      <c:pt idx="2243">
                        <c:v>6.5199999999999994E-2</c:v>
                      </c:pt>
                      <c:pt idx="2244">
                        <c:v>6.3399999999999998E-2</c:v>
                      </c:pt>
                      <c:pt idx="2245">
                        <c:v>6.2400000000000004E-2</c:v>
                      </c:pt>
                      <c:pt idx="2246">
                        <c:v>6.2400000000000004E-2</c:v>
                      </c:pt>
                      <c:pt idx="2247">
                        <c:v>6.2E-2</c:v>
                      </c:pt>
                      <c:pt idx="2248">
                        <c:v>6.1799999999999994E-2</c:v>
                      </c:pt>
                      <c:pt idx="2249">
                        <c:v>6.1799999999999994E-2</c:v>
                      </c:pt>
                      <c:pt idx="2250">
                        <c:v>6.1100000000000002E-2</c:v>
                      </c:pt>
                      <c:pt idx="2251">
                        <c:v>6.0599999999999994E-2</c:v>
                      </c:pt>
                      <c:pt idx="2252">
                        <c:v>5.9900000000000002E-2</c:v>
                      </c:pt>
                      <c:pt idx="2253">
                        <c:v>5.9200000000000003E-2</c:v>
                      </c:pt>
                      <c:pt idx="2254">
                        <c:v>5.9000000000000004E-2</c:v>
                      </c:pt>
                      <c:pt idx="2255">
                        <c:v>5.8299999999999998E-2</c:v>
                      </c:pt>
                      <c:pt idx="2256">
                        <c:v>5.7599999999999998E-2</c:v>
                      </c:pt>
                      <c:pt idx="2257">
                        <c:v>5.6799999999999996E-2</c:v>
                      </c:pt>
                      <c:pt idx="2258">
                        <c:v>5.6299999999999996E-2</c:v>
                      </c:pt>
                      <c:pt idx="2259">
                        <c:v>5.5500000000000001E-2</c:v>
                      </c:pt>
                      <c:pt idx="2260">
                        <c:v>5.5E-2</c:v>
                      </c:pt>
                      <c:pt idx="2261">
                        <c:v>5.4400000000000004E-2</c:v>
                      </c:pt>
                      <c:pt idx="2262">
                        <c:v>5.4000000000000006E-2</c:v>
                      </c:pt>
                      <c:pt idx="2263">
                        <c:v>5.4400000000000004E-2</c:v>
                      </c:pt>
                      <c:pt idx="2264">
                        <c:v>5.57E-2</c:v>
                      </c:pt>
                      <c:pt idx="2265">
                        <c:v>5.79E-2</c:v>
                      </c:pt>
                      <c:pt idx="2266">
                        <c:v>5.8600000000000006E-2</c:v>
                      </c:pt>
                      <c:pt idx="2267">
                        <c:v>5.8899999999999994E-2</c:v>
                      </c:pt>
                      <c:pt idx="2268">
                        <c:v>5.9299999999999999E-2</c:v>
                      </c:pt>
                      <c:pt idx="2269">
                        <c:v>5.79E-2</c:v>
                      </c:pt>
                      <c:pt idx="2270">
                        <c:v>5.79E-2</c:v>
                      </c:pt>
                      <c:pt idx="2271">
                        <c:v>5.7200000000000001E-2</c:v>
                      </c:pt>
                      <c:pt idx="2272">
                        <c:v>5.67E-2</c:v>
                      </c:pt>
                      <c:pt idx="2273">
                        <c:v>5.62E-2</c:v>
                      </c:pt>
                      <c:pt idx="2274">
                        <c:v>5.5599999999999997E-2</c:v>
                      </c:pt>
                      <c:pt idx="2275">
                        <c:v>5.5E-2</c:v>
                      </c:pt>
                      <c:pt idx="2276">
                        <c:v>5.4100000000000002E-2</c:v>
                      </c:pt>
                      <c:pt idx="2277">
                        <c:v>5.4000000000000006E-2</c:v>
                      </c:pt>
                      <c:pt idx="2278">
                        <c:v>5.4199999999999998E-2</c:v>
                      </c:pt>
                      <c:pt idx="2279">
                        <c:v>5.4000000000000006E-2</c:v>
                      </c:pt>
                      <c:pt idx="2280">
                        <c:v>5.3499999999999999E-2</c:v>
                      </c:pt>
                      <c:pt idx="2281">
                        <c:v>5.3399999999999996E-2</c:v>
                      </c:pt>
                      <c:pt idx="2282">
                        <c:v>5.3699999999999998E-2</c:v>
                      </c:pt>
                      <c:pt idx="2283">
                        <c:v>5.3699999999999998E-2</c:v>
                      </c:pt>
                      <c:pt idx="2284">
                        <c:v>5.3600000000000002E-2</c:v>
                      </c:pt>
                      <c:pt idx="2285">
                        <c:v>5.4100000000000002E-2</c:v>
                      </c:pt>
                      <c:pt idx="2286">
                        <c:v>5.4400000000000004E-2</c:v>
                      </c:pt>
                      <c:pt idx="2287">
                        <c:v>5.45E-2</c:v>
                      </c:pt>
                      <c:pt idx="2288">
                        <c:v>5.45E-2</c:v>
                      </c:pt>
                      <c:pt idx="2289">
                        <c:v>5.4699999999999999E-2</c:v>
                      </c:pt>
                      <c:pt idx="2290">
                        <c:v>5.4900000000000004E-2</c:v>
                      </c:pt>
                      <c:pt idx="2291">
                        <c:v>5.4900000000000004E-2</c:v>
                      </c:pt>
                      <c:pt idx="2292">
                        <c:v>5.4900000000000004E-2</c:v>
                      </c:pt>
                      <c:pt idx="2293">
                        <c:v>5.5300000000000002E-2</c:v>
                      </c:pt>
                      <c:pt idx="2294">
                        <c:v>5.5599999999999997E-2</c:v>
                      </c:pt>
                      <c:pt idx="2295">
                        <c:v>5.5599999999999997E-2</c:v>
                      </c:pt>
                      <c:pt idx="2296">
                        <c:v>5.5599999999999997E-2</c:v>
                      </c:pt>
                      <c:pt idx="2297">
                        <c:v>5.5599999999999997E-2</c:v>
                      </c:pt>
                      <c:pt idx="2298">
                        <c:v>5.57E-2</c:v>
                      </c:pt>
                      <c:pt idx="2299">
                        <c:v>5.5899999999999998E-2</c:v>
                      </c:pt>
                      <c:pt idx="2300">
                        <c:v>5.5899999999999998E-2</c:v>
                      </c:pt>
                      <c:pt idx="2301">
                        <c:v>5.6100000000000004E-2</c:v>
                      </c:pt>
                      <c:pt idx="2302">
                        <c:v>5.62E-2</c:v>
                      </c:pt>
                      <c:pt idx="2303">
                        <c:v>5.7000000000000002E-2</c:v>
                      </c:pt>
                      <c:pt idx="2304">
                        <c:v>5.7099999999999998E-2</c:v>
                      </c:pt>
                      <c:pt idx="2305">
                        <c:v>5.6799999999999996E-2</c:v>
                      </c:pt>
                      <c:pt idx="2306">
                        <c:v>5.6799999999999996E-2</c:v>
                      </c:pt>
                      <c:pt idx="2307">
                        <c:v>5.6799999999999996E-2</c:v>
                      </c:pt>
                      <c:pt idx="2308">
                        <c:v>5.6799999999999996E-2</c:v>
                      </c:pt>
                      <c:pt idx="2309">
                        <c:v>5.6900000000000006E-2</c:v>
                      </c:pt>
                      <c:pt idx="2310">
                        <c:v>5.7099999999999998E-2</c:v>
                      </c:pt>
                      <c:pt idx="2311">
                        <c:v>5.7300000000000004E-2</c:v>
                      </c:pt>
                      <c:pt idx="2312">
                        <c:v>5.7099999999999998E-2</c:v>
                      </c:pt>
                      <c:pt idx="2313">
                        <c:v>5.6900000000000006E-2</c:v>
                      </c:pt>
                      <c:pt idx="2314">
                        <c:v>5.6600000000000004E-2</c:v>
                      </c:pt>
                      <c:pt idx="2315">
                        <c:v>5.67E-2</c:v>
                      </c:pt>
                      <c:pt idx="2316">
                        <c:v>5.6900000000000006E-2</c:v>
                      </c:pt>
                      <c:pt idx="2317">
                        <c:v>5.6900000000000006E-2</c:v>
                      </c:pt>
                      <c:pt idx="2318">
                        <c:v>5.6900000000000006E-2</c:v>
                      </c:pt>
                      <c:pt idx="2319">
                        <c:v>5.6799999999999996E-2</c:v>
                      </c:pt>
                      <c:pt idx="2320">
                        <c:v>5.6799999999999996E-2</c:v>
                      </c:pt>
                      <c:pt idx="2321">
                        <c:v>5.6799999999999996E-2</c:v>
                      </c:pt>
                      <c:pt idx="2322">
                        <c:v>5.6399999999999999E-2</c:v>
                      </c:pt>
                      <c:pt idx="2323">
                        <c:v>5.5899999999999998E-2</c:v>
                      </c:pt>
                      <c:pt idx="2324">
                        <c:v>5.4900000000000004E-2</c:v>
                      </c:pt>
                      <c:pt idx="2325">
                        <c:v>5.4299999999999994E-2</c:v>
                      </c:pt>
                      <c:pt idx="2326">
                        <c:v>5.2699999999999997E-2</c:v>
                      </c:pt>
                      <c:pt idx="2327">
                        <c:v>5.1699999999999996E-2</c:v>
                      </c:pt>
                      <c:pt idx="2328">
                        <c:v>5.1399999999999994E-2</c:v>
                      </c:pt>
                      <c:pt idx="2329">
                        <c:v>5.1699999999999996E-2</c:v>
                      </c:pt>
                      <c:pt idx="2330">
                        <c:v>5.2499999999999998E-2</c:v>
                      </c:pt>
                      <c:pt idx="2331">
                        <c:v>5.2600000000000001E-2</c:v>
                      </c:pt>
                      <c:pt idx="2332">
                        <c:v>5.2699999999999997E-2</c:v>
                      </c:pt>
                      <c:pt idx="2333">
                        <c:v>5.3200000000000004E-2</c:v>
                      </c:pt>
                      <c:pt idx="2334">
                        <c:v>5.3600000000000002E-2</c:v>
                      </c:pt>
                      <c:pt idx="2335">
                        <c:v>5.3699999999999998E-2</c:v>
                      </c:pt>
                      <c:pt idx="2336">
                        <c:v>5.3600000000000002E-2</c:v>
                      </c:pt>
                      <c:pt idx="2337">
                        <c:v>5.3399999999999996E-2</c:v>
                      </c:pt>
                      <c:pt idx="2338">
                        <c:v>5.28E-2</c:v>
                      </c:pt>
                      <c:pt idx="2339">
                        <c:v>5.2000000000000005E-2</c:v>
                      </c:pt>
                      <c:pt idx="2340">
                        <c:v>5.1900000000000002E-2</c:v>
                      </c:pt>
                      <c:pt idx="2341">
                        <c:v>5.1699999999999996E-2</c:v>
                      </c:pt>
                      <c:pt idx="2342">
                        <c:v>5.1699999999999996E-2</c:v>
                      </c:pt>
                      <c:pt idx="2343">
                        <c:v>5.0700000000000002E-2</c:v>
                      </c:pt>
                      <c:pt idx="2344">
                        <c:v>5.0499999999999996E-2</c:v>
                      </c:pt>
                      <c:pt idx="2345">
                        <c:v>5.04E-2</c:v>
                      </c:pt>
                      <c:pt idx="2346">
                        <c:v>5.04E-2</c:v>
                      </c:pt>
                      <c:pt idx="2347">
                        <c:v>5.04E-2</c:v>
                      </c:pt>
                      <c:pt idx="2348">
                        <c:v>4.99E-2</c:v>
                      </c:pt>
                      <c:pt idx="2349">
                        <c:v>4.99E-2</c:v>
                      </c:pt>
                      <c:pt idx="2350">
                        <c:v>5.0300000000000004E-2</c:v>
                      </c:pt>
                      <c:pt idx="2351">
                        <c:v>5.0599999999999999E-2</c:v>
                      </c:pt>
                      <c:pt idx="2352">
                        <c:v>5.16E-2</c:v>
                      </c:pt>
                      <c:pt idx="2353">
                        <c:v>5.2199999999999996E-2</c:v>
                      </c:pt>
                      <c:pt idx="2354">
                        <c:v>5.2199999999999996E-2</c:v>
                      </c:pt>
                      <c:pt idx="2355">
                        <c:v>5.2699999999999997E-2</c:v>
                      </c:pt>
                      <c:pt idx="2356">
                        <c:v>5.2900000000000003E-2</c:v>
                      </c:pt>
                      <c:pt idx="2357">
                        <c:v>5.2600000000000001E-2</c:v>
                      </c:pt>
                      <c:pt idx="2358">
                        <c:v>5.2600000000000001E-2</c:v>
                      </c:pt>
                      <c:pt idx="2359">
                        <c:v>5.2999999999999999E-2</c:v>
                      </c:pt>
                      <c:pt idx="2360">
                        <c:v>5.3499999999999999E-2</c:v>
                      </c:pt>
                      <c:pt idx="2361">
                        <c:v>5.3899999999999997E-2</c:v>
                      </c:pt>
                      <c:pt idx="2362">
                        <c:v>5.4299999999999994E-2</c:v>
                      </c:pt>
                      <c:pt idx="2363">
                        <c:v>5.45E-2</c:v>
                      </c:pt>
                      <c:pt idx="2364">
                        <c:v>5.4400000000000004E-2</c:v>
                      </c:pt>
                      <c:pt idx="2365">
                        <c:v>5.4199999999999998E-2</c:v>
                      </c:pt>
                      <c:pt idx="2366">
                        <c:v>5.4100000000000002E-2</c:v>
                      </c:pt>
                      <c:pt idx="2367">
                        <c:v>5.3699999999999998E-2</c:v>
                      </c:pt>
                      <c:pt idx="2368">
                        <c:v>5.3899999999999997E-2</c:v>
                      </c:pt>
                      <c:pt idx="2369">
                        <c:v>5.3899999999999997E-2</c:v>
                      </c:pt>
                      <c:pt idx="2370">
                        <c:v>5.3699999999999998E-2</c:v>
                      </c:pt>
                      <c:pt idx="2371">
                        <c:v>5.3699999999999998E-2</c:v>
                      </c:pt>
                      <c:pt idx="2372">
                        <c:v>5.3699999999999998E-2</c:v>
                      </c:pt>
                      <c:pt idx="2373">
                        <c:v>5.3499999999999999E-2</c:v>
                      </c:pt>
                      <c:pt idx="2374">
                        <c:v>5.3499999999999999E-2</c:v>
                      </c:pt>
                      <c:pt idx="2375">
                        <c:v>5.3399999999999996E-2</c:v>
                      </c:pt>
                      <c:pt idx="2376">
                        <c:v>5.33E-2</c:v>
                      </c:pt>
                      <c:pt idx="2377">
                        <c:v>5.3200000000000004E-2</c:v>
                      </c:pt>
                      <c:pt idx="2378">
                        <c:v>5.3200000000000004E-2</c:v>
                      </c:pt>
                      <c:pt idx="2379">
                        <c:v>5.3200000000000004E-2</c:v>
                      </c:pt>
                      <c:pt idx="2380">
                        <c:v>5.2600000000000001E-2</c:v>
                      </c:pt>
                      <c:pt idx="2381">
                        <c:v>5.2000000000000005E-2</c:v>
                      </c:pt>
                      <c:pt idx="2382">
                        <c:v>5.1500000000000004E-2</c:v>
                      </c:pt>
                      <c:pt idx="2383">
                        <c:v>5.1200000000000002E-2</c:v>
                      </c:pt>
                      <c:pt idx="2384">
                        <c:v>5.1200000000000002E-2</c:v>
                      </c:pt>
                      <c:pt idx="2385">
                        <c:v>5.1200000000000002E-2</c:v>
                      </c:pt>
                      <c:pt idx="2386">
                        <c:v>5.16E-2</c:v>
                      </c:pt>
                      <c:pt idx="2387">
                        <c:v>5.16E-2</c:v>
                      </c:pt>
                      <c:pt idx="2388">
                        <c:v>5.1799999999999999E-2</c:v>
                      </c:pt>
                      <c:pt idx="2389">
                        <c:v>5.1799999999999999E-2</c:v>
                      </c:pt>
                      <c:pt idx="2390">
                        <c:v>5.1799999999999999E-2</c:v>
                      </c:pt>
                      <c:pt idx="2391">
                        <c:v>5.16E-2</c:v>
                      </c:pt>
                      <c:pt idx="2392">
                        <c:v>5.1699999999999996E-2</c:v>
                      </c:pt>
                      <c:pt idx="2393">
                        <c:v>5.1699999999999996E-2</c:v>
                      </c:pt>
                      <c:pt idx="2394">
                        <c:v>5.1900000000000002E-2</c:v>
                      </c:pt>
                      <c:pt idx="2395">
                        <c:v>5.1900000000000002E-2</c:v>
                      </c:pt>
                      <c:pt idx="2396">
                        <c:v>5.16E-2</c:v>
                      </c:pt>
                      <c:pt idx="2397">
                        <c:v>5.16E-2</c:v>
                      </c:pt>
                      <c:pt idx="2398">
                        <c:v>5.1299999999999998E-2</c:v>
                      </c:pt>
                      <c:pt idx="2399">
                        <c:v>5.1299999999999998E-2</c:v>
                      </c:pt>
                      <c:pt idx="2400">
                        <c:v>5.1399999999999994E-2</c:v>
                      </c:pt>
                      <c:pt idx="2401">
                        <c:v>5.1200000000000002E-2</c:v>
                      </c:pt>
                      <c:pt idx="2402">
                        <c:v>5.1200000000000002E-2</c:v>
                      </c:pt>
                      <c:pt idx="2403">
                        <c:v>5.1399999999999994E-2</c:v>
                      </c:pt>
                      <c:pt idx="2404">
                        <c:v>5.1399999999999994E-2</c:v>
                      </c:pt>
                      <c:pt idx="2405">
                        <c:v>5.1299999999999998E-2</c:v>
                      </c:pt>
                      <c:pt idx="2406">
                        <c:v>5.1299999999999998E-2</c:v>
                      </c:pt>
                      <c:pt idx="2407">
                        <c:v>5.1100000000000007E-2</c:v>
                      </c:pt>
                      <c:pt idx="2408">
                        <c:v>5.0799999999999998E-2</c:v>
                      </c:pt>
                      <c:pt idx="2409">
                        <c:v>5.0599999999999999E-2</c:v>
                      </c:pt>
                      <c:pt idx="2410">
                        <c:v>5.0499999999999996E-2</c:v>
                      </c:pt>
                      <c:pt idx="2411">
                        <c:v>5.0199999999999995E-2</c:v>
                      </c:pt>
                      <c:pt idx="2412">
                        <c:v>5.0199999999999995E-2</c:v>
                      </c:pt>
                      <c:pt idx="2413">
                        <c:v>4.99E-2</c:v>
                      </c:pt>
                      <c:pt idx="2414">
                        <c:v>4.99E-2</c:v>
                      </c:pt>
                      <c:pt idx="2415">
                        <c:v>4.99E-2</c:v>
                      </c:pt>
                      <c:pt idx="2416">
                        <c:v>4.9400000000000006E-2</c:v>
                      </c:pt>
                      <c:pt idx="2417">
                        <c:v>4.9000000000000002E-2</c:v>
                      </c:pt>
                      <c:pt idx="2418">
                        <c:v>4.8499999999999995E-2</c:v>
                      </c:pt>
                      <c:pt idx="2419">
                        <c:v>4.8399999999999999E-2</c:v>
                      </c:pt>
                      <c:pt idx="2420">
                        <c:v>4.8099999999999997E-2</c:v>
                      </c:pt>
                      <c:pt idx="2421">
                        <c:v>4.7300000000000002E-2</c:v>
                      </c:pt>
                      <c:pt idx="2422">
                        <c:v>4.6799999999999994E-2</c:v>
                      </c:pt>
                      <c:pt idx="2423">
                        <c:v>4.6799999999999994E-2</c:v>
                      </c:pt>
                      <c:pt idx="2424">
                        <c:v>4.6799999999999994E-2</c:v>
                      </c:pt>
                      <c:pt idx="2425">
                        <c:v>4.6699999999999998E-2</c:v>
                      </c:pt>
                      <c:pt idx="2426">
                        <c:v>4.5999999999999999E-2</c:v>
                      </c:pt>
                      <c:pt idx="2427">
                        <c:v>4.5499999999999999E-2</c:v>
                      </c:pt>
                      <c:pt idx="2428">
                        <c:v>4.53E-2</c:v>
                      </c:pt>
                      <c:pt idx="2429">
                        <c:v>4.53E-2</c:v>
                      </c:pt>
                      <c:pt idx="2430">
                        <c:v>4.4500000000000005E-2</c:v>
                      </c:pt>
                      <c:pt idx="2431">
                        <c:v>4.36E-2</c:v>
                      </c:pt>
                      <c:pt idx="2432">
                        <c:v>4.3400000000000001E-2</c:v>
                      </c:pt>
                      <c:pt idx="2433">
                        <c:v>4.3400000000000001E-2</c:v>
                      </c:pt>
                      <c:pt idx="2434">
                        <c:v>4.3200000000000002E-2</c:v>
                      </c:pt>
                      <c:pt idx="2435">
                        <c:v>4.2999999999999997E-2</c:v>
                      </c:pt>
                      <c:pt idx="2436">
                        <c:v>4.24E-2</c:v>
                      </c:pt>
                      <c:pt idx="2437">
                        <c:v>4.2199999999999994E-2</c:v>
                      </c:pt>
                      <c:pt idx="2438">
                        <c:v>4.2099999999999999E-2</c:v>
                      </c:pt>
                      <c:pt idx="2439">
                        <c:v>4.1599999999999998E-2</c:v>
                      </c:pt>
                      <c:pt idx="2440">
                        <c:v>4.1200000000000001E-2</c:v>
                      </c:pt>
                      <c:pt idx="2441">
                        <c:v>4.0599999999999997E-2</c:v>
                      </c:pt>
                      <c:pt idx="2442">
                        <c:v>4.0500000000000001E-2</c:v>
                      </c:pt>
                      <c:pt idx="2443">
                        <c:v>4.0500000000000001E-2</c:v>
                      </c:pt>
                      <c:pt idx="2444">
                        <c:v>4.1200000000000001E-2</c:v>
                      </c:pt>
                      <c:pt idx="2445">
                        <c:v>4.1900000000000007E-2</c:v>
                      </c:pt>
                      <c:pt idx="2446">
                        <c:v>4.2699999999999995E-2</c:v>
                      </c:pt>
                      <c:pt idx="2447">
                        <c:v>4.3200000000000002E-2</c:v>
                      </c:pt>
                      <c:pt idx="2448">
                        <c:v>4.4000000000000004E-2</c:v>
                      </c:pt>
                      <c:pt idx="2449">
                        <c:v>4.5199999999999997E-2</c:v>
                      </c:pt>
                      <c:pt idx="2450">
                        <c:v>4.5100000000000001E-2</c:v>
                      </c:pt>
                      <c:pt idx="2451">
                        <c:v>4.5100000000000001E-2</c:v>
                      </c:pt>
                      <c:pt idx="2452">
                        <c:v>4.5199999999999997E-2</c:v>
                      </c:pt>
                      <c:pt idx="2453">
                        <c:v>4.5100000000000001E-2</c:v>
                      </c:pt>
                      <c:pt idx="2454">
                        <c:v>4.5100000000000001E-2</c:v>
                      </c:pt>
                      <c:pt idx="2455">
                        <c:v>4.5100000000000001E-2</c:v>
                      </c:pt>
                      <c:pt idx="2456">
                        <c:v>4.5100000000000001E-2</c:v>
                      </c:pt>
                      <c:pt idx="2457">
                        <c:v>4.5199999999999997E-2</c:v>
                      </c:pt>
                      <c:pt idx="2458">
                        <c:v>4.5400000000000003E-2</c:v>
                      </c:pt>
                      <c:pt idx="2459">
                        <c:v>4.5599999999999995E-2</c:v>
                      </c:pt>
                      <c:pt idx="2460">
                        <c:v>4.6799999999999994E-2</c:v>
                      </c:pt>
                      <c:pt idx="2461">
                        <c:v>4.6900000000000004E-2</c:v>
                      </c:pt>
                      <c:pt idx="2462">
                        <c:v>4.6900000000000004E-2</c:v>
                      </c:pt>
                      <c:pt idx="2463">
                        <c:v>4.6900000000000004E-2</c:v>
                      </c:pt>
                      <c:pt idx="2464">
                        <c:v>4.6900000000000004E-2</c:v>
                      </c:pt>
                      <c:pt idx="2465">
                        <c:v>4.6900000000000004E-2</c:v>
                      </c:pt>
                      <c:pt idx="2466">
                        <c:v>4.6900000000000004E-2</c:v>
                      </c:pt>
                      <c:pt idx="2467">
                        <c:v>4.6900000000000004E-2</c:v>
                      </c:pt>
                      <c:pt idx="2468">
                        <c:v>4.7100000000000003E-2</c:v>
                      </c:pt>
                      <c:pt idx="2469">
                        <c:v>4.7E-2</c:v>
                      </c:pt>
                      <c:pt idx="2470">
                        <c:v>4.7E-2</c:v>
                      </c:pt>
                      <c:pt idx="2471">
                        <c:v>4.6900000000000004E-2</c:v>
                      </c:pt>
                      <c:pt idx="2472">
                        <c:v>4.7E-2</c:v>
                      </c:pt>
                      <c:pt idx="2473">
                        <c:v>4.7199999999999999E-2</c:v>
                      </c:pt>
                      <c:pt idx="2474">
                        <c:v>4.7E-2</c:v>
                      </c:pt>
                      <c:pt idx="2475">
                        <c:v>4.6799999999999994E-2</c:v>
                      </c:pt>
                      <c:pt idx="2476">
                        <c:v>4.6799999999999994E-2</c:v>
                      </c:pt>
                      <c:pt idx="2477">
                        <c:v>4.6600000000000003E-2</c:v>
                      </c:pt>
                      <c:pt idx="2478">
                        <c:v>4.6600000000000003E-2</c:v>
                      </c:pt>
                      <c:pt idx="2479">
                        <c:v>4.6500000000000007E-2</c:v>
                      </c:pt>
                      <c:pt idx="2480">
                        <c:v>4.6500000000000007E-2</c:v>
                      </c:pt>
                      <c:pt idx="2481">
                        <c:v>4.6300000000000001E-2</c:v>
                      </c:pt>
                      <c:pt idx="2482">
                        <c:v>4.5599999999999995E-2</c:v>
                      </c:pt>
                      <c:pt idx="2483">
                        <c:v>4.5499999999999999E-2</c:v>
                      </c:pt>
                      <c:pt idx="2484">
                        <c:v>4.5499999999999999E-2</c:v>
                      </c:pt>
                      <c:pt idx="2485">
                        <c:v>4.5599999999999995E-2</c:v>
                      </c:pt>
                      <c:pt idx="2486">
                        <c:v>4.5100000000000001E-2</c:v>
                      </c:pt>
                      <c:pt idx="2487">
                        <c:v>4.5100000000000001E-2</c:v>
                      </c:pt>
                      <c:pt idx="2488">
                        <c:v>4.5199999999999997E-2</c:v>
                      </c:pt>
                      <c:pt idx="2489">
                        <c:v>4.5400000000000003E-2</c:v>
                      </c:pt>
                      <c:pt idx="2490">
                        <c:v>4.5400000000000003E-2</c:v>
                      </c:pt>
                      <c:pt idx="2491">
                        <c:v>4.5499999999999999E-2</c:v>
                      </c:pt>
                      <c:pt idx="2492">
                        <c:v>4.53E-2</c:v>
                      </c:pt>
                      <c:pt idx="2493">
                        <c:v>4.5100000000000001E-2</c:v>
                      </c:pt>
                      <c:pt idx="2494">
                        <c:v>4.5100000000000001E-2</c:v>
                      </c:pt>
                      <c:pt idx="2495">
                        <c:v>4.5100000000000001E-2</c:v>
                      </c:pt>
                      <c:pt idx="2496">
                        <c:v>4.53E-2</c:v>
                      </c:pt>
                      <c:pt idx="2497">
                        <c:v>4.53E-2</c:v>
                      </c:pt>
                      <c:pt idx="2498">
                        <c:v>4.5400000000000003E-2</c:v>
                      </c:pt>
                      <c:pt idx="2499">
                        <c:v>4.5700000000000005E-2</c:v>
                      </c:pt>
                      <c:pt idx="2500">
                        <c:v>4.5700000000000005E-2</c:v>
                      </c:pt>
                      <c:pt idx="2501">
                        <c:v>4.5700000000000005E-2</c:v>
                      </c:pt>
                      <c:pt idx="2502">
                        <c:v>4.5899999999999996E-2</c:v>
                      </c:pt>
                      <c:pt idx="2503">
                        <c:v>4.6600000000000003E-2</c:v>
                      </c:pt>
                      <c:pt idx="2504">
                        <c:v>4.6399999999999997E-2</c:v>
                      </c:pt>
                      <c:pt idx="2505">
                        <c:v>4.6399999999999997E-2</c:v>
                      </c:pt>
                      <c:pt idx="2506">
                        <c:v>4.6399999999999997E-2</c:v>
                      </c:pt>
                      <c:pt idx="2507">
                        <c:v>4.6399999999999997E-2</c:v>
                      </c:pt>
                      <c:pt idx="2508">
                        <c:v>4.6199999999999998E-2</c:v>
                      </c:pt>
                      <c:pt idx="2509">
                        <c:v>4.5999999999999999E-2</c:v>
                      </c:pt>
                      <c:pt idx="2510">
                        <c:v>4.5999999999999999E-2</c:v>
                      </c:pt>
                      <c:pt idx="2511">
                        <c:v>4.5999999999999999E-2</c:v>
                      </c:pt>
                      <c:pt idx="2512">
                        <c:v>4.5999999999999999E-2</c:v>
                      </c:pt>
                      <c:pt idx="2513">
                        <c:v>4.5999999999999999E-2</c:v>
                      </c:pt>
                      <c:pt idx="2514">
                        <c:v>4.58E-2</c:v>
                      </c:pt>
                      <c:pt idx="2515">
                        <c:v>4.58E-2</c:v>
                      </c:pt>
                      <c:pt idx="2516">
                        <c:v>4.58E-2</c:v>
                      </c:pt>
                      <c:pt idx="2517">
                        <c:v>4.58E-2</c:v>
                      </c:pt>
                      <c:pt idx="2518">
                        <c:v>4.6100000000000002E-2</c:v>
                      </c:pt>
                      <c:pt idx="2519">
                        <c:v>4.6300000000000001E-2</c:v>
                      </c:pt>
                      <c:pt idx="2520">
                        <c:v>4.6500000000000007E-2</c:v>
                      </c:pt>
                      <c:pt idx="2521">
                        <c:v>4.6500000000000007E-2</c:v>
                      </c:pt>
                      <c:pt idx="2522">
                        <c:v>4.6500000000000007E-2</c:v>
                      </c:pt>
                      <c:pt idx="2523">
                        <c:v>4.6500000000000007E-2</c:v>
                      </c:pt>
                      <c:pt idx="2524">
                        <c:v>4.6500000000000007E-2</c:v>
                      </c:pt>
                      <c:pt idx="2525">
                        <c:v>4.6199999999999998E-2</c:v>
                      </c:pt>
                      <c:pt idx="2526">
                        <c:v>4.5999999999999999E-2</c:v>
                      </c:pt>
                      <c:pt idx="2527">
                        <c:v>4.5999999999999999E-2</c:v>
                      </c:pt>
                      <c:pt idx="2528">
                        <c:v>4.6100000000000002E-2</c:v>
                      </c:pt>
                      <c:pt idx="2529">
                        <c:v>4.6100000000000002E-2</c:v>
                      </c:pt>
                      <c:pt idx="2530">
                        <c:v>4.6300000000000001E-2</c:v>
                      </c:pt>
                      <c:pt idx="2531">
                        <c:v>4.6199999999999998E-2</c:v>
                      </c:pt>
                      <c:pt idx="2532">
                        <c:v>4.6199999999999998E-2</c:v>
                      </c:pt>
                      <c:pt idx="2533">
                        <c:v>4.6199999999999998E-2</c:v>
                      </c:pt>
                      <c:pt idx="2534">
                        <c:v>4.6300000000000001E-2</c:v>
                      </c:pt>
                      <c:pt idx="2535">
                        <c:v>4.6300000000000001E-2</c:v>
                      </c:pt>
                      <c:pt idx="2536">
                        <c:v>4.6300000000000001E-2</c:v>
                      </c:pt>
                      <c:pt idx="2537">
                        <c:v>4.6199999999999998E-2</c:v>
                      </c:pt>
                      <c:pt idx="2538">
                        <c:v>4.6199999999999998E-2</c:v>
                      </c:pt>
                      <c:pt idx="2539">
                        <c:v>4.5999999999999999E-2</c:v>
                      </c:pt>
                      <c:pt idx="2540">
                        <c:v>4.5899999999999996E-2</c:v>
                      </c:pt>
                      <c:pt idx="2541">
                        <c:v>4.5899999999999996E-2</c:v>
                      </c:pt>
                      <c:pt idx="2542">
                        <c:v>4.5899999999999996E-2</c:v>
                      </c:pt>
                      <c:pt idx="2543">
                        <c:v>4.5700000000000005E-2</c:v>
                      </c:pt>
                      <c:pt idx="2544">
                        <c:v>4.53E-2</c:v>
                      </c:pt>
                      <c:pt idx="2545">
                        <c:v>4.5400000000000003E-2</c:v>
                      </c:pt>
                      <c:pt idx="2546">
                        <c:v>4.5400000000000003E-2</c:v>
                      </c:pt>
                      <c:pt idx="2547">
                        <c:v>4.5400000000000003E-2</c:v>
                      </c:pt>
                      <c:pt idx="2548">
                        <c:v>4.53E-2</c:v>
                      </c:pt>
                      <c:pt idx="2549">
                        <c:v>4.53E-2</c:v>
                      </c:pt>
                      <c:pt idx="2550">
                        <c:v>4.4999999999999998E-2</c:v>
                      </c:pt>
                      <c:pt idx="2551">
                        <c:v>4.4999999999999998E-2</c:v>
                      </c:pt>
                      <c:pt idx="2552">
                        <c:v>4.4999999999999998E-2</c:v>
                      </c:pt>
                      <c:pt idx="2553">
                        <c:v>4.4999999999999998E-2</c:v>
                      </c:pt>
                      <c:pt idx="2554">
                        <c:v>4.4999999999999998E-2</c:v>
                      </c:pt>
                      <c:pt idx="2555">
                        <c:v>4.4999999999999998E-2</c:v>
                      </c:pt>
                      <c:pt idx="2556">
                        <c:v>4.4999999999999998E-2</c:v>
                      </c:pt>
                      <c:pt idx="2557">
                        <c:v>4.4999999999999998E-2</c:v>
                      </c:pt>
                      <c:pt idx="2558">
                        <c:v>4.53E-2</c:v>
                      </c:pt>
                      <c:pt idx="2559">
                        <c:v>4.5599999999999995E-2</c:v>
                      </c:pt>
                      <c:pt idx="2560">
                        <c:v>4.5700000000000005E-2</c:v>
                      </c:pt>
                      <c:pt idx="2561">
                        <c:v>4.5700000000000005E-2</c:v>
                      </c:pt>
                      <c:pt idx="2562">
                        <c:v>4.58E-2</c:v>
                      </c:pt>
                      <c:pt idx="2563">
                        <c:v>4.5599999999999995E-2</c:v>
                      </c:pt>
                      <c:pt idx="2564">
                        <c:v>4.5599999999999995E-2</c:v>
                      </c:pt>
                      <c:pt idx="2565">
                        <c:v>4.5599999999999995E-2</c:v>
                      </c:pt>
                      <c:pt idx="2566">
                        <c:v>4.5599999999999995E-2</c:v>
                      </c:pt>
                      <c:pt idx="2567">
                        <c:v>4.5700000000000005E-2</c:v>
                      </c:pt>
                      <c:pt idx="2568">
                        <c:v>4.5700000000000005E-2</c:v>
                      </c:pt>
                      <c:pt idx="2569">
                        <c:v>4.5700000000000005E-2</c:v>
                      </c:pt>
                      <c:pt idx="2570">
                        <c:v>4.5700000000000005E-2</c:v>
                      </c:pt>
                      <c:pt idx="2571">
                        <c:v>4.5700000000000005E-2</c:v>
                      </c:pt>
                      <c:pt idx="2572">
                        <c:v>4.5700000000000005E-2</c:v>
                      </c:pt>
                      <c:pt idx="2573">
                        <c:v>4.5499999999999999E-2</c:v>
                      </c:pt>
                      <c:pt idx="2574">
                        <c:v>4.5499999999999999E-2</c:v>
                      </c:pt>
                      <c:pt idx="2575">
                        <c:v>4.5499999999999999E-2</c:v>
                      </c:pt>
                      <c:pt idx="2576">
                        <c:v>4.5499999999999999E-2</c:v>
                      </c:pt>
                      <c:pt idx="2577">
                        <c:v>4.53E-2</c:v>
                      </c:pt>
                      <c:pt idx="2578">
                        <c:v>4.53E-2</c:v>
                      </c:pt>
                      <c:pt idx="2579">
                        <c:v>4.5400000000000003E-2</c:v>
                      </c:pt>
                      <c:pt idx="2580">
                        <c:v>4.5400000000000003E-2</c:v>
                      </c:pt>
                      <c:pt idx="2581">
                        <c:v>4.5100000000000001E-2</c:v>
                      </c:pt>
                      <c:pt idx="2582">
                        <c:v>4.5100000000000001E-2</c:v>
                      </c:pt>
                      <c:pt idx="2583">
                        <c:v>4.5100000000000001E-2</c:v>
                      </c:pt>
                      <c:pt idx="2584">
                        <c:v>4.4999999999999998E-2</c:v>
                      </c:pt>
                      <c:pt idx="2585">
                        <c:v>4.4999999999999998E-2</c:v>
                      </c:pt>
                      <c:pt idx="2586">
                        <c:v>4.4999999999999998E-2</c:v>
                      </c:pt>
                      <c:pt idx="2587">
                        <c:v>4.4800000000000006E-2</c:v>
                      </c:pt>
                      <c:pt idx="2588">
                        <c:v>4.4500000000000005E-2</c:v>
                      </c:pt>
                      <c:pt idx="2589">
                        <c:v>4.4800000000000006E-2</c:v>
                      </c:pt>
                      <c:pt idx="2590">
                        <c:v>4.4999999999999998E-2</c:v>
                      </c:pt>
                      <c:pt idx="2591">
                        <c:v>4.4999999999999998E-2</c:v>
                      </c:pt>
                      <c:pt idx="2592">
                        <c:v>4.4999999999999998E-2</c:v>
                      </c:pt>
                      <c:pt idx="2593">
                        <c:v>4.4999999999999998E-2</c:v>
                      </c:pt>
                      <c:pt idx="2594">
                        <c:v>4.4900000000000002E-2</c:v>
                      </c:pt>
                      <c:pt idx="2595">
                        <c:v>4.4900000000000002E-2</c:v>
                      </c:pt>
                      <c:pt idx="2596">
                        <c:v>4.4699999999999997E-2</c:v>
                      </c:pt>
                      <c:pt idx="2597">
                        <c:v>4.4500000000000005E-2</c:v>
                      </c:pt>
                      <c:pt idx="2598">
                        <c:v>4.4299999999999999E-2</c:v>
                      </c:pt>
                      <c:pt idx="2599">
                        <c:v>4.4199999999999996E-2</c:v>
                      </c:pt>
                      <c:pt idx="2600">
                        <c:v>4.4199999999999996E-2</c:v>
                      </c:pt>
                      <c:pt idx="2601">
                        <c:v>4.4000000000000004E-2</c:v>
                      </c:pt>
                      <c:pt idx="2602">
                        <c:v>4.41E-2</c:v>
                      </c:pt>
                      <c:pt idx="2603">
                        <c:v>4.4500000000000005E-2</c:v>
                      </c:pt>
                      <c:pt idx="2604">
                        <c:v>4.4500000000000005E-2</c:v>
                      </c:pt>
                      <c:pt idx="2605">
                        <c:v>4.4500000000000005E-2</c:v>
                      </c:pt>
                      <c:pt idx="2606">
                        <c:v>4.4500000000000005E-2</c:v>
                      </c:pt>
                      <c:pt idx="2607">
                        <c:v>4.4699999999999997E-2</c:v>
                      </c:pt>
                      <c:pt idx="2608">
                        <c:v>4.4699999999999997E-2</c:v>
                      </c:pt>
                      <c:pt idx="2609">
                        <c:v>4.4800000000000006E-2</c:v>
                      </c:pt>
                      <c:pt idx="2610">
                        <c:v>4.4900000000000002E-2</c:v>
                      </c:pt>
                      <c:pt idx="2611">
                        <c:v>4.4900000000000002E-2</c:v>
                      </c:pt>
                      <c:pt idx="2612">
                        <c:v>4.53E-2</c:v>
                      </c:pt>
                      <c:pt idx="2613">
                        <c:v>4.53E-2</c:v>
                      </c:pt>
                      <c:pt idx="2614">
                        <c:v>4.5700000000000005E-2</c:v>
                      </c:pt>
                      <c:pt idx="2615">
                        <c:v>4.58E-2</c:v>
                      </c:pt>
                      <c:pt idx="2616">
                        <c:v>4.58E-2</c:v>
                      </c:pt>
                      <c:pt idx="2617">
                        <c:v>4.5899999999999996E-2</c:v>
                      </c:pt>
                      <c:pt idx="2618">
                        <c:v>4.5899999999999996E-2</c:v>
                      </c:pt>
                      <c:pt idx="2619">
                        <c:v>4.5899999999999996E-2</c:v>
                      </c:pt>
                      <c:pt idx="2620">
                        <c:v>4.5899999999999996E-2</c:v>
                      </c:pt>
                      <c:pt idx="2621">
                        <c:v>4.5700000000000005E-2</c:v>
                      </c:pt>
                      <c:pt idx="2622">
                        <c:v>4.5700000000000005E-2</c:v>
                      </c:pt>
                      <c:pt idx="2623">
                        <c:v>4.5700000000000005E-2</c:v>
                      </c:pt>
                      <c:pt idx="2624">
                        <c:v>4.5700000000000005E-2</c:v>
                      </c:pt>
                      <c:pt idx="2625">
                        <c:v>4.5700000000000005E-2</c:v>
                      </c:pt>
                      <c:pt idx="2626">
                        <c:v>4.5599999999999995E-2</c:v>
                      </c:pt>
                      <c:pt idx="2627">
                        <c:v>4.53E-2</c:v>
                      </c:pt>
                      <c:pt idx="2628">
                        <c:v>4.4999999999999998E-2</c:v>
                      </c:pt>
                      <c:pt idx="2629">
                        <c:v>4.4999999999999998E-2</c:v>
                      </c:pt>
                      <c:pt idx="2630">
                        <c:v>4.4800000000000006E-2</c:v>
                      </c:pt>
                      <c:pt idx="2631">
                        <c:v>4.4800000000000006E-2</c:v>
                      </c:pt>
                      <c:pt idx="2632">
                        <c:v>4.4800000000000006E-2</c:v>
                      </c:pt>
                      <c:pt idx="2633">
                        <c:v>4.4800000000000006E-2</c:v>
                      </c:pt>
                      <c:pt idx="2634">
                        <c:v>4.4800000000000006E-2</c:v>
                      </c:pt>
                      <c:pt idx="2635">
                        <c:v>4.4800000000000006E-2</c:v>
                      </c:pt>
                      <c:pt idx="2636">
                        <c:v>4.4699999999999997E-2</c:v>
                      </c:pt>
                      <c:pt idx="2637">
                        <c:v>4.4600000000000001E-2</c:v>
                      </c:pt>
                      <c:pt idx="2638">
                        <c:v>4.4600000000000001E-2</c:v>
                      </c:pt>
                      <c:pt idx="2639">
                        <c:v>4.4600000000000001E-2</c:v>
                      </c:pt>
                      <c:pt idx="2640">
                        <c:v>4.4500000000000005E-2</c:v>
                      </c:pt>
                      <c:pt idx="2641">
                        <c:v>4.4500000000000005E-2</c:v>
                      </c:pt>
                      <c:pt idx="2642">
                        <c:v>4.4500000000000005E-2</c:v>
                      </c:pt>
                      <c:pt idx="2643">
                        <c:v>4.4600000000000001E-2</c:v>
                      </c:pt>
                      <c:pt idx="2644">
                        <c:v>4.4600000000000001E-2</c:v>
                      </c:pt>
                      <c:pt idx="2645">
                        <c:v>4.4600000000000001E-2</c:v>
                      </c:pt>
                      <c:pt idx="2646">
                        <c:v>4.4600000000000001E-2</c:v>
                      </c:pt>
                      <c:pt idx="2647">
                        <c:v>4.4600000000000001E-2</c:v>
                      </c:pt>
                      <c:pt idx="2648">
                        <c:v>4.4500000000000005E-2</c:v>
                      </c:pt>
                      <c:pt idx="2649">
                        <c:v>4.4299999999999999E-2</c:v>
                      </c:pt>
                      <c:pt idx="2650">
                        <c:v>4.4199999999999996E-2</c:v>
                      </c:pt>
                      <c:pt idx="2651">
                        <c:v>4.4000000000000004E-2</c:v>
                      </c:pt>
                      <c:pt idx="2652">
                        <c:v>4.3799999999999999E-2</c:v>
                      </c:pt>
                      <c:pt idx="2653">
                        <c:v>4.3799999999999999E-2</c:v>
                      </c:pt>
                      <c:pt idx="2654">
                        <c:v>4.36E-2</c:v>
                      </c:pt>
                      <c:pt idx="2655">
                        <c:v>4.3299999999999998E-2</c:v>
                      </c:pt>
                      <c:pt idx="2656">
                        <c:v>4.2999999999999997E-2</c:v>
                      </c:pt>
                      <c:pt idx="2657">
                        <c:v>4.2900000000000001E-2</c:v>
                      </c:pt>
                      <c:pt idx="2658">
                        <c:v>4.2500000000000003E-2</c:v>
                      </c:pt>
                      <c:pt idx="2659">
                        <c:v>4.2199999999999994E-2</c:v>
                      </c:pt>
                      <c:pt idx="2660">
                        <c:v>4.1900000000000007E-2</c:v>
                      </c:pt>
                      <c:pt idx="2661">
                        <c:v>4.1700000000000001E-2</c:v>
                      </c:pt>
                      <c:pt idx="2662">
                        <c:v>4.1399999999999999E-2</c:v>
                      </c:pt>
                      <c:pt idx="2663">
                        <c:v>4.1399999999999999E-2</c:v>
                      </c:pt>
                      <c:pt idx="2664">
                        <c:v>4.0899999999999999E-2</c:v>
                      </c:pt>
                      <c:pt idx="2665">
                        <c:v>4.0500000000000001E-2</c:v>
                      </c:pt>
                      <c:pt idx="2666">
                        <c:v>4.0500000000000001E-2</c:v>
                      </c:pt>
                      <c:pt idx="2667">
                        <c:v>4.07E-2</c:v>
                      </c:pt>
                      <c:pt idx="2668">
                        <c:v>4.0599999999999997E-2</c:v>
                      </c:pt>
                      <c:pt idx="2669">
                        <c:v>4.0500000000000001E-2</c:v>
                      </c:pt>
                      <c:pt idx="2670">
                        <c:v>4.07E-2</c:v>
                      </c:pt>
                      <c:pt idx="2671">
                        <c:v>4.07E-2</c:v>
                      </c:pt>
                      <c:pt idx="2672">
                        <c:v>4.1100000000000005E-2</c:v>
                      </c:pt>
                      <c:pt idx="2673">
                        <c:v>4.1100000000000005E-2</c:v>
                      </c:pt>
                      <c:pt idx="2674">
                        <c:v>4.1100000000000005E-2</c:v>
                      </c:pt>
                      <c:pt idx="2675">
                        <c:v>4.1100000000000005E-2</c:v>
                      </c:pt>
                      <c:pt idx="2676">
                        <c:v>4.1100000000000005E-2</c:v>
                      </c:pt>
                      <c:pt idx="2677">
                        <c:v>4.1100000000000005E-2</c:v>
                      </c:pt>
                      <c:pt idx="2678">
                        <c:v>4.1100000000000005E-2</c:v>
                      </c:pt>
                      <c:pt idx="2679">
                        <c:v>4.1100000000000005E-2</c:v>
                      </c:pt>
                      <c:pt idx="2680">
                        <c:v>4.1200000000000001E-2</c:v>
                      </c:pt>
                      <c:pt idx="2681">
                        <c:v>4.1200000000000001E-2</c:v>
                      </c:pt>
                      <c:pt idx="2682">
                        <c:v>4.1200000000000001E-2</c:v>
                      </c:pt>
                      <c:pt idx="2683">
                        <c:v>4.0899999999999999E-2</c:v>
                      </c:pt>
                      <c:pt idx="2684">
                        <c:v>4.0500000000000001E-2</c:v>
                      </c:pt>
                      <c:pt idx="2685">
                        <c:v>4.0399999999999998E-2</c:v>
                      </c:pt>
                      <c:pt idx="2686">
                        <c:v>4.0399999999999998E-2</c:v>
                      </c:pt>
                      <c:pt idx="2687">
                        <c:v>4.0399999999999998E-2</c:v>
                      </c:pt>
                      <c:pt idx="2688">
                        <c:v>4.0300000000000002E-2</c:v>
                      </c:pt>
                      <c:pt idx="2689">
                        <c:v>4.0399999999999998E-2</c:v>
                      </c:pt>
                      <c:pt idx="2690">
                        <c:v>4.0500000000000001E-2</c:v>
                      </c:pt>
                      <c:pt idx="2691">
                        <c:v>4.0899999999999999E-2</c:v>
                      </c:pt>
                      <c:pt idx="2692">
                        <c:v>4.1200000000000001E-2</c:v>
                      </c:pt>
                      <c:pt idx="2693">
                        <c:v>4.1399999999999999E-2</c:v>
                      </c:pt>
                      <c:pt idx="2694">
                        <c:v>4.1399999999999999E-2</c:v>
                      </c:pt>
                      <c:pt idx="2695">
                        <c:v>4.1100000000000005E-2</c:v>
                      </c:pt>
                      <c:pt idx="2696">
                        <c:v>4.0800000000000003E-2</c:v>
                      </c:pt>
                      <c:pt idx="2697">
                        <c:v>4.0800000000000003E-2</c:v>
                      </c:pt>
                      <c:pt idx="2698">
                        <c:v>4.0899999999999999E-2</c:v>
                      </c:pt>
                      <c:pt idx="2699">
                        <c:v>4.0999999999999995E-2</c:v>
                      </c:pt>
                      <c:pt idx="2700">
                        <c:v>4.1399999999999999E-2</c:v>
                      </c:pt>
                      <c:pt idx="2701">
                        <c:v>4.1399999999999999E-2</c:v>
                      </c:pt>
                      <c:pt idx="2702">
                        <c:v>4.1399999999999999E-2</c:v>
                      </c:pt>
                      <c:pt idx="2703">
                        <c:v>4.1399999999999999E-2</c:v>
                      </c:pt>
                      <c:pt idx="2704">
                        <c:v>4.1500000000000002E-2</c:v>
                      </c:pt>
                      <c:pt idx="2705">
                        <c:v>4.1599999999999998E-2</c:v>
                      </c:pt>
                      <c:pt idx="2706">
                        <c:v>4.1599999999999998E-2</c:v>
                      </c:pt>
                      <c:pt idx="2707">
                        <c:v>4.2199999999999994E-2</c:v>
                      </c:pt>
                      <c:pt idx="2708">
                        <c:v>4.2699999999999995E-2</c:v>
                      </c:pt>
                      <c:pt idx="2709">
                        <c:v>4.2699999999999995E-2</c:v>
                      </c:pt>
                      <c:pt idx="2710">
                        <c:v>4.2800000000000005E-2</c:v>
                      </c:pt>
                      <c:pt idx="2711">
                        <c:v>4.2800000000000005E-2</c:v>
                      </c:pt>
                      <c:pt idx="2712">
                        <c:v>4.3099999999999999E-2</c:v>
                      </c:pt>
                      <c:pt idx="2713">
                        <c:v>4.3299999999999998E-2</c:v>
                      </c:pt>
                      <c:pt idx="2714">
                        <c:v>4.3299999999999998E-2</c:v>
                      </c:pt>
                      <c:pt idx="2715">
                        <c:v>4.3400000000000001E-2</c:v>
                      </c:pt>
                      <c:pt idx="2716">
                        <c:v>4.3499999999999997E-2</c:v>
                      </c:pt>
                      <c:pt idx="2717">
                        <c:v>4.4600000000000001E-2</c:v>
                      </c:pt>
                      <c:pt idx="2718">
                        <c:v>4.53E-2</c:v>
                      </c:pt>
                      <c:pt idx="2719">
                        <c:v>4.5700000000000005E-2</c:v>
                      </c:pt>
                      <c:pt idx="2720">
                        <c:v>4.6799999999999994E-2</c:v>
                      </c:pt>
                      <c:pt idx="2721">
                        <c:v>4.9000000000000002E-2</c:v>
                      </c:pt>
                      <c:pt idx="2722">
                        <c:v>5.2000000000000005E-2</c:v>
                      </c:pt>
                      <c:pt idx="2723">
                        <c:v>5.0999999999999997E-2</c:v>
                      </c:pt>
                      <c:pt idx="2724">
                        <c:v>4.9699999999999994E-2</c:v>
                      </c:pt>
                      <c:pt idx="2725">
                        <c:v>4.9299999999999997E-2</c:v>
                      </c:pt>
                      <c:pt idx="2726">
                        <c:v>4.9299999999999997E-2</c:v>
                      </c:pt>
                      <c:pt idx="2727">
                        <c:v>4.9299999999999997E-2</c:v>
                      </c:pt>
                      <c:pt idx="2728">
                        <c:v>4.9299999999999997E-2</c:v>
                      </c:pt>
                      <c:pt idx="2729">
                        <c:v>4.9299999999999997E-2</c:v>
                      </c:pt>
                      <c:pt idx="2730">
                        <c:v>4.9000000000000002E-2</c:v>
                      </c:pt>
                      <c:pt idx="2731">
                        <c:v>4.9400000000000006E-2</c:v>
                      </c:pt>
                      <c:pt idx="2732">
                        <c:v>4.9599999999999998E-2</c:v>
                      </c:pt>
                      <c:pt idx="2733">
                        <c:v>4.9800000000000004E-2</c:v>
                      </c:pt>
                      <c:pt idx="2734">
                        <c:v>4.9699999999999994E-2</c:v>
                      </c:pt>
                      <c:pt idx="2735">
                        <c:v>5.0499999999999996E-2</c:v>
                      </c:pt>
                      <c:pt idx="2736">
                        <c:v>5.2000000000000005E-2</c:v>
                      </c:pt>
                      <c:pt idx="2737">
                        <c:v>5.1699999999999996E-2</c:v>
                      </c:pt>
                      <c:pt idx="2738">
                        <c:v>5.1900000000000002E-2</c:v>
                      </c:pt>
                      <c:pt idx="2739">
                        <c:v>5.2699999999999997E-2</c:v>
                      </c:pt>
                      <c:pt idx="2740">
                        <c:v>5.4199999999999998E-2</c:v>
                      </c:pt>
                      <c:pt idx="2741">
                        <c:v>5.4199999999999998E-2</c:v>
                      </c:pt>
                      <c:pt idx="2742">
                        <c:v>5.3600000000000002E-2</c:v>
                      </c:pt>
                      <c:pt idx="2743">
                        <c:v>5.2400000000000002E-2</c:v>
                      </c:pt>
                      <c:pt idx="2744">
                        <c:v>5.2199999999999996E-2</c:v>
                      </c:pt>
                      <c:pt idx="2745">
                        <c:v>5.2000000000000005E-2</c:v>
                      </c:pt>
                      <c:pt idx="2746">
                        <c:v>5.2000000000000005E-2</c:v>
                      </c:pt>
                      <c:pt idx="2747">
                        <c:v>5.2000000000000005E-2</c:v>
                      </c:pt>
                      <c:pt idx="2748">
                        <c:v>5.2199999999999996E-2</c:v>
                      </c:pt>
                      <c:pt idx="2749">
                        <c:v>5.2300000000000006E-2</c:v>
                      </c:pt>
                      <c:pt idx="2750">
                        <c:v>5.2300000000000006E-2</c:v>
                      </c:pt>
                      <c:pt idx="2751">
                        <c:v>5.2300000000000006E-2</c:v>
                      </c:pt>
                      <c:pt idx="2752">
                        <c:v>5.2300000000000006E-2</c:v>
                      </c:pt>
                      <c:pt idx="2753">
                        <c:v>5.3099999999999994E-2</c:v>
                      </c:pt>
                      <c:pt idx="2754">
                        <c:v>5.3099999999999994E-2</c:v>
                      </c:pt>
                      <c:pt idx="2755">
                        <c:v>5.3499999999999999E-2</c:v>
                      </c:pt>
                      <c:pt idx="2756">
                        <c:v>5.4000000000000006E-2</c:v>
                      </c:pt>
                      <c:pt idx="2757">
                        <c:v>5.3899999999999997E-2</c:v>
                      </c:pt>
                      <c:pt idx="2758">
                        <c:v>5.4100000000000002E-2</c:v>
                      </c:pt>
                      <c:pt idx="2759">
                        <c:v>5.4400000000000004E-2</c:v>
                      </c:pt>
                      <c:pt idx="2760">
                        <c:v>5.5300000000000002E-2</c:v>
                      </c:pt>
                      <c:pt idx="2761">
                        <c:v>5.6100000000000004E-2</c:v>
                      </c:pt>
                      <c:pt idx="2762">
                        <c:v>5.7000000000000002E-2</c:v>
                      </c:pt>
                      <c:pt idx="2763">
                        <c:v>5.6799999999999996E-2</c:v>
                      </c:pt>
                      <c:pt idx="2764">
                        <c:v>5.6299999999999996E-2</c:v>
                      </c:pt>
                      <c:pt idx="2765">
                        <c:v>5.6299999999999996E-2</c:v>
                      </c:pt>
                      <c:pt idx="2766">
                        <c:v>5.5899999999999998E-2</c:v>
                      </c:pt>
                      <c:pt idx="2767">
                        <c:v>5.57E-2</c:v>
                      </c:pt>
                      <c:pt idx="2768">
                        <c:v>5.4800000000000001E-2</c:v>
                      </c:pt>
                      <c:pt idx="2769">
                        <c:v>5.45E-2</c:v>
                      </c:pt>
                      <c:pt idx="2770">
                        <c:v>5.4400000000000004E-2</c:v>
                      </c:pt>
                      <c:pt idx="2771">
                        <c:v>5.4299999999999994E-2</c:v>
                      </c:pt>
                      <c:pt idx="2772">
                        <c:v>5.4299999999999994E-2</c:v>
                      </c:pt>
                      <c:pt idx="2773">
                        <c:v>5.45E-2</c:v>
                      </c:pt>
                      <c:pt idx="2774">
                        <c:v>5.45E-2</c:v>
                      </c:pt>
                      <c:pt idx="2775">
                        <c:v>5.45E-2</c:v>
                      </c:pt>
                      <c:pt idx="2776">
                        <c:v>5.4900000000000004E-2</c:v>
                      </c:pt>
                      <c:pt idx="2777">
                        <c:v>5.4900000000000004E-2</c:v>
                      </c:pt>
                      <c:pt idx="2778">
                        <c:v>5.5E-2</c:v>
                      </c:pt>
                      <c:pt idx="2779">
                        <c:v>5.5E-2</c:v>
                      </c:pt>
                      <c:pt idx="2780">
                        <c:v>5.4600000000000003E-2</c:v>
                      </c:pt>
                      <c:pt idx="2781">
                        <c:v>5.4199999999999998E-2</c:v>
                      </c:pt>
                      <c:pt idx="2782">
                        <c:v>5.4199999999999998E-2</c:v>
                      </c:pt>
                      <c:pt idx="2783">
                        <c:v>5.4100000000000002E-2</c:v>
                      </c:pt>
                      <c:pt idx="2784">
                        <c:v>5.3600000000000002E-2</c:v>
                      </c:pt>
                      <c:pt idx="2785">
                        <c:v>5.3200000000000004E-2</c:v>
                      </c:pt>
                      <c:pt idx="2786">
                        <c:v>5.2900000000000003E-2</c:v>
                      </c:pt>
                      <c:pt idx="2787">
                        <c:v>5.2300000000000006E-2</c:v>
                      </c:pt>
                      <c:pt idx="2788">
                        <c:v>5.21E-2</c:v>
                      </c:pt>
                      <c:pt idx="2789">
                        <c:v>5.1799999999999999E-2</c:v>
                      </c:pt>
                      <c:pt idx="2790">
                        <c:v>5.1699999999999996E-2</c:v>
                      </c:pt>
                      <c:pt idx="2791">
                        <c:v>5.1699999999999996E-2</c:v>
                      </c:pt>
                      <c:pt idx="2792">
                        <c:v>5.1699999999999996E-2</c:v>
                      </c:pt>
                      <c:pt idx="2793">
                        <c:v>5.1699999999999996E-2</c:v>
                      </c:pt>
                      <c:pt idx="2794">
                        <c:v>5.2199999999999996E-2</c:v>
                      </c:pt>
                      <c:pt idx="2795">
                        <c:v>5.2300000000000006E-2</c:v>
                      </c:pt>
                      <c:pt idx="2796">
                        <c:v>5.2499999999999998E-2</c:v>
                      </c:pt>
                      <c:pt idx="2797">
                        <c:v>5.2499999999999998E-2</c:v>
                      </c:pt>
                      <c:pt idx="2798">
                        <c:v>5.2499999999999998E-2</c:v>
                      </c:pt>
                      <c:pt idx="2799">
                        <c:v>5.2499999999999998E-2</c:v>
                      </c:pt>
                      <c:pt idx="2800">
                        <c:v>5.2499999999999998E-2</c:v>
                      </c:pt>
                      <c:pt idx="2801">
                        <c:v>5.2499999999999998E-2</c:v>
                      </c:pt>
                      <c:pt idx="2802">
                        <c:v>5.1900000000000002E-2</c:v>
                      </c:pt>
                      <c:pt idx="2803">
                        <c:v>5.16E-2</c:v>
                      </c:pt>
                      <c:pt idx="2804">
                        <c:v>5.16E-2</c:v>
                      </c:pt>
                      <c:pt idx="2805">
                        <c:v>5.16E-2</c:v>
                      </c:pt>
                      <c:pt idx="2806">
                        <c:v>5.1900000000000002E-2</c:v>
                      </c:pt>
                      <c:pt idx="2807">
                        <c:v>5.1900000000000002E-2</c:v>
                      </c:pt>
                      <c:pt idx="2808">
                        <c:v>5.1900000000000002E-2</c:v>
                      </c:pt>
                      <c:pt idx="2809">
                        <c:v>5.2199999999999996E-2</c:v>
                      </c:pt>
                      <c:pt idx="2810">
                        <c:v>5.2199999999999996E-2</c:v>
                      </c:pt>
                      <c:pt idx="2811">
                        <c:v>5.2300000000000006E-2</c:v>
                      </c:pt>
                      <c:pt idx="2812">
                        <c:v>5.2600000000000001E-2</c:v>
                      </c:pt>
                      <c:pt idx="2813">
                        <c:v>5.2999999999999999E-2</c:v>
                      </c:pt>
                      <c:pt idx="2814">
                        <c:v>5.3099999999999994E-2</c:v>
                      </c:pt>
                      <c:pt idx="2815">
                        <c:v>5.3099999999999994E-2</c:v>
                      </c:pt>
                      <c:pt idx="2816">
                        <c:v>5.3099999999999994E-2</c:v>
                      </c:pt>
                      <c:pt idx="2817">
                        <c:v>5.3200000000000004E-2</c:v>
                      </c:pt>
                      <c:pt idx="2818">
                        <c:v>5.3399999999999996E-2</c:v>
                      </c:pt>
                      <c:pt idx="2819">
                        <c:v>5.3399999999999996E-2</c:v>
                      </c:pt>
                      <c:pt idx="2820">
                        <c:v>5.3399999999999996E-2</c:v>
                      </c:pt>
                      <c:pt idx="2821">
                        <c:v>5.3399999999999996E-2</c:v>
                      </c:pt>
                      <c:pt idx="2822">
                        <c:v>5.3200000000000004E-2</c:v>
                      </c:pt>
                      <c:pt idx="2823">
                        <c:v>5.3099999999999994E-2</c:v>
                      </c:pt>
                      <c:pt idx="2824">
                        <c:v>5.2699999999999997E-2</c:v>
                      </c:pt>
                      <c:pt idx="2825">
                        <c:v>5.2499999999999998E-2</c:v>
                      </c:pt>
                      <c:pt idx="2826">
                        <c:v>5.2300000000000006E-2</c:v>
                      </c:pt>
                      <c:pt idx="2827">
                        <c:v>5.2199999999999996E-2</c:v>
                      </c:pt>
                      <c:pt idx="2828">
                        <c:v>5.2000000000000005E-2</c:v>
                      </c:pt>
                      <c:pt idx="2829">
                        <c:v>5.1900000000000002E-2</c:v>
                      </c:pt>
                      <c:pt idx="2830">
                        <c:v>5.1699999999999996E-2</c:v>
                      </c:pt>
                      <c:pt idx="2831">
                        <c:v>5.1200000000000002E-2</c:v>
                      </c:pt>
                      <c:pt idx="2832">
                        <c:v>5.1100000000000007E-2</c:v>
                      </c:pt>
                      <c:pt idx="2833">
                        <c:v>5.0799999999999998E-2</c:v>
                      </c:pt>
                      <c:pt idx="2834">
                        <c:v>5.0700000000000002E-2</c:v>
                      </c:pt>
                      <c:pt idx="2835">
                        <c:v>5.0700000000000002E-2</c:v>
                      </c:pt>
                      <c:pt idx="2836">
                        <c:v>5.0300000000000004E-2</c:v>
                      </c:pt>
                      <c:pt idx="2837">
                        <c:v>4.9800000000000004E-2</c:v>
                      </c:pt>
                      <c:pt idx="2838">
                        <c:v>4.9100000000000005E-2</c:v>
                      </c:pt>
                      <c:pt idx="2839">
                        <c:v>4.9100000000000005E-2</c:v>
                      </c:pt>
                      <c:pt idx="2840">
                        <c:v>4.9100000000000005E-2</c:v>
                      </c:pt>
                      <c:pt idx="2841">
                        <c:v>4.9100000000000005E-2</c:v>
                      </c:pt>
                      <c:pt idx="2842">
                        <c:v>4.8899999999999999E-2</c:v>
                      </c:pt>
                      <c:pt idx="2843">
                        <c:v>4.87E-2</c:v>
                      </c:pt>
                      <c:pt idx="2844">
                        <c:v>4.8499999999999995E-2</c:v>
                      </c:pt>
                      <c:pt idx="2845">
                        <c:v>4.8399999999999999E-2</c:v>
                      </c:pt>
                      <c:pt idx="2846">
                        <c:v>4.7899999999999998E-2</c:v>
                      </c:pt>
                      <c:pt idx="2847">
                        <c:v>4.7899999999999998E-2</c:v>
                      </c:pt>
                      <c:pt idx="2848">
                        <c:v>4.82E-2</c:v>
                      </c:pt>
                      <c:pt idx="2849">
                        <c:v>4.82E-2</c:v>
                      </c:pt>
                      <c:pt idx="2850">
                        <c:v>4.82E-2</c:v>
                      </c:pt>
                      <c:pt idx="2851">
                        <c:v>4.8300000000000003E-2</c:v>
                      </c:pt>
                      <c:pt idx="2852">
                        <c:v>4.8600000000000004E-2</c:v>
                      </c:pt>
                      <c:pt idx="2853">
                        <c:v>4.8600000000000004E-2</c:v>
                      </c:pt>
                      <c:pt idx="2854">
                        <c:v>4.8600000000000004E-2</c:v>
                      </c:pt>
                      <c:pt idx="2855">
                        <c:v>4.8600000000000004E-2</c:v>
                      </c:pt>
                      <c:pt idx="2856">
                        <c:v>4.8399999999999999E-2</c:v>
                      </c:pt>
                      <c:pt idx="2857">
                        <c:v>4.8300000000000003E-2</c:v>
                      </c:pt>
                      <c:pt idx="2858">
                        <c:v>4.8099999999999997E-2</c:v>
                      </c:pt>
                      <c:pt idx="2859">
                        <c:v>4.8099999999999997E-2</c:v>
                      </c:pt>
                      <c:pt idx="2860">
                        <c:v>4.8300000000000003E-2</c:v>
                      </c:pt>
                      <c:pt idx="2861">
                        <c:v>4.82E-2</c:v>
                      </c:pt>
                      <c:pt idx="2862">
                        <c:v>4.82E-2</c:v>
                      </c:pt>
                      <c:pt idx="2863">
                        <c:v>4.82E-2</c:v>
                      </c:pt>
                      <c:pt idx="2864">
                        <c:v>4.82E-2</c:v>
                      </c:pt>
                      <c:pt idx="2865">
                        <c:v>4.8499999999999995E-2</c:v>
                      </c:pt>
                      <c:pt idx="2866">
                        <c:v>4.8499999999999995E-2</c:v>
                      </c:pt>
                      <c:pt idx="2867">
                        <c:v>4.82E-2</c:v>
                      </c:pt>
                      <c:pt idx="2868">
                        <c:v>4.82E-2</c:v>
                      </c:pt>
                      <c:pt idx="2869">
                        <c:v>4.82E-2</c:v>
                      </c:pt>
                      <c:pt idx="2870">
                        <c:v>4.8099999999999997E-2</c:v>
                      </c:pt>
                      <c:pt idx="2871">
                        <c:v>4.8000000000000001E-2</c:v>
                      </c:pt>
                      <c:pt idx="2872">
                        <c:v>4.7800000000000002E-2</c:v>
                      </c:pt>
                      <c:pt idx="2873">
                        <c:v>4.7599999999999996E-2</c:v>
                      </c:pt>
                      <c:pt idx="2874">
                        <c:v>4.7599999999999996E-2</c:v>
                      </c:pt>
                      <c:pt idx="2875">
                        <c:v>4.8000000000000001E-2</c:v>
                      </c:pt>
                      <c:pt idx="2876">
                        <c:v>4.8300000000000003E-2</c:v>
                      </c:pt>
                      <c:pt idx="2877">
                        <c:v>4.8799999999999996E-2</c:v>
                      </c:pt>
                      <c:pt idx="2878">
                        <c:v>4.8899999999999999E-2</c:v>
                      </c:pt>
                      <c:pt idx="2879">
                        <c:v>4.8899999999999999E-2</c:v>
                      </c:pt>
                      <c:pt idx="2880">
                        <c:v>4.8899999999999999E-2</c:v>
                      </c:pt>
                      <c:pt idx="2881">
                        <c:v>4.8899999999999999E-2</c:v>
                      </c:pt>
                      <c:pt idx="2882">
                        <c:v>4.8600000000000004E-2</c:v>
                      </c:pt>
                      <c:pt idx="2883">
                        <c:v>4.82E-2</c:v>
                      </c:pt>
                      <c:pt idx="2884">
                        <c:v>4.7699999999999992E-2</c:v>
                      </c:pt>
                      <c:pt idx="2885">
                        <c:v>4.7599999999999996E-2</c:v>
                      </c:pt>
                      <c:pt idx="2886">
                        <c:v>4.7599999999999996E-2</c:v>
                      </c:pt>
                      <c:pt idx="2887">
                        <c:v>4.7599999999999996E-2</c:v>
                      </c:pt>
                      <c:pt idx="2888">
                        <c:v>4.7599999999999996E-2</c:v>
                      </c:pt>
                      <c:pt idx="2889">
                        <c:v>4.7400000000000005E-2</c:v>
                      </c:pt>
                      <c:pt idx="2890">
                        <c:v>4.7400000000000005E-2</c:v>
                      </c:pt>
                      <c:pt idx="2891">
                        <c:v>4.7599999999999996E-2</c:v>
                      </c:pt>
                      <c:pt idx="2892">
                        <c:v>4.7599999999999996E-2</c:v>
                      </c:pt>
                      <c:pt idx="2893">
                        <c:v>4.7599999999999996E-2</c:v>
                      </c:pt>
                      <c:pt idx="2894">
                        <c:v>4.7699999999999992E-2</c:v>
                      </c:pt>
                      <c:pt idx="2895">
                        <c:v>4.7800000000000002E-2</c:v>
                      </c:pt>
                      <c:pt idx="2896">
                        <c:v>4.7899999999999998E-2</c:v>
                      </c:pt>
                      <c:pt idx="2897">
                        <c:v>4.7800000000000002E-2</c:v>
                      </c:pt>
                      <c:pt idx="2898">
                        <c:v>4.7400000000000005E-2</c:v>
                      </c:pt>
                      <c:pt idx="2899">
                        <c:v>4.6600000000000003E-2</c:v>
                      </c:pt>
                      <c:pt idx="2900">
                        <c:v>4.5499999999999999E-2</c:v>
                      </c:pt>
                      <c:pt idx="2901">
                        <c:v>4.4000000000000004E-2</c:v>
                      </c:pt>
                      <c:pt idx="2902">
                        <c:v>4.4000000000000004E-2</c:v>
                      </c:pt>
                      <c:pt idx="2903">
                        <c:v>4.4000000000000004E-2</c:v>
                      </c:pt>
                      <c:pt idx="2904">
                        <c:v>4.4600000000000001E-2</c:v>
                      </c:pt>
                      <c:pt idx="2905">
                        <c:v>4.3799999999999999E-2</c:v>
                      </c:pt>
                      <c:pt idx="2906">
                        <c:v>4.4199999999999996E-2</c:v>
                      </c:pt>
                      <c:pt idx="2907">
                        <c:v>4.4500000000000005E-2</c:v>
                      </c:pt>
                      <c:pt idx="2908">
                        <c:v>4.4500000000000005E-2</c:v>
                      </c:pt>
                      <c:pt idx="2909">
                        <c:v>4.4500000000000005E-2</c:v>
                      </c:pt>
                      <c:pt idx="2910">
                        <c:v>4.4600000000000001E-2</c:v>
                      </c:pt>
                      <c:pt idx="2911">
                        <c:v>4.41E-2</c:v>
                      </c:pt>
                      <c:pt idx="2912">
                        <c:v>4.4199999999999996E-2</c:v>
                      </c:pt>
                      <c:pt idx="2913">
                        <c:v>4.4299999999999999E-2</c:v>
                      </c:pt>
                      <c:pt idx="2914">
                        <c:v>4.4600000000000001E-2</c:v>
                      </c:pt>
                      <c:pt idx="2915">
                        <c:v>4.5199999999999997E-2</c:v>
                      </c:pt>
                      <c:pt idx="2916">
                        <c:v>4.5199999999999997E-2</c:v>
                      </c:pt>
                      <c:pt idx="2917">
                        <c:v>4.53E-2</c:v>
                      </c:pt>
                      <c:pt idx="2918">
                        <c:v>4.5400000000000003E-2</c:v>
                      </c:pt>
                      <c:pt idx="2919">
                        <c:v>4.5400000000000003E-2</c:v>
                      </c:pt>
                      <c:pt idx="2920">
                        <c:v>4.5400000000000003E-2</c:v>
                      </c:pt>
                      <c:pt idx="2921">
                        <c:v>4.5400000000000003E-2</c:v>
                      </c:pt>
                      <c:pt idx="2922">
                        <c:v>4.4800000000000006E-2</c:v>
                      </c:pt>
                      <c:pt idx="2923">
                        <c:v>4.4400000000000002E-2</c:v>
                      </c:pt>
                      <c:pt idx="2924">
                        <c:v>4.4299999999999999E-2</c:v>
                      </c:pt>
                      <c:pt idx="2925">
                        <c:v>4.4000000000000004E-2</c:v>
                      </c:pt>
                      <c:pt idx="2926">
                        <c:v>4.3700000000000003E-2</c:v>
                      </c:pt>
                      <c:pt idx="2927">
                        <c:v>4.3700000000000003E-2</c:v>
                      </c:pt>
                      <c:pt idx="2928">
                        <c:v>4.3700000000000003E-2</c:v>
                      </c:pt>
                      <c:pt idx="2929">
                        <c:v>4.3899999999999995E-2</c:v>
                      </c:pt>
                      <c:pt idx="2930">
                        <c:v>4.4299999999999999E-2</c:v>
                      </c:pt>
                      <c:pt idx="2931">
                        <c:v>4.4299999999999999E-2</c:v>
                      </c:pt>
                      <c:pt idx="2932">
                        <c:v>4.4199999999999996E-2</c:v>
                      </c:pt>
                      <c:pt idx="2933">
                        <c:v>4.41E-2</c:v>
                      </c:pt>
                      <c:pt idx="2934">
                        <c:v>4.3400000000000001E-2</c:v>
                      </c:pt>
                      <c:pt idx="2935">
                        <c:v>4.1900000000000007E-2</c:v>
                      </c:pt>
                      <c:pt idx="2936">
                        <c:v>4.1900000000000007E-2</c:v>
                      </c:pt>
                      <c:pt idx="2937">
                        <c:v>4.2300000000000004E-2</c:v>
                      </c:pt>
                      <c:pt idx="2938">
                        <c:v>4.3099999999999999E-2</c:v>
                      </c:pt>
                      <c:pt idx="2939">
                        <c:v>4.36E-2</c:v>
                      </c:pt>
                      <c:pt idx="2940">
                        <c:v>4.3799999999999999E-2</c:v>
                      </c:pt>
                      <c:pt idx="2941">
                        <c:v>4.3799999999999999E-2</c:v>
                      </c:pt>
                      <c:pt idx="2942">
                        <c:v>4.3799999999999999E-2</c:v>
                      </c:pt>
                      <c:pt idx="2943">
                        <c:v>4.3400000000000001E-2</c:v>
                      </c:pt>
                      <c:pt idx="2944">
                        <c:v>4.4699999999999997E-2</c:v>
                      </c:pt>
                      <c:pt idx="2945">
                        <c:v>4.53E-2</c:v>
                      </c:pt>
                      <c:pt idx="2946">
                        <c:v>4.5599999999999995E-2</c:v>
                      </c:pt>
                      <c:pt idx="2947">
                        <c:v>4.5599999999999995E-2</c:v>
                      </c:pt>
                      <c:pt idx="2948">
                        <c:v>4.6100000000000002E-2</c:v>
                      </c:pt>
                      <c:pt idx="2949">
                        <c:v>4.5599999999999995E-2</c:v>
                      </c:pt>
                      <c:pt idx="2950">
                        <c:v>4.5599999999999995E-2</c:v>
                      </c:pt>
                      <c:pt idx="2951">
                        <c:v>4.4999999999999998E-2</c:v>
                      </c:pt>
                      <c:pt idx="2952">
                        <c:v>4.4199999999999996E-2</c:v>
                      </c:pt>
                      <c:pt idx="2953">
                        <c:v>4.4199999999999996E-2</c:v>
                      </c:pt>
                      <c:pt idx="2954">
                        <c:v>4.4199999999999996E-2</c:v>
                      </c:pt>
                      <c:pt idx="2955">
                        <c:v>4.4199999999999996E-2</c:v>
                      </c:pt>
                      <c:pt idx="2956">
                        <c:v>4.4299999999999999E-2</c:v>
                      </c:pt>
                      <c:pt idx="2957">
                        <c:v>4.4299999999999999E-2</c:v>
                      </c:pt>
                      <c:pt idx="2958">
                        <c:v>4.4199999999999996E-2</c:v>
                      </c:pt>
                      <c:pt idx="2959">
                        <c:v>4.4999999999999998E-2</c:v>
                      </c:pt>
                      <c:pt idx="2960">
                        <c:v>4.4999999999999998E-2</c:v>
                      </c:pt>
                      <c:pt idx="2961">
                        <c:v>4.4600000000000001E-2</c:v>
                      </c:pt>
                      <c:pt idx="2962">
                        <c:v>4.36E-2</c:v>
                      </c:pt>
                      <c:pt idx="2963">
                        <c:v>4.3799999999999999E-2</c:v>
                      </c:pt>
                      <c:pt idx="2964">
                        <c:v>4.4500000000000005E-2</c:v>
                      </c:pt>
                      <c:pt idx="2965">
                        <c:v>4.4500000000000005E-2</c:v>
                      </c:pt>
                      <c:pt idx="2966">
                        <c:v>4.4400000000000002E-2</c:v>
                      </c:pt>
                      <c:pt idx="2967">
                        <c:v>4.4600000000000001E-2</c:v>
                      </c:pt>
                      <c:pt idx="2968">
                        <c:v>4.4299999999999999E-2</c:v>
                      </c:pt>
                      <c:pt idx="2969">
                        <c:v>4.4600000000000001E-2</c:v>
                      </c:pt>
                      <c:pt idx="2970">
                        <c:v>4.4900000000000002E-2</c:v>
                      </c:pt>
                      <c:pt idx="2971">
                        <c:v>4.5199999999999997E-2</c:v>
                      </c:pt>
                      <c:pt idx="2972">
                        <c:v>4.5199999999999997E-2</c:v>
                      </c:pt>
                      <c:pt idx="2973">
                        <c:v>4.5199999999999997E-2</c:v>
                      </c:pt>
                      <c:pt idx="2974">
                        <c:v>4.4999999999999998E-2</c:v>
                      </c:pt>
                      <c:pt idx="2975">
                        <c:v>4.4600000000000001E-2</c:v>
                      </c:pt>
                      <c:pt idx="2976">
                        <c:v>4.4600000000000001E-2</c:v>
                      </c:pt>
                      <c:pt idx="2977">
                        <c:v>4.4600000000000001E-2</c:v>
                      </c:pt>
                      <c:pt idx="2978">
                        <c:v>4.4600000000000001E-2</c:v>
                      </c:pt>
                      <c:pt idx="2979">
                        <c:v>4.4999999999999998E-2</c:v>
                      </c:pt>
                      <c:pt idx="2980">
                        <c:v>4.4999999999999998E-2</c:v>
                      </c:pt>
                      <c:pt idx="2981">
                        <c:v>4.5100000000000001E-2</c:v>
                      </c:pt>
                      <c:pt idx="2982">
                        <c:v>4.5100000000000001E-2</c:v>
                      </c:pt>
                      <c:pt idx="2983">
                        <c:v>4.4600000000000001E-2</c:v>
                      </c:pt>
                      <c:pt idx="2984">
                        <c:v>4.4500000000000005E-2</c:v>
                      </c:pt>
                      <c:pt idx="2985">
                        <c:v>4.3899999999999995E-2</c:v>
                      </c:pt>
                      <c:pt idx="2986">
                        <c:v>4.3200000000000002E-2</c:v>
                      </c:pt>
                      <c:pt idx="2987">
                        <c:v>4.3099999999999999E-2</c:v>
                      </c:pt>
                      <c:pt idx="2988">
                        <c:v>4.3099999999999999E-2</c:v>
                      </c:pt>
                      <c:pt idx="2989">
                        <c:v>4.3099999999999999E-2</c:v>
                      </c:pt>
                      <c:pt idx="2990">
                        <c:v>4.3200000000000002E-2</c:v>
                      </c:pt>
                      <c:pt idx="2991">
                        <c:v>4.2800000000000005E-2</c:v>
                      </c:pt>
                      <c:pt idx="2992">
                        <c:v>4.2500000000000003E-2</c:v>
                      </c:pt>
                      <c:pt idx="2993">
                        <c:v>4.24E-2</c:v>
                      </c:pt>
                      <c:pt idx="2994">
                        <c:v>4.24E-2</c:v>
                      </c:pt>
                      <c:pt idx="2995">
                        <c:v>4.24E-2</c:v>
                      </c:pt>
                      <c:pt idx="2996">
                        <c:v>4.24E-2</c:v>
                      </c:pt>
                      <c:pt idx="2997">
                        <c:v>4.2199999999999994E-2</c:v>
                      </c:pt>
                      <c:pt idx="2998">
                        <c:v>4.2199999999999994E-2</c:v>
                      </c:pt>
                      <c:pt idx="2999">
                        <c:v>4.2199999999999994E-2</c:v>
                      </c:pt>
                      <c:pt idx="3000">
                        <c:v>4.1700000000000001E-2</c:v>
                      </c:pt>
                      <c:pt idx="3001">
                        <c:v>4.1500000000000002E-2</c:v>
                      </c:pt>
                      <c:pt idx="3002">
                        <c:v>4.1399999999999999E-2</c:v>
                      </c:pt>
                      <c:pt idx="3003">
                        <c:v>4.2099999999999999E-2</c:v>
                      </c:pt>
                      <c:pt idx="3004">
                        <c:v>4.1900000000000007E-2</c:v>
                      </c:pt>
                      <c:pt idx="3005">
                        <c:v>4.1399999999999999E-2</c:v>
                      </c:pt>
                      <c:pt idx="3006">
                        <c:v>4.0899999999999999E-2</c:v>
                      </c:pt>
                      <c:pt idx="3007">
                        <c:v>4.0300000000000002E-2</c:v>
                      </c:pt>
                      <c:pt idx="3008">
                        <c:v>3.9800000000000002E-2</c:v>
                      </c:pt>
                      <c:pt idx="3009">
                        <c:v>3.9100000000000003E-2</c:v>
                      </c:pt>
                      <c:pt idx="3010">
                        <c:v>3.85E-2</c:v>
                      </c:pt>
                      <c:pt idx="3011">
                        <c:v>3.7699999999999997E-2</c:v>
                      </c:pt>
                      <c:pt idx="3012">
                        <c:v>3.7100000000000001E-2</c:v>
                      </c:pt>
                      <c:pt idx="3013">
                        <c:v>3.6699999999999997E-2</c:v>
                      </c:pt>
                      <c:pt idx="3014">
                        <c:v>3.7499999999999999E-2</c:v>
                      </c:pt>
                      <c:pt idx="3015">
                        <c:v>3.8599999999999995E-2</c:v>
                      </c:pt>
                      <c:pt idx="3016">
                        <c:v>3.8900000000000004E-2</c:v>
                      </c:pt>
                      <c:pt idx="3017">
                        <c:v>3.8900000000000004E-2</c:v>
                      </c:pt>
                      <c:pt idx="3018">
                        <c:v>3.8300000000000001E-2</c:v>
                      </c:pt>
                      <c:pt idx="3019">
                        <c:v>3.78E-2</c:v>
                      </c:pt>
                      <c:pt idx="3020">
                        <c:v>3.73E-2</c:v>
                      </c:pt>
                      <c:pt idx="3021">
                        <c:v>3.6299999999999999E-2</c:v>
                      </c:pt>
                      <c:pt idx="3022">
                        <c:v>3.6000000000000004E-2</c:v>
                      </c:pt>
                      <c:pt idx="3023">
                        <c:v>3.61E-2</c:v>
                      </c:pt>
                      <c:pt idx="3024">
                        <c:v>3.61E-2</c:v>
                      </c:pt>
                      <c:pt idx="3025">
                        <c:v>3.6900000000000002E-2</c:v>
                      </c:pt>
                      <c:pt idx="3026">
                        <c:v>3.6900000000000002E-2</c:v>
                      </c:pt>
                      <c:pt idx="3027">
                        <c:v>3.6900000000000002E-2</c:v>
                      </c:pt>
                      <c:pt idx="3028">
                        <c:v>3.7100000000000001E-2</c:v>
                      </c:pt>
                      <c:pt idx="3029">
                        <c:v>3.7499999999999999E-2</c:v>
                      </c:pt>
                      <c:pt idx="3030">
                        <c:v>3.7200000000000004E-2</c:v>
                      </c:pt>
                      <c:pt idx="3031">
                        <c:v>3.7200000000000004E-2</c:v>
                      </c:pt>
                      <c:pt idx="3032">
                        <c:v>3.6900000000000002E-2</c:v>
                      </c:pt>
                      <c:pt idx="3033">
                        <c:v>3.6699999999999997E-2</c:v>
                      </c:pt>
                      <c:pt idx="3034">
                        <c:v>3.6699999999999997E-2</c:v>
                      </c:pt>
                      <c:pt idx="3035">
                        <c:v>3.6799999999999999E-2</c:v>
                      </c:pt>
                      <c:pt idx="3036">
                        <c:v>3.7100000000000001E-2</c:v>
                      </c:pt>
                      <c:pt idx="3037">
                        <c:v>3.7200000000000004E-2</c:v>
                      </c:pt>
                      <c:pt idx="3038">
                        <c:v>3.7200000000000004E-2</c:v>
                      </c:pt>
                      <c:pt idx="3039">
                        <c:v>3.7100000000000001E-2</c:v>
                      </c:pt>
                      <c:pt idx="3040">
                        <c:v>3.7000000000000005E-2</c:v>
                      </c:pt>
                      <c:pt idx="3041">
                        <c:v>3.6799999999999999E-2</c:v>
                      </c:pt>
                      <c:pt idx="3042">
                        <c:v>3.6799999999999999E-2</c:v>
                      </c:pt>
                      <c:pt idx="3043">
                        <c:v>3.7200000000000004E-2</c:v>
                      </c:pt>
                      <c:pt idx="3044">
                        <c:v>3.7200000000000004E-2</c:v>
                      </c:pt>
                      <c:pt idx="3045">
                        <c:v>3.7400000000000003E-2</c:v>
                      </c:pt>
                      <c:pt idx="3046">
                        <c:v>3.7699999999999997E-2</c:v>
                      </c:pt>
                      <c:pt idx="3047">
                        <c:v>3.7900000000000003E-2</c:v>
                      </c:pt>
                      <c:pt idx="3048">
                        <c:v>3.7900000000000003E-2</c:v>
                      </c:pt>
                      <c:pt idx="3049">
                        <c:v>3.7900000000000003E-2</c:v>
                      </c:pt>
                      <c:pt idx="3050">
                        <c:v>3.7699999999999997E-2</c:v>
                      </c:pt>
                      <c:pt idx="3051">
                        <c:v>3.78E-2</c:v>
                      </c:pt>
                      <c:pt idx="3052">
                        <c:v>3.8399999999999997E-2</c:v>
                      </c:pt>
                      <c:pt idx="3053">
                        <c:v>3.85E-2</c:v>
                      </c:pt>
                      <c:pt idx="3054">
                        <c:v>3.8900000000000004E-2</c:v>
                      </c:pt>
                      <c:pt idx="3055">
                        <c:v>3.9100000000000003E-2</c:v>
                      </c:pt>
                      <c:pt idx="3056">
                        <c:v>3.9300000000000002E-2</c:v>
                      </c:pt>
                      <c:pt idx="3057">
                        <c:v>3.9199999999999999E-2</c:v>
                      </c:pt>
                      <c:pt idx="3058">
                        <c:v>3.8900000000000004E-2</c:v>
                      </c:pt>
                      <c:pt idx="3059">
                        <c:v>3.8599999999999995E-2</c:v>
                      </c:pt>
                      <c:pt idx="3060">
                        <c:v>3.85E-2</c:v>
                      </c:pt>
                      <c:pt idx="3061">
                        <c:v>3.8199999999999998E-2</c:v>
                      </c:pt>
                      <c:pt idx="3062">
                        <c:v>3.8199999999999998E-2</c:v>
                      </c:pt>
                      <c:pt idx="3063">
                        <c:v>3.8300000000000001E-2</c:v>
                      </c:pt>
                      <c:pt idx="3064">
                        <c:v>3.85E-2</c:v>
                      </c:pt>
                      <c:pt idx="3065">
                        <c:v>3.85E-2</c:v>
                      </c:pt>
                      <c:pt idx="3066">
                        <c:v>3.8800000000000001E-2</c:v>
                      </c:pt>
                      <c:pt idx="3067">
                        <c:v>3.8900000000000004E-2</c:v>
                      </c:pt>
                      <c:pt idx="3068">
                        <c:v>3.8699999999999998E-2</c:v>
                      </c:pt>
                      <c:pt idx="3069">
                        <c:v>3.7499999999999999E-2</c:v>
                      </c:pt>
                      <c:pt idx="3070">
                        <c:v>3.73E-2</c:v>
                      </c:pt>
                      <c:pt idx="3071">
                        <c:v>3.7499999999999999E-2</c:v>
                      </c:pt>
                      <c:pt idx="3072">
                        <c:v>3.7699999999999997E-2</c:v>
                      </c:pt>
                      <c:pt idx="3073">
                        <c:v>3.7400000000000003E-2</c:v>
                      </c:pt>
                      <c:pt idx="3074">
                        <c:v>3.73E-2</c:v>
                      </c:pt>
                      <c:pt idx="3075">
                        <c:v>3.73E-2</c:v>
                      </c:pt>
                      <c:pt idx="3076">
                        <c:v>3.7100000000000001E-2</c:v>
                      </c:pt>
                      <c:pt idx="3077">
                        <c:v>3.6900000000000002E-2</c:v>
                      </c:pt>
                      <c:pt idx="3078">
                        <c:v>3.6900000000000002E-2</c:v>
                      </c:pt>
                      <c:pt idx="3079">
                        <c:v>3.6600000000000001E-2</c:v>
                      </c:pt>
                      <c:pt idx="3080">
                        <c:v>3.6600000000000001E-2</c:v>
                      </c:pt>
                      <c:pt idx="3081">
                        <c:v>3.6600000000000001E-2</c:v>
                      </c:pt>
                      <c:pt idx="3082">
                        <c:v>3.6600000000000001E-2</c:v>
                      </c:pt>
                      <c:pt idx="3083">
                        <c:v>3.6600000000000001E-2</c:v>
                      </c:pt>
                      <c:pt idx="3084">
                        <c:v>3.6499999999999998E-2</c:v>
                      </c:pt>
                      <c:pt idx="3085">
                        <c:v>3.6400000000000002E-2</c:v>
                      </c:pt>
                      <c:pt idx="3086">
                        <c:v>3.6000000000000004E-2</c:v>
                      </c:pt>
                      <c:pt idx="3087">
                        <c:v>3.5799999999999998E-2</c:v>
                      </c:pt>
                      <c:pt idx="3088">
                        <c:v>3.5299999999999998E-2</c:v>
                      </c:pt>
                      <c:pt idx="3089">
                        <c:v>3.5099999999999999E-2</c:v>
                      </c:pt>
                      <c:pt idx="3090">
                        <c:v>3.4700000000000002E-2</c:v>
                      </c:pt>
                      <c:pt idx="3091">
                        <c:v>3.4599999999999999E-2</c:v>
                      </c:pt>
                      <c:pt idx="3092">
                        <c:v>3.4700000000000002E-2</c:v>
                      </c:pt>
                      <c:pt idx="3093">
                        <c:v>3.4599999999999999E-2</c:v>
                      </c:pt>
                      <c:pt idx="3094">
                        <c:v>3.44E-2</c:v>
                      </c:pt>
                      <c:pt idx="3095">
                        <c:v>3.4599999999999999E-2</c:v>
                      </c:pt>
                      <c:pt idx="3096">
                        <c:v>3.5200000000000002E-2</c:v>
                      </c:pt>
                      <c:pt idx="3097">
                        <c:v>3.5000000000000003E-2</c:v>
                      </c:pt>
                      <c:pt idx="3098">
                        <c:v>3.5000000000000003E-2</c:v>
                      </c:pt>
                      <c:pt idx="3099">
                        <c:v>3.5000000000000003E-2</c:v>
                      </c:pt>
                      <c:pt idx="3100">
                        <c:v>3.5400000000000001E-2</c:v>
                      </c:pt>
                      <c:pt idx="3101">
                        <c:v>3.5400000000000001E-2</c:v>
                      </c:pt>
                      <c:pt idx="3102">
                        <c:v>3.5400000000000001E-2</c:v>
                      </c:pt>
                      <c:pt idx="3103">
                        <c:v>3.5400000000000001E-2</c:v>
                      </c:pt>
                      <c:pt idx="3104">
                        <c:v>3.5400000000000001E-2</c:v>
                      </c:pt>
                      <c:pt idx="3105">
                        <c:v>3.5000000000000003E-2</c:v>
                      </c:pt>
                      <c:pt idx="3106">
                        <c:v>3.5000000000000003E-2</c:v>
                      </c:pt>
                      <c:pt idx="3107">
                        <c:v>3.4599999999999999E-2</c:v>
                      </c:pt>
                      <c:pt idx="3108">
                        <c:v>3.4700000000000002E-2</c:v>
                      </c:pt>
                      <c:pt idx="3109">
                        <c:v>3.5099999999999999E-2</c:v>
                      </c:pt>
                      <c:pt idx="3110">
                        <c:v>3.5799999999999998E-2</c:v>
                      </c:pt>
                      <c:pt idx="3111">
                        <c:v>3.6299999999999999E-2</c:v>
                      </c:pt>
                      <c:pt idx="3112">
                        <c:v>3.6299999999999999E-2</c:v>
                      </c:pt>
                      <c:pt idx="3113">
                        <c:v>3.6299999999999999E-2</c:v>
                      </c:pt>
                      <c:pt idx="3114">
                        <c:v>3.6499999999999998E-2</c:v>
                      </c:pt>
                      <c:pt idx="3115">
                        <c:v>3.6400000000000002E-2</c:v>
                      </c:pt>
                      <c:pt idx="3116">
                        <c:v>3.6400000000000002E-2</c:v>
                      </c:pt>
                      <c:pt idx="3117">
                        <c:v>3.6299999999999999E-2</c:v>
                      </c:pt>
                      <c:pt idx="3118">
                        <c:v>3.6299999999999999E-2</c:v>
                      </c:pt>
                      <c:pt idx="3119">
                        <c:v>3.6299999999999999E-2</c:v>
                      </c:pt>
                      <c:pt idx="3120">
                        <c:v>3.6699999999999997E-2</c:v>
                      </c:pt>
                      <c:pt idx="3121">
                        <c:v>3.6699999999999997E-2</c:v>
                      </c:pt>
                      <c:pt idx="3122">
                        <c:v>3.6699999999999997E-2</c:v>
                      </c:pt>
                      <c:pt idx="3123">
                        <c:v>3.6699999999999997E-2</c:v>
                      </c:pt>
                      <c:pt idx="3124">
                        <c:v>3.6699999999999997E-2</c:v>
                      </c:pt>
                      <c:pt idx="3125">
                        <c:v>3.7200000000000004E-2</c:v>
                      </c:pt>
                      <c:pt idx="3126">
                        <c:v>3.7200000000000004E-2</c:v>
                      </c:pt>
                      <c:pt idx="3127">
                        <c:v>3.7200000000000004E-2</c:v>
                      </c:pt>
                      <c:pt idx="3128">
                        <c:v>3.7200000000000004E-2</c:v>
                      </c:pt>
                      <c:pt idx="3129">
                        <c:v>3.7200000000000004E-2</c:v>
                      </c:pt>
                      <c:pt idx="3130">
                        <c:v>3.6900000000000002E-2</c:v>
                      </c:pt>
                      <c:pt idx="3131">
                        <c:v>3.6400000000000002E-2</c:v>
                      </c:pt>
                      <c:pt idx="3132">
                        <c:v>3.61E-2</c:v>
                      </c:pt>
                      <c:pt idx="3133">
                        <c:v>3.5699999999999996E-2</c:v>
                      </c:pt>
                      <c:pt idx="3134">
                        <c:v>3.5299999999999998E-2</c:v>
                      </c:pt>
                      <c:pt idx="3135">
                        <c:v>3.4700000000000002E-2</c:v>
                      </c:pt>
                      <c:pt idx="3136">
                        <c:v>3.4700000000000002E-2</c:v>
                      </c:pt>
                      <c:pt idx="3137">
                        <c:v>3.39E-2</c:v>
                      </c:pt>
                      <c:pt idx="3138">
                        <c:v>3.39E-2</c:v>
                      </c:pt>
                      <c:pt idx="3139">
                        <c:v>3.3700000000000001E-2</c:v>
                      </c:pt>
                      <c:pt idx="3140">
                        <c:v>3.3599999999999998E-2</c:v>
                      </c:pt>
                      <c:pt idx="3141">
                        <c:v>3.32E-2</c:v>
                      </c:pt>
                      <c:pt idx="3142">
                        <c:v>3.2899999999999999E-2</c:v>
                      </c:pt>
                      <c:pt idx="3143">
                        <c:v>3.27E-2</c:v>
                      </c:pt>
                      <c:pt idx="3144">
                        <c:v>3.2599999999999997E-2</c:v>
                      </c:pt>
                      <c:pt idx="3145">
                        <c:v>3.2599999999999997E-2</c:v>
                      </c:pt>
                      <c:pt idx="3146">
                        <c:v>3.32E-2</c:v>
                      </c:pt>
                      <c:pt idx="3147">
                        <c:v>3.32E-2</c:v>
                      </c:pt>
                      <c:pt idx="3148">
                        <c:v>3.32E-2</c:v>
                      </c:pt>
                      <c:pt idx="3149">
                        <c:v>3.32E-2</c:v>
                      </c:pt>
                      <c:pt idx="3150">
                        <c:v>3.3099999999999997E-2</c:v>
                      </c:pt>
                      <c:pt idx="3151">
                        <c:v>3.3399999999999999E-2</c:v>
                      </c:pt>
                      <c:pt idx="3152">
                        <c:v>3.3399999999999999E-2</c:v>
                      </c:pt>
                      <c:pt idx="3153">
                        <c:v>3.3700000000000001E-2</c:v>
                      </c:pt>
                      <c:pt idx="3154">
                        <c:v>3.3599999999999998E-2</c:v>
                      </c:pt>
                      <c:pt idx="3155">
                        <c:v>3.3599999999999998E-2</c:v>
                      </c:pt>
                      <c:pt idx="3156">
                        <c:v>3.3399999999999999E-2</c:v>
                      </c:pt>
                      <c:pt idx="3157">
                        <c:v>3.3399999999999999E-2</c:v>
                      </c:pt>
                      <c:pt idx="3158">
                        <c:v>3.3700000000000001E-2</c:v>
                      </c:pt>
                      <c:pt idx="3159">
                        <c:v>3.4000000000000002E-2</c:v>
                      </c:pt>
                      <c:pt idx="3160">
                        <c:v>3.4099999999999998E-2</c:v>
                      </c:pt>
                      <c:pt idx="3161">
                        <c:v>3.4099999999999998E-2</c:v>
                      </c:pt>
                      <c:pt idx="3162">
                        <c:v>3.4099999999999998E-2</c:v>
                      </c:pt>
                      <c:pt idx="3163">
                        <c:v>3.4099999999999998E-2</c:v>
                      </c:pt>
                      <c:pt idx="3164">
                        <c:v>3.3700000000000001E-2</c:v>
                      </c:pt>
                      <c:pt idx="3165">
                        <c:v>3.32E-2</c:v>
                      </c:pt>
                      <c:pt idx="3166">
                        <c:v>3.2899999999999999E-2</c:v>
                      </c:pt>
                      <c:pt idx="3167">
                        <c:v>3.2400000000000005E-2</c:v>
                      </c:pt>
                      <c:pt idx="3168">
                        <c:v>3.2199999999999999E-2</c:v>
                      </c:pt>
                      <c:pt idx="3169">
                        <c:v>3.2199999999999999E-2</c:v>
                      </c:pt>
                      <c:pt idx="3170">
                        <c:v>3.1899999999999998E-2</c:v>
                      </c:pt>
                      <c:pt idx="3171">
                        <c:v>3.1899999999999998E-2</c:v>
                      </c:pt>
                      <c:pt idx="3172">
                        <c:v>3.1899999999999998E-2</c:v>
                      </c:pt>
                      <c:pt idx="3173">
                        <c:v>3.1899999999999998E-2</c:v>
                      </c:pt>
                      <c:pt idx="3174">
                        <c:v>3.2300000000000002E-2</c:v>
                      </c:pt>
                      <c:pt idx="3175">
                        <c:v>3.2199999999999999E-2</c:v>
                      </c:pt>
                      <c:pt idx="3176">
                        <c:v>3.2300000000000002E-2</c:v>
                      </c:pt>
                      <c:pt idx="3177">
                        <c:v>3.2400000000000005E-2</c:v>
                      </c:pt>
                      <c:pt idx="3178">
                        <c:v>3.2799999999999996E-2</c:v>
                      </c:pt>
                      <c:pt idx="3179">
                        <c:v>3.3000000000000002E-2</c:v>
                      </c:pt>
                      <c:pt idx="3180">
                        <c:v>3.3799999999999997E-2</c:v>
                      </c:pt>
                      <c:pt idx="3181">
                        <c:v>3.3799999999999997E-2</c:v>
                      </c:pt>
                      <c:pt idx="3182">
                        <c:v>3.3399999999999999E-2</c:v>
                      </c:pt>
                      <c:pt idx="3183">
                        <c:v>3.27E-2</c:v>
                      </c:pt>
                      <c:pt idx="3184">
                        <c:v>3.2199999999999999E-2</c:v>
                      </c:pt>
                      <c:pt idx="3185">
                        <c:v>3.2199999999999999E-2</c:v>
                      </c:pt>
                      <c:pt idx="3186">
                        <c:v>3.2199999999999999E-2</c:v>
                      </c:pt>
                      <c:pt idx="3187">
                        <c:v>3.2199999999999999E-2</c:v>
                      </c:pt>
                      <c:pt idx="3188">
                        <c:v>3.1899999999999998E-2</c:v>
                      </c:pt>
                      <c:pt idx="3189">
                        <c:v>3.1899999999999998E-2</c:v>
                      </c:pt>
                      <c:pt idx="3190">
                        <c:v>3.1600000000000003E-2</c:v>
                      </c:pt>
                      <c:pt idx="3191">
                        <c:v>3.1600000000000003E-2</c:v>
                      </c:pt>
                      <c:pt idx="3192">
                        <c:v>3.1400000000000004E-2</c:v>
                      </c:pt>
                      <c:pt idx="3193">
                        <c:v>3.1300000000000001E-2</c:v>
                      </c:pt>
                      <c:pt idx="3194">
                        <c:v>3.1300000000000001E-2</c:v>
                      </c:pt>
                      <c:pt idx="3195">
                        <c:v>3.15E-2</c:v>
                      </c:pt>
                      <c:pt idx="3196">
                        <c:v>3.1600000000000003E-2</c:v>
                      </c:pt>
                      <c:pt idx="3197">
                        <c:v>3.1600000000000003E-2</c:v>
                      </c:pt>
                      <c:pt idx="3198">
                        <c:v>3.1600000000000003E-2</c:v>
                      </c:pt>
                      <c:pt idx="3199">
                        <c:v>3.15E-2</c:v>
                      </c:pt>
                      <c:pt idx="3200">
                        <c:v>3.15E-2</c:v>
                      </c:pt>
                      <c:pt idx="3201">
                        <c:v>3.1600000000000003E-2</c:v>
                      </c:pt>
                      <c:pt idx="3202">
                        <c:v>3.1800000000000002E-2</c:v>
                      </c:pt>
                      <c:pt idx="3203">
                        <c:v>3.1800000000000002E-2</c:v>
                      </c:pt>
                      <c:pt idx="3204">
                        <c:v>3.1800000000000002E-2</c:v>
                      </c:pt>
                      <c:pt idx="3205">
                        <c:v>3.1699999999999999E-2</c:v>
                      </c:pt>
                      <c:pt idx="3206">
                        <c:v>3.15E-2</c:v>
                      </c:pt>
                      <c:pt idx="3207">
                        <c:v>3.15E-2</c:v>
                      </c:pt>
                      <c:pt idx="3208">
                        <c:v>3.1800000000000002E-2</c:v>
                      </c:pt>
                      <c:pt idx="3209">
                        <c:v>3.1600000000000003E-2</c:v>
                      </c:pt>
                      <c:pt idx="3210">
                        <c:v>3.15E-2</c:v>
                      </c:pt>
                      <c:pt idx="3212">
                        <c:v>3.15E-2</c:v>
                      </c:pt>
                      <c:pt idx="3213">
                        <c:v>3.15E-2</c:v>
                      </c:pt>
                      <c:pt idx="3214">
                        <c:v>3.15E-2</c:v>
                      </c:pt>
                      <c:pt idx="3215">
                        <c:v>3.1400000000000004E-2</c:v>
                      </c:pt>
                      <c:pt idx="3216">
                        <c:v>3.1400000000000004E-2</c:v>
                      </c:pt>
                      <c:pt idx="3217">
                        <c:v>3.0699999999999998E-2</c:v>
                      </c:pt>
                      <c:pt idx="3218">
                        <c:v>3.0200000000000001E-2</c:v>
                      </c:pt>
                      <c:pt idx="3219">
                        <c:v>0.03</c:v>
                      </c:pt>
                      <c:pt idx="3220">
                        <c:v>2.98E-2</c:v>
                      </c:pt>
                      <c:pt idx="3221">
                        <c:v>2.9500000000000002E-2</c:v>
                      </c:pt>
                      <c:pt idx="3222">
                        <c:v>2.8900000000000002E-2</c:v>
                      </c:pt>
                      <c:pt idx="3223">
                        <c:v>2.87E-2</c:v>
                      </c:pt>
                      <c:pt idx="3224">
                        <c:v>2.87E-2</c:v>
                      </c:pt>
                      <c:pt idx="3225">
                        <c:v>2.86E-2</c:v>
                      </c:pt>
                      <c:pt idx="3226">
                        <c:v>2.86E-2</c:v>
                      </c:pt>
                      <c:pt idx="3227">
                        <c:v>2.86E-2</c:v>
                      </c:pt>
                      <c:pt idx="3228">
                        <c:v>2.8300000000000002E-2</c:v>
                      </c:pt>
                      <c:pt idx="3229">
                        <c:v>2.81E-2</c:v>
                      </c:pt>
                      <c:pt idx="3230">
                        <c:v>2.7900000000000001E-2</c:v>
                      </c:pt>
                      <c:pt idx="3231">
                        <c:v>2.7900000000000001E-2</c:v>
                      </c:pt>
                      <c:pt idx="3232">
                        <c:v>2.7900000000000001E-2</c:v>
                      </c:pt>
                      <c:pt idx="3233">
                        <c:v>2.7999999999999997E-2</c:v>
                      </c:pt>
                      <c:pt idx="3234">
                        <c:v>2.7799999999999998E-2</c:v>
                      </c:pt>
                      <c:pt idx="3235">
                        <c:v>2.7799999999999998E-2</c:v>
                      </c:pt>
                      <c:pt idx="3236">
                        <c:v>2.7799999999999998E-2</c:v>
                      </c:pt>
                      <c:pt idx="3237">
                        <c:v>2.7799999999999998E-2</c:v>
                      </c:pt>
                      <c:pt idx="3238">
                        <c:v>2.7999999999999997E-2</c:v>
                      </c:pt>
                      <c:pt idx="3239">
                        <c:v>2.8799999999999999E-2</c:v>
                      </c:pt>
                      <c:pt idx="3240">
                        <c:v>2.9100000000000001E-2</c:v>
                      </c:pt>
                      <c:pt idx="3241">
                        <c:v>2.9600000000000001E-2</c:v>
                      </c:pt>
                      <c:pt idx="3242">
                        <c:v>0.03</c:v>
                      </c:pt>
                      <c:pt idx="3243">
                        <c:v>3.1E-2</c:v>
                      </c:pt>
                      <c:pt idx="3244">
                        <c:v>3.2000000000000001E-2</c:v>
                      </c:pt>
                      <c:pt idx="3245">
                        <c:v>3.2000000000000001E-2</c:v>
                      </c:pt>
                      <c:pt idx="3246">
                        <c:v>3.1800000000000002E-2</c:v>
                      </c:pt>
                      <c:pt idx="3247">
                        <c:v>3.1600000000000003E-2</c:v>
                      </c:pt>
                      <c:pt idx="3248">
                        <c:v>3.1600000000000003E-2</c:v>
                      </c:pt>
                      <c:pt idx="3249">
                        <c:v>3.15E-2</c:v>
                      </c:pt>
                      <c:pt idx="3250">
                        <c:v>3.15E-2</c:v>
                      </c:pt>
                      <c:pt idx="3251">
                        <c:v>3.15E-2</c:v>
                      </c:pt>
                      <c:pt idx="3252">
                        <c:v>3.15E-2</c:v>
                      </c:pt>
                      <c:pt idx="3253">
                        <c:v>3.2300000000000002E-2</c:v>
                      </c:pt>
                      <c:pt idx="3254">
                        <c:v>3.2500000000000001E-2</c:v>
                      </c:pt>
                      <c:pt idx="3255">
                        <c:v>3.27E-2</c:v>
                      </c:pt>
                      <c:pt idx="3256">
                        <c:v>3.2400000000000005E-2</c:v>
                      </c:pt>
                      <c:pt idx="3257">
                        <c:v>3.1699999999999999E-2</c:v>
                      </c:pt>
                      <c:pt idx="3258">
                        <c:v>3.1300000000000001E-2</c:v>
                      </c:pt>
                      <c:pt idx="3259">
                        <c:v>3.1300000000000001E-2</c:v>
                      </c:pt>
                      <c:pt idx="3260">
                        <c:v>3.1200000000000002E-2</c:v>
                      </c:pt>
                      <c:pt idx="3261">
                        <c:v>3.1E-2</c:v>
                      </c:pt>
                      <c:pt idx="3262">
                        <c:v>3.0899999999999997E-2</c:v>
                      </c:pt>
                      <c:pt idx="3263">
                        <c:v>3.0200000000000001E-2</c:v>
                      </c:pt>
                      <c:pt idx="3264">
                        <c:v>3.04E-2</c:v>
                      </c:pt>
                      <c:pt idx="3265">
                        <c:v>3.0200000000000001E-2</c:v>
                      </c:pt>
                      <c:pt idx="3266">
                        <c:v>3.0200000000000001E-2</c:v>
                      </c:pt>
                      <c:pt idx="3267">
                        <c:v>3.0200000000000001E-2</c:v>
                      </c:pt>
                      <c:pt idx="3268">
                        <c:v>3.04E-2</c:v>
                      </c:pt>
                      <c:pt idx="3269">
                        <c:v>3.1E-2</c:v>
                      </c:pt>
                      <c:pt idx="3270">
                        <c:v>3.1400000000000004E-2</c:v>
                      </c:pt>
                      <c:pt idx="3271">
                        <c:v>3.1600000000000003E-2</c:v>
                      </c:pt>
                      <c:pt idx="3272">
                        <c:v>3.1800000000000002E-2</c:v>
                      </c:pt>
                      <c:pt idx="3273">
                        <c:v>3.1800000000000002E-2</c:v>
                      </c:pt>
                      <c:pt idx="3274">
                        <c:v>3.1800000000000002E-2</c:v>
                      </c:pt>
                      <c:pt idx="3275">
                        <c:v>3.1800000000000002E-2</c:v>
                      </c:pt>
                      <c:pt idx="3276">
                        <c:v>3.2000000000000001E-2</c:v>
                      </c:pt>
                      <c:pt idx="3277">
                        <c:v>3.2000000000000001E-2</c:v>
                      </c:pt>
                      <c:pt idx="3278">
                        <c:v>3.1899999999999998E-2</c:v>
                      </c:pt>
                      <c:pt idx="3279">
                        <c:v>3.1899999999999998E-2</c:v>
                      </c:pt>
                      <c:pt idx="3280">
                        <c:v>3.1899999999999998E-2</c:v>
                      </c:pt>
                      <c:pt idx="3281">
                        <c:v>3.2000000000000001E-2</c:v>
                      </c:pt>
                      <c:pt idx="3282">
                        <c:v>3.2300000000000002E-2</c:v>
                      </c:pt>
                      <c:pt idx="3283">
                        <c:v>3.2300000000000002E-2</c:v>
                      </c:pt>
                      <c:pt idx="3284">
                        <c:v>3.2300000000000002E-2</c:v>
                      </c:pt>
                      <c:pt idx="3285">
                        <c:v>3.2300000000000002E-2</c:v>
                      </c:pt>
                      <c:pt idx="3286">
                        <c:v>3.2300000000000002E-2</c:v>
                      </c:pt>
                      <c:pt idx="3287">
                        <c:v>3.2300000000000002E-2</c:v>
                      </c:pt>
                      <c:pt idx="3288">
                        <c:v>3.2300000000000002E-2</c:v>
                      </c:pt>
                      <c:pt idx="3289">
                        <c:v>3.2300000000000002E-2</c:v>
                      </c:pt>
                      <c:pt idx="3290">
                        <c:v>3.2199999999999999E-2</c:v>
                      </c:pt>
                      <c:pt idx="3291">
                        <c:v>3.2199999999999999E-2</c:v>
                      </c:pt>
                      <c:pt idx="3292">
                        <c:v>3.2099999999999997E-2</c:v>
                      </c:pt>
                      <c:pt idx="3293">
                        <c:v>3.2000000000000001E-2</c:v>
                      </c:pt>
                      <c:pt idx="3294">
                        <c:v>3.2099999999999997E-2</c:v>
                      </c:pt>
                      <c:pt idx="3295">
                        <c:v>3.2400000000000005E-2</c:v>
                      </c:pt>
                      <c:pt idx="3296">
                        <c:v>3.3099999999999997E-2</c:v>
                      </c:pt>
                      <c:pt idx="3297">
                        <c:v>3.3300000000000003E-2</c:v>
                      </c:pt>
                      <c:pt idx="3298">
                        <c:v>3.4099999999999998E-2</c:v>
                      </c:pt>
                      <c:pt idx="3299">
                        <c:v>3.4200000000000001E-2</c:v>
                      </c:pt>
                      <c:pt idx="3300">
                        <c:v>3.4300000000000004E-2</c:v>
                      </c:pt>
                      <c:pt idx="3301">
                        <c:v>3.4500000000000003E-2</c:v>
                      </c:pt>
                      <c:pt idx="3302">
                        <c:v>3.4799999999999998E-2</c:v>
                      </c:pt>
                      <c:pt idx="3303">
                        <c:v>3.4799999999999998E-2</c:v>
                      </c:pt>
                      <c:pt idx="3304">
                        <c:v>3.4500000000000003E-2</c:v>
                      </c:pt>
                      <c:pt idx="3305">
                        <c:v>3.4300000000000004E-2</c:v>
                      </c:pt>
                      <c:pt idx="3306">
                        <c:v>3.4500000000000003E-2</c:v>
                      </c:pt>
                      <c:pt idx="3307">
                        <c:v>3.4700000000000002E-2</c:v>
                      </c:pt>
                      <c:pt idx="3308">
                        <c:v>3.4700000000000002E-2</c:v>
                      </c:pt>
                      <c:pt idx="3309">
                        <c:v>3.4700000000000002E-2</c:v>
                      </c:pt>
                      <c:pt idx="3310">
                        <c:v>3.4799999999999998E-2</c:v>
                      </c:pt>
                      <c:pt idx="3311">
                        <c:v>3.4700000000000002E-2</c:v>
                      </c:pt>
                      <c:pt idx="3312">
                        <c:v>3.4700000000000002E-2</c:v>
                      </c:pt>
                      <c:pt idx="3313">
                        <c:v>3.4799999999999998E-2</c:v>
                      </c:pt>
                      <c:pt idx="3314">
                        <c:v>3.4799999999999998E-2</c:v>
                      </c:pt>
                      <c:pt idx="3315">
                        <c:v>3.4700000000000002E-2</c:v>
                      </c:pt>
                      <c:pt idx="3316">
                        <c:v>3.4300000000000004E-2</c:v>
                      </c:pt>
                      <c:pt idx="3317">
                        <c:v>3.32E-2</c:v>
                      </c:pt>
                      <c:pt idx="3318">
                        <c:v>3.32E-2</c:v>
                      </c:pt>
                      <c:pt idx="3319">
                        <c:v>3.3399999999999999E-2</c:v>
                      </c:pt>
                      <c:pt idx="3320">
                        <c:v>3.3700000000000001E-2</c:v>
                      </c:pt>
                      <c:pt idx="3321">
                        <c:v>3.3700000000000001E-2</c:v>
                      </c:pt>
                      <c:pt idx="3322">
                        <c:v>3.3599999999999998E-2</c:v>
                      </c:pt>
                      <c:pt idx="3323">
                        <c:v>3.3599999999999998E-2</c:v>
                      </c:pt>
                      <c:pt idx="3324">
                        <c:v>3.3799999999999997E-2</c:v>
                      </c:pt>
                      <c:pt idx="3325">
                        <c:v>3.3300000000000003E-2</c:v>
                      </c:pt>
                      <c:pt idx="3326">
                        <c:v>3.3099999999999997E-2</c:v>
                      </c:pt>
                      <c:pt idx="3327">
                        <c:v>3.32E-2</c:v>
                      </c:pt>
                      <c:pt idx="3328">
                        <c:v>3.32E-2</c:v>
                      </c:pt>
                      <c:pt idx="3329">
                        <c:v>3.32E-2</c:v>
                      </c:pt>
                      <c:pt idx="3330">
                        <c:v>3.32E-2</c:v>
                      </c:pt>
                      <c:pt idx="3331">
                        <c:v>3.32E-2</c:v>
                      </c:pt>
                      <c:pt idx="3332">
                        <c:v>3.2799999999999996E-2</c:v>
                      </c:pt>
                      <c:pt idx="3333">
                        <c:v>3.2799999999999996E-2</c:v>
                      </c:pt>
                      <c:pt idx="3334">
                        <c:v>3.2500000000000001E-2</c:v>
                      </c:pt>
                      <c:pt idx="3335">
                        <c:v>3.2000000000000001E-2</c:v>
                      </c:pt>
                      <c:pt idx="3336">
                        <c:v>3.2000000000000001E-2</c:v>
                      </c:pt>
                      <c:pt idx="3337">
                        <c:v>3.2300000000000002E-2</c:v>
                      </c:pt>
                      <c:pt idx="3338">
                        <c:v>3.2799999999999996E-2</c:v>
                      </c:pt>
                      <c:pt idx="3339">
                        <c:v>3.2899999999999999E-2</c:v>
                      </c:pt>
                      <c:pt idx="3340">
                        <c:v>3.2899999999999999E-2</c:v>
                      </c:pt>
                      <c:pt idx="3341">
                        <c:v>3.2799999999999996E-2</c:v>
                      </c:pt>
                      <c:pt idx="3342">
                        <c:v>3.3500000000000002E-2</c:v>
                      </c:pt>
                      <c:pt idx="3343">
                        <c:v>3.3599999999999998E-2</c:v>
                      </c:pt>
                      <c:pt idx="3344">
                        <c:v>3.3799999999999997E-2</c:v>
                      </c:pt>
                      <c:pt idx="3345">
                        <c:v>3.3799999999999997E-2</c:v>
                      </c:pt>
                      <c:pt idx="3346">
                        <c:v>3.3599999999999998E-2</c:v>
                      </c:pt>
                      <c:pt idx="3347">
                        <c:v>3.3700000000000001E-2</c:v>
                      </c:pt>
                      <c:pt idx="3348">
                        <c:v>3.4000000000000002E-2</c:v>
                      </c:pt>
                      <c:pt idx="3349">
                        <c:v>3.4200000000000001E-2</c:v>
                      </c:pt>
                      <c:pt idx="3350">
                        <c:v>3.44E-2</c:v>
                      </c:pt>
                      <c:pt idx="3351">
                        <c:v>3.49E-2</c:v>
                      </c:pt>
                      <c:pt idx="3352">
                        <c:v>3.49E-2</c:v>
                      </c:pt>
                      <c:pt idx="3353">
                        <c:v>3.56E-2</c:v>
                      </c:pt>
                      <c:pt idx="3354">
                        <c:v>3.6200000000000003E-2</c:v>
                      </c:pt>
                      <c:pt idx="3355">
                        <c:v>3.6499999999999998E-2</c:v>
                      </c:pt>
                      <c:pt idx="3356">
                        <c:v>3.6799999999999999E-2</c:v>
                      </c:pt>
                      <c:pt idx="3357">
                        <c:v>3.6799999999999999E-2</c:v>
                      </c:pt>
                      <c:pt idx="3358">
                        <c:v>3.73E-2</c:v>
                      </c:pt>
                      <c:pt idx="3359">
                        <c:v>3.7400000000000003E-2</c:v>
                      </c:pt>
                      <c:pt idx="3360">
                        <c:v>3.7400000000000003E-2</c:v>
                      </c:pt>
                      <c:pt idx="3361">
                        <c:v>3.7999999999999999E-2</c:v>
                      </c:pt>
                      <c:pt idx="3362">
                        <c:v>3.8699999999999998E-2</c:v>
                      </c:pt>
                      <c:pt idx="3363">
                        <c:v>3.9699999999999999E-2</c:v>
                      </c:pt>
                      <c:pt idx="3364">
                        <c:v>4.0300000000000002E-2</c:v>
                      </c:pt>
                      <c:pt idx="3365">
                        <c:v>4.0500000000000001E-2</c:v>
                      </c:pt>
                      <c:pt idx="3366">
                        <c:v>4.0399999999999998E-2</c:v>
                      </c:pt>
                      <c:pt idx="3367">
                        <c:v>4.0399999999999998E-2</c:v>
                      </c:pt>
                      <c:pt idx="3368">
                        <c:v>4.0800000000000003E-2</c:v>
                      </c:pt>
                      <c:pt idx="3369">
                        <c:v>4.1299999999999996E-2</c:v>
                      </c:pt>
                      <c:pt idx="3370">
                        <c:v>4.3700000000000003E-2</c:v>
                      </c:pt>
                      <c:pt idx="3371">
                        <c:v>4.6300000000000001E-2</c:v>
                      </c:pt>
                      <c:pt idx="3372">
                        <c:v>4.8000000000000001E-2</c:v>
                      </c:pt>
                      <c:pt idx="3373">
                        <c:v>4.7800000000000002E-2</c:v>
                      </c:pt>
                      <c:pt idx="3374">
                        <c:v>4.5599999999999995E-2</c:v>
                      </c:pt>
                      <c:pt idx="3375">
                        <c:v>4.4299999999999999E-2</c:v>
                      </c:pt>
                      <c:pt idx="3376">
                        <c:v>4.41E-2</c:v>
                      </c:pt>
                      <c:pt idx="3377">
                        <c:v>4.3899999999999995E-2</c:v>
                      </c:pt>
                      <c:pt idx="3378">
                        <c:v>4.3899999999999995E-2</c:v>
                      </c:pt>
                      <c:pt idx="3379">
                        <c:v>4.36E-2</c:v>
                      </c:pt>
                      <c:pt idx="3380">
                        <c:v>4.4699999999999997E-2</c:v>
                      </c:pt>
                      <c:pt idx="3381">
                        <c:v>4.4800000000000006E-2</c:v>
                      </c:pt>
                      <c:pt idx="3382">
                        <c:v>4.53E-2</c:v>
                      </c:pt>
                      <c:pt idx="3383">
                        <c:v>4.5899999999999996E-2</c:v>
                      </c:pt>
                      <c:pt idx="3384">
                        <c:v>4.5400000000000003E-2</c:v>
                      </c:pt>
                      <c:pt idx="3385">
                        <c:v>4.5199999999999997E-2</c:v>
                      </c:pt>
                      <c:pt idx="3386">
                        <c:v>4.5199999999999997E-2</c:v>
                      </c:pt>
                      <c:pt idx="3387">
                        <c:v>4.5199999999999997E-2</c:v>
                      </c:pt>
                      <c:pt idx="3388">
                        <c:v>4.5199999999999997E-2</c:v>
                      </c:pt>
                      <c:pt idx="3389">
                        <c:v>4.5599999999999995E-2</c:v>
                      </c:pt>
                      <c:pt idx="3390">
                        <c:v>4.6399999999999997E-2</c:v>
                      </c:pt>
                      <c:pt idx="3391">
                        <c:v>4.6600000000000003E-2</c:v>
                      </c:pt>
                      <c:pt idx="3392">
                        <c:v>4.7599999999999996E-2</c:v>
                      </c:pt>
                      <c:pt idx="3393">
                        <c:v>4.82E-2</c:v>
                      </c:pt>
                      <c:pt idx="3394">
                        <c:v>4.8399999999999999E-2</c:v>
                      </c:pt>
                      <c:pt idx="3395">
                        <c:v>4.7100000000000003E-2</c:v>
                      </c:pt>
                      <c:pt idx="3396">
                        <c:v>4.7100000000000003E-2</c:v>
                      </c:pt>
                      <c:pt idx="3397">
                        <c:v>4.6900000000000004E-2</c:v>
                      </c:pt>
                      <c:pt idx="3398">
                        <c:v>4.6900000000000004E-2</c:v>
                      </c:pt>
                      <c:pt idx="3399">
                        <c:v>4.7100000000000003E-2</c:v>
                      </c:pt>
                      <c:pt idx="3400">
                        <c:v>4.7100000000000003E-2</c:v>
                      </c:pt>
                      <c:pt idx="3401">
                        <c:v>4.7199999999999999E-2</c:v>
                      </c:pt>
                      <c:pt idx="3402">
                        <c:v>4.7400000000000005E-2</c:v>
                      </c:pt>
                      <c:pt idx="3403">
                        <c:v>4.7500000000000001E-2</c:v>
                      </c:pt>
                      <c:pt idx="3404">
                        <c:v>4.7599999999999996E-2</c:v>
                      </c:pt>
                      <c:pt idx="3405">
                        <c:v>4.7599999999999996E-2</c:v>
                      </c:pt>
                      <c:pt idx="3406">
                        <c:v>4.7599999999999996E-2</c:v>
                      </c:pt>
                      <c:pt idx="3407">
                        <c:v>4.8099999999999997E-2</c:v>
                      </c:pt>
                      <c:pt idx="3408">
                        <c:v>4.82E-2</c:v>
                      </c:pt>
                      <c:pt idx="3409">
                        <c:v>4.8799999999999996E-2</c:v>
                      </c:pt>
                      <c:pt idx="3410">
                        <c:v>4.9000000000000002E-2</c:v>
                      </c:pt>
                      <c:pt idx="3411">
                        <c:v>4.9200000000000001E-2</c:v>
                      </c:pt>
                      <c:pt idx="3412">
                        <c:v>4.9400000000000006E-2</c:v>
                      </c:pt>
                      <c:pt idx="3413">
                        <c:v>4.99E-2</c:v>
                      </c:pt>
                      <c:pt idx="3414">
                        <c:v>4.99E-2</c:v>
                      </c:pt>
                      <c:pt idx="3415">
                        <c:v>5.0199999999999995E-2</c:v>
                      </c:pt>
                      <c:pt idx="3416">
                        <c:v>5.0199999999999995E-2</c:v>
                      </c:pt>
                      <c:pt idx="3417">
                        <c:v>0.05</c:v>
                      </c:pt>
                      <c:pt idx="3418">
                        <c:v>5.0099999999999999E-2</c:v>
                      </c:pt>
                      <c:pt idx="3419">
                        <c:v>5.0300000000000004E-2</c:v>
                      </c:pt>
                      <c:pt idx="3420">
                        <c:v>5.0300000000000004E-2</c:v>
                      </c:pt>
                      <c:pt idx="3421">
                        <c:v>5.0900000000000001E-2</c:v>
                      </c:pt>
                      <c:pt idx="3422">
                        <c:v>5.0799999999999998E-2</c:v>
                      </c:pt>
                      <c:pt idx="3423">
                        <c:v>5.1100000000000007E-2</c:v>
                      </c:pt>
                      <c:pt idx="3424">
                        <c:v>5.0799999999999998E-2</c:v>
                      </c:pt>
                      <c:pt idx="3425">
                        <c:v>5.04E-2</c:v>
                      </c:pt>
                      <c:pt idx="3426">
                        <c:v>5.04E-2</c:v>
                      </c:pt>
                      <c:pt idx="3427">
                        <c:v>5.0300000000000004E-2</c:v>
                      </c:pt>
                      <c:pt idx="3428">
                        <c:v>4.9699999999999994E-2</c:v>
                      </c:pt>
                      <c:pt idx="3429">
                        <c:v>4.9200000000000001E-2</c:v>
                      </c:pt>
                      <c:pt idx="3430">
                        <c:v>4.8399999999999999E-2</c:v>
                      </c:pt>
                      <c:pt idx="3431">
                        <c:v>4.82E-2</c:v>
                      </c:pt>
                      <c:pt idx="3432">
                        <c:v>4.7699999999999992E-2</c:v>
                      </c:pt>
                      <c:pt idx="3433">
                        <c:v>4.6699999999999998E-2</c:v>
                      </c:pt>
                      <c:pt idx="3434">
                        <c:v>4.6199999999999998E-2</c:v>
                      </c:pt>
                      <c:pt idx="3435">
                        <c:v>4.5899999999999996E-2</c:v>
                      </c:pt>
                      <c:pt idx="3436">
                        <c:v>4.5400000000000003E-2</c:v>
                      </c:pt>
                      <c:pt idx="3437">
                        <c:v>4.5199999999999997E-2</c:v>
                      </c:pt>
                      <c:pt idx="3438">
                        <c:v>4.5199999999999997E-2</c:v>
                      </c:pt>
                      <c:pt idx="3439">
                        <c:v>4.5100000000000001E-2</c:v>
                      </c:pt>
                      <c:pt idx="3440">
                        <c:v>4.53E-2</c:v>
                      </c:pt>
                      <c:pt idx="3441">
                        <c:v>4.53E-2</c:v>
                      </c:pt>
                      <c:pt idx="3442">
                        <c:v>4.53E-2</c:v>
                      </c:pt>
                      <c:pt idx="3443">
                        <c:v>4.53E-2</c:v>
                      </c:pt>
                      <c:pt idx="3444">
                        <c:v>4.53E-2</c:v>
                      </c:pt>
                      <c:pt idx="3445">
                        <c:v>4.53E-2</c:v>
                      </c:pt>
                      <c:pt idx="3446">
                        <c:v>4.5599999999999995E-2</c:v>
                      </c:pt>
                      <c:pt idx="3447">
                        <c:v>4.5700000000000005E-2</c:v>
                      </c:pt>
                      <c:pt idx="3448">
                        <c:v>4.6100000000000002E-2</c:v>
                      </c:pt>
                      <c:pt idx="3449">
                        <c:v>4.6100000000000002E-2</c:v>
                      </c:pt>
                      <c:pt idx="3450">
                        <c:v>4.6699999999999998E-2</c:v>
                      </c:pt>
                      <c:pt idx="3451">
                        <c:v>4.7199999999999999E-2</c:v>
                      </c:pt>
                      <c:pt idx="3452">
                        <c:v>4.6900000000000004E-2</c:v>
                      </c:pt>
                      <c:pt idx="3453">
                        <c:v>4.6900000000000004E-2</c:v>
                      </c:pt>
                      <c:pt idx="3454">
                        <c:v>4.7E-2</c:v>
                      </c:pt>
                      <c:pt idx="3455">
                        <c:v>4.6600000000000003E-2</c:v>
                      </c:pt>
                      <c:pt idx="3456">
                        <c:v>4.5999999999999999E-2</c:v>
                      </c:pt>
                      <c:pt idx="3457">
                        <c:v>4.5199999999999997E-2</c:v>
                      </c:pt>
                      <c:pt idx="3458">
                        <c:v>4.4999999999999998E-2</c:v>
                      </c:pt>
                      <c:pt idx="3459">
                        <c:v>4.4900000000000002E-2</c:v>
                      </c:pt>
                      <c:pt idx="3460">
                        <c:v>4.4900000000000002E-2</c:v>
                      </c:pt>
                      <c:pt idx="3461">
                        <c:v>4.4800000000000006E-2</c:v>
                      </c:pt>
                      <c:pt idx="3462">
                        <c:v>4.4800000000000006E-2</c:v>
                      </c:pt>
                      <c:pt idx="3463">
                        <c:v>4.4999999999999998E-2</c:v>
                      </c:pt>
                      <c:pt idx="3464">
                        <c:v>4.5100000000000001E-2</c:v>
                      </c:pt>
                      <c:pt idx="3465">
                        <c:v>4.5700000000000005E-2</c:v>
                      </c:pt>
                      <c:pt idx="3466">
                        <c:v>4.5700000000000005E-2</c:v>
                      </c:pt>
                      <c:pt idx="3467">
                        <c:v>4.5499999999999999E-2</c:v>
                      </c:pt>
                      <c:pt idx="3468">
                        <c:v>4.6199999999999998E-2</c:v>
                      </c:pt>
                      <c:pt idx="3469">
                        <c:v>4.6300000000000001E-2</c:v>
                      </c:pt>
                      <c:pt idx="3470">
                        <c:v>4.6600000000000003E-2</c:v>
                      </c:pt>
                      <c:pt idx="3471">
                        <c:v>4.6199999999999998E-2</c:v>
                      </c:pt>
                      <c:pt idx="3472">
                        <c:v>4.5999999999999999E-2</c:v>
                      </c:pt>
                      <c:pt idx="3473">
                        <c:v>4.58E-2</c:v>
                      </c:pt>
                      <c:pt idx="3474">
                        <c:v>4.5700000000000005E-2</c:v>
                      </c:pt>
                      <c:pt idx="3475">
                        <c:v>4.5899999999999996E-2</c:v>
                      </c:pt>
                      <c:pt idx="3476">
                        <c:v>4.6300000000000001E-2</c:v>
                      </c:pt>
                      <c:pt idx="3477">
                        <c:v>4.6100000000000002E-2</c:v>
                      </c:pt>
                      <c:pt idx="3478">
                        <c:v>4.5999999999999999E-2</c:v>
                      </c:pt>
                      <c:pt idx="3479">
                        <c:v>4.5700000000000005E-2</c:v>
                      </c:pt>
                      <c:pt idx="3480">
                        <c:v>4.5700000000000005E-2</c:v>
                      </c:pt>
                      <c:pt idx="3481">
                        <c:v>4.5700000000000005E-2</c:v>
                      </c:pt>
                      <c:pt idx="3482">
                        <c:v>4.5899999999999996E-2</c:v>
                      </c:pt>
                      <c:pt idx="3483">
                        <c:v>4.6100000000000002E-2</c:v>
                      </c:pt>
                      <c:pt idx="3484">
                        <c:v>4.6600000000000003E-2</c:v>
                      </c:pt>
                      <c:pt idx="3485">
                        <c:v>4.6799999999999994E-2</c:v>
                      </c:pt>
                      <c:pt idx="3486">
                        <c:v>4.6799999999999994E-2</c:v>
                      </c:pt>
                      <c:pt idx="3487">
                        <c:v>4.6799999999999994E-2</c:v>
                      </c:pt>
                      <c:pt idx="3488">
                        <c:v>4.6399999999999997E-2</c:v>
                      </c:pt>
                      <c:pt idx="3489">
                        <c:v>4.6399999999999997E-2</c:v>
                      </c:pt>
                      <c:pt idx="3490">
                        <c:v>4.6399999999999997E-2</c:v>
                      </c:pt>
                      <c:pt idx="3491">
                        <c:v>4.6199999999999998E-2</c:v>
                      </c:pt>
                      <c:pt idx="3492">
                        <c:v>4.6199999999999998E-2</c:v>
                      </c:pt>
                      <c:pt idx="3493">
                        <c:v>4.6199999999999998E-2</c:v>
                      </c:pt>
                      <c:pt idx="3494">
                        <c:v>4.6300000000000001E-2</c:v>
                      </c:pt>
                      <c:pt idx="3495">
                        <c:v>4.6399999999999997E-2</c:v>
                      </c:pt>
                      <c:pt idx="3496">
                        <c:v>4.6399999999999997E-2</c:v>
                      </c:pt>
                      <c:pt idx="3497">
                        <c:v>4.6500000000000007E-2</c:v>
                      </c:pt>
                      <c:pt idx="3498">
                        <c:v>4.6500000000000007E-2</c:v>
                      </c:pt>
                      <c:pt idx="3499">
                        <c:v>4.6500000000000007E-2</c:v>
                      </c:pt>
                      <c:pt idx="3500">
                        <c:v>4.6600000000000003E-2</c:v>
                      </c:pt>
                      <c:pt idx="3501">
                        <c:v>4.6600000000000003E-2</c:v>
                      </c:pt>
                      <c:pt idx="3502">
                        <c:v>4.6600000000000003E-2</c:v>
                      </c:pt>
                      <c:pt idx="3503">
                        <c:v>4.7199999999999999E-2</c:v>
                      </c:pt>
                      <c:pt idx="3504">
                        <c:v>4.7199999999999999E-2</c:v>
                      </c:pt>
                      <c:pt idx="3505">
                        <c:v>4.7E-2</c:v>
                      </c:pt>
                      <c:pt idx="3506">
                        <c:v>4.6500000000000007E-2</c:v>
                      </c:pt>
                      <c:pt idx="3507">
                        <c:v>4.6199999999999998E-2</c:v>
                      </c:pt>
                      <c:pt idx="3508">
                        <c:v>4.58E-2</c:v>
                      </c:pt>
                      <c:pt idx="3509">
                        <c:v>4.4900000000000002E-2</c:v>
                      </c:pt>
                      <c:pt idx="3510">
                        <c:v>4.4600000000000001E-2</c:v>
                      </c:pt>
                      <c:pt idx="3511">
                        <c:v>4.4600000000000001E-2</c:v>
                      </c:pt>
                      <c:pt idx="3512">
                        <c:v>4.4699999999999997E-2</c:v>
                      </c:pt>
                      <c:pt idx="3513">
                        <c:v>4.4400000000000002E-2</c:v>
                      </c:pt>
                      <c:pt idx="3514">
                        <c:v>4.41E-2</c:v>
                      </c:pt>
                      <c:pt idx="3515">
                        <c:v>4.41E-2</c:v>
                      </c:pt>
                      <c:pt idx="3516">
                        <c:v>4.3799999999999999E-2</c:v>
                      </c:pt>
                      <c:pt idx="3517">
                        <c:v>4.3299999999999998E-2</c:v>
                      </c:pt>
                      <c:pt idx="3518">
                        <c:v>4.2599999999999999E-2</c:v>
                      </c:pt>
                      <c:pt idx="3519">
                        <c:v>4.2800000000000005E-2</c:v>
                      </c:pt>
                      <c:pt idx="3520">
                        <c:v>4.3099999999999999E-2</c:v>
                      </c:pt>
                      <c:pt idx="3521">
                        <c:v>4.3099999999999999E-2</c:v>
                      </c:pt>
                      <c:pt idx="3522">
                        <c:v>4.3299999999999998E-2</c:v>
                      </c:pt>
                      <c:pt idx="3523">
                        <c:v>4.3200000000000002E-2</c:v>
                      </c:pt>
                      <c:pt idx="3524">
                        <c:v>4.3200000000000002E-2</c:v>
                      </c:pt>
                      <c:pt idx="3525">
                        <c:v>4.3099999999999999E-2</c:v>
                      </c:pt>
                      <c:pt idx="3526">
                        <c:v>4.3099999999999999E-2</c:v>
                      </c:pt>
                      <c:pt idx="3527">
                        <c:v>4.3099999999999999E-2</c:v>
                      </c:pt>
                      <c:pt idx="3528">
                        <c:v>4.3099999999999999E-2</c:v>
                      </c:pt>
                      <c:pt idx="3529">
                        <c:v>4.3099999999999999E-2</c:v>
                      </c:pt>
                      <c:pt idx="3530">
                        <c:v>4.3099999999999999E-2</c:v>
                      </c:pt>
                      <c:pt idx="3531">
                        <c:v>4.3200000000000002E-2</c:v>
                      </c:pt>
                      <c:pt idx="3532">
                        <c:v>4.3200000000000002E-2</c:v>
                      </c:pt>
                      <c:pt idx="3533">
                        <c:v>4.3200000000000002E-2</c:v>
                      </c:pt>
                      <c:pt idx="3534">
                        <c:v>4.3099999999999999E-2</c:v>
                      </c:pt>
                      <c:pt idx="3535">
                        <c:v>4.2699999999999995E-2</c:v>
                      </c:pt>
                      <c:pt idx="3536">
                        <c:v>4.2500000000000003E-2</c:v>
                      </c:pt>
                      <c:pt idx="3537">
                        <c:v>4.2500000000000003E-2</c:v>
                      </c:pt>
                      <c:pt idx="3538">
                        <c:v>4.24E-2</c:v>
                      </c:pt>
                      <c:pt idx="3539">
                        <c:v>4.2099999999999999E-2</c:v>
                      </c:pt>
                      <c:pt idx="3540">
                        <c:v>4.1900000000000007E-2</c:v>
                      </c:pt>
                      <c:pt idx="3541">
                        <c:v>4.1399999999999999E-2</c:v>
                      </c:pt>
                      <c:pt idx="3542">
                        <c:v>4.1399999999999999E-2</c:v>
                      </c:pt>
                      <c:pt idx="3543">
                        <c:v>4.0899999999999999E-2</c:v>
                      </c:pt>
                      <c:pt idx="3544">
                        <c:v>4.0999999999999995E-2</c:v>
                      </c:pt>
                      <c:pt idx="3545">
                        <c:v>4.1500000000000002E-2</c:v>
                      </c:pt>
                      <c:pt idx="3546">
                        <c:v>4.1799999999999997E-2</c:v>
                      </c:pt>
                      <c:pt idx="3547">
                        <c:v>4.2999999999999997E-2</c:v>
                      </c:pt>
                      <c:pt idx="3548">
                        <c:v>4.2999999999999997E-2</c:v>
                      </c:pt>
                      <c:pt idx="3549">
                        <c:v>4.2999999999999997E-2</c:v>
                      </c:pt>
                      <c:pt idx="3550">
                        <c:v>4.2300000000000004E-2</c:v>
                      </c:pt>
                      <c:pt idx="3551">
                        <c:v>4.2000000000000003E-2</c:v>
                      </c:pt>
                      <c:pt idx="3552">
                        <c:v>4.1500000000000002E-2</c:v>
                      </c:pt>
                      <c:pt idx="3553">
                        <c:v>4.1599999999999998E-2</c:v>
                      </c:pt>
                      <c:pt idx="3554">
                        <c:v>4.1799999999999997E-2</c:v>
                      </c:pt>
                      <c:pt idx="3555">
                        <c:v>4.2099999999999999E-2</c:v>
                      </c:pt>
                      <c:pt idx="3556">
                        <c:v>4.2199999999999994E-2</c:v>
                      </c:pt>
                      <c:pt idx="3557">
                        <c:v>4.2099999999999999E-2</c:v>
                      </c:pt>
                      <c:pt idx="3558">
                        <c:v>4.2099999999999999E-2</c:v>
                      </c:pt>
                      <c:pt idx="3559">
                        <c:v>4.2000000000000003E-2</c:v>
                      </c:pt>
                      <c:pt idx="3560">
                        <c:v>4.1599999999999998E-2</c:v>
                      </c:pt>
                      <c:pt idx="3561">
                        <c:v>4.0999999999999995E-2</c:v>
                      </c:pt>
                      <c:pt idx="3562">
                        <c:v>4.0999999999999995E-2</c:v>
                      </c:pt>
                      <c:pt idx="3563">
                        <c:v>4.1100000000000005E-2</c:v>
                      </c:pt>
                      <c:pt idx="3564">
                        <c:v>4.1200000000000001E-2</c:v>
                      </c:pt>
                      <c:pt idx="3565">
                        <c:v>4.1500000000000002E-2</c:v>
                      </c:pt>
                      <c:pt idx="3566">
                        <c:v>4.1500000000000002E-2</c:v>
                      </c:pt>
                      <c:pt idx="3567">
                        <c:v>4.1100000000000005E-2</c:v>
                      </c:pt>
                      <c:pt idx="3568">
                        <c:v>4.0800000000000003E-2</c:v>
                      </c:pt>
                      <c:pt idx="3569">
                        <c:v>4.0500000000000001E-2</c:v>
                      </c:pt>
                      <c:pt idx="3570">
                        <c:v>4.0300000000000002E-2</c:v>
                      </c:pt>
                      <c:pt idx="3571">
                        <c:v>3.9900000000000005E-2</c:v>
                      </c:pt>
                      <c:pt idx="3572">
                        <c:v>3.9399999999999998E-2</c:v>
                      </c:pt>
                      <c:pt idx="3573">
                        <c:v>3.95E-2</c:v>
                      </c:pt>
                      <c:pt idx="3574">
                        <c:v>3.9399999999999998E-2</c:v>
                      </c:pt>
                      <c:pt idx="3575">
                        <c:v>3.9399999999999998E-2</c:v>
                      </c:pt>
                      <c:pt idx="3576">
                        <c:v>3.9399999999999998E-2</c:v>
                      </c:pt>
                      <c:pt idx="3577">
                        <c:v>3.9599999999999996E-2</c:v>
                      </c:pt>
                      <c:pt idx="3578">
                        <c:v>3.95E-2</c:v>
                      </c:pt>
                      <c:pt idx="3579">
                        <c:v>3.9300000000000002E-2</c:v>
                      </c:pt>
                      <c:pt idx="3580">
                        <c:v>3.9399999999999998E-2</c:v>
                      </c:pt>
                      <c:pt idx="3581">
                        <c:v>3.9199999999999999E-2</c:v>
                      </c:pt>
                      <c:pt idx="3582">
                        <c:v>3.9300000000000002E-2</c:v>
                      </c:pt>
                      <c:pt idx="3583">
                        <c:v>3.95E-2</c:v>
                      </c:pt>
                      <c:pt idx="3584">
                        <c:v>3.9399999999999998E-2</c:v>
                      </c:pt>
                      <c:pt idx="3585">
                        <c:v>3.8900000000000004E-2</c:v>
                      </c:pt>
                      <c:pt idx="3586">
                        <c:v>3.8900000000000004E-2</c:v>
                      </c:pt>
                      <c:pt idx="3587">
                        <c:v>3.8900000000000004E-2</c:v>
                      </c:pt>
                      <c:pt idx="3588">
                        <c:v>3.8699999999999998E-2</c:v>
                      </c:pt>
                      <c:pt idx="3589">
                        <c:v>3.8699999999999998E-2</c:v>
                      </c:pt>
                      <c:pt idx="3590">
                        <c:v>3.8100000000000002E-2</c:v>
                      </c:pt>
                      <c:pt idx="3591">
                        <c:v>3.78E-2</c:v>
                      </c:pt>
                      <c:pt idx="3592">
                        <c:v>3.78E-2</c:v>
                      </c:pt>
                      <c:pt idx="3593">
                        <c:v>3.7599999999999995E-2</c:v>
                      </c:pt>
                      <c:pt idx="3594">
                        <c:v>3.7000000000000005E-2</c:v>
                      </c:pt>
                      <c:pt idx="3595">
                        <c:v>3.6499999999999998E-2</c:v>
                      </c:pt>
                      <c:pt idx="3596">
                        <c:v>3.6499999999999998E-2</c:v>
                      </c:pt>
                      <c:pt idx="3597">
                        <c:v>3.6600000000000001E-2</c:v>
                      </c:pt>
                      <c:pt idx="3598">
                        <c:v>3.6900000000000002E-2</c:v>
                      </c:pt>
                      <c:pt idx="3599">
                        <c:v>3.7100000000000001E-2</c:v>
                      </c:pt>
                      <c:pt idx="3600">
                        <c:v>3.7200000000000004E-2</c:v>
                      </c:pt>
                      <c:pt idx="3601">
                        <c:v>3.7200000000000004E-2</c:v>
                      </c:pt>
                      <c:pt idx="3602">
                        <c:v>3.7200000000000004E-2</c:v>
                      </c:pt>
                      <c:pt idx="3603">
                        <c:v>3.6499999999999998E-2</c:v>
                      </c:pt>
                      <c:pt idx="3604">
                        <c:v>3.6400000000000002E-2</c:v>
                      </c:pt>
                      <c:pt idx="3605">
                        <c:v>3.6499999999999998E-2</c:v>
                      </c:pt>
                      <c:pt idx="3606">
                        <c:v>3.6699999999999997E-2</c:v>
                      </c:pt>
                      <c:pt idx="3607">
                        <c:v>3.73E-2</c:v>
                      </c:pt>
                      <c:pt idx="3608">
                        <c:v>3.78E-2</c:v>
                      </c:pt>
                      <c:pt idx="3609">
                        <c:v>3.78E-2</c:v>
                      </c:pt>
                      <c:pt idx="3610">
                        <c:v>3.78E-2</c:v>
                      </c:pt>
                      <c:pt idx="3611">
                        <c:v>3.8100000000000002E-2</c:v>
                      </c:pt>
                      <c:pt idx="3612">
                        <c:v>3.85E-2</c:v>
                      </c:pt>
                      <c:pt idx="3613">
                        <c:v>3.85E-2</c:v>
                      </c:pt>
                      <c:pt idx="3614">
                        <c:v>3.8399999999999997E-2</c:v>
                      </c:pt>
                      <c:pt idx="3615">
                        <c:v>3.8300000000000001E-2</c:v>
                      </c:pt>
                      <c:pt idx="3616">
                        <c:v>3.8300000000000001E-2</c:v>
                      </c:pt>
                      <c:pt idx="3617">
                        <c:v>3.8399999999999997E-2</c:v>
                      </c:pt>
                      <c:pt idx="3618">
                        <c:v>3.8399999999999997E-2</c:v>
                      </c:pt>
                      <c:pt idx="3619">
                        <c:v>3.8100000000000002E-2</c:v>
                      </c:pt>
                      <c:pt idx="3620">
                        <c:v>3.8100000000000002E-2</c:v>
                      </c:pt>
                      <c:pt idx="3621">
                        <c:v>3.8100000000000002E-2</c:v>
                      </c:pt>
                      <c:pt idx="3622">
                        <c:v>3.7900000000000003E-2</c:v>
                      </c:pt>
                      <c:pt idx="3623">
                        <c:v>3.7499999999999999E-2</c:v>
                      </c:pt>
                      <c:pt idx="3624">
                        <c:v>3.73E-2</c:v>
                      </c:pt>
                      <c:pt idx="3625">
                        <c:v>3.7200000000000004E-2</c:v>
                      </c:pt>
                      <c:pt idx="3626">
                        <c:v>3.7200000000000004E-2</c:v>
                      </c:pt>
                      <c:pt idx="3627">
                        <c:v>3.7400000000000003E-2</c:v>
                      </c:pt>
                      <c:pt idx="3628">
                        <c:v>3.78E-2</c:v>
                      </c:pt>
                      <c:pt idx="3629">
                        <c:v>3.7999999999999999E-2</c:v>
                      </c:pt>
                      <c:pt idx="3630">
                        <c:v>3.7999999999999999E-2</c:v>
                      </c:pt>
                      <c:pt idx="3631">
                        <c:v>3.8199999999999998E-2</c:v>
                      </c:pt>
                      <c:pt idx="3632">
                        <c:v>3.8300000000000001E-2</c:v>
                      </c:pt>
                      <c:pt idx="3633">
                        <c:v>3.8100000000000002E-2</c:v>
                      </c:pt>
                      <c:pt idx="3634">
                        <c:v>3.7999999999999999E-2</c:v>
                      </c:pt>
                      <c:pt idx="3635">
                        <c:v>3.7999999999999999E-2</c:v>
                      </c:pt>
                      <c:pt idx="3636">
                        <c:v>3.7900000000000003E-2</c:v>
                      </c:pt>
                      <c:pt idx="3637">
                        <c:v>3.7699999999999997E-2</c:v>
                      </c:pt>
                      <c:pt idx="3638">
                        <c:v>3.7100000000000001E-2</c:v>
                      </c:pt>
                      <c:pt idx="3639">
                        <c:v>3.7000000000000005E-2</c:v>
                      </c:pt>
                      <c:pt idx="3640">
                        <c:v>3.6799999999999999E-2</c:v>
                      </c:pt>
                      <c:pt idx="3641">
                        <c:v>3.6799999999999999E-2</c:v>
                      </c:pt>
                      <c:pt idx="3642">
                        <c:v>3.6400000000000002E-2</c:v>
                      </c:pt>
                      <c:pt idx="3643">
                        <c:v>3.6600000000000001E-2</c:v>
                      </c:pt>
                      <c:pt idx="3644">
                        <c:v>3.6600000000000001E-2</c:v>
                      </c:pt>
                      <c:pt idx="3645">
                        <c:v>3.6600000000000001E-2</c:v>
                      </c:pt>
                      <c:pt idx="3646">
                        <c:v>3.6499999999999998E-2</c:v>
                      </c:pt>
                      <c:pt idx="3647">
                        <c:v>3.6799999999999999E-2</c:v>
                      </c:pt>
                      <c:pt idx="3648">
                        <c:v>3.7100000000000001E-2</c:v>
                      </c:pt>
                      <c:pt idx="3649">
                        <c:v>3.7100000000000001E-2</c:v>
                      </c:pt>
                      <c:pt idx="3650">
                        <c:v>3.7000000000000005E-2</c:v>
                      </c:pt>
                      <c:pt idx="3651">
                        <c:v>3.7000000000000005E-2</c:v>
                      </c:pt>
                      <c:pt idx="3652">
                        <c:v>3.6600000000000001E-2</c:v>
                      </c:pt>
                      <c:pt idx="3653">
                        <c:v>3.6200000000000003E-2</c:v>
                      </c:pt>
                      <c:pt idx="3654">
                        <c:v>3.5900000000000001E-2</c:v>
                      </c:pt>
                      <c:pt idx="3655">
                        <c:v>3.6000000000000004E-2</c:v>
                      </c:pt>
                      <c:pt idx="3656">
                        <c:v>3.5900000000000001E-2</c:v>
                      </c:pt>
                      <c:pt idx="3657">
                        <c:v>3.5699999999999996E-2</c:v>
                      </c:pt>
                      <c:pt idx="3658">
                        <c:v>3.5400000000000001E-2</c:v>
                      </c:pt>
                      <c:pt idx="3659">
                        <c:v>3.49E-2</c:v>
                      </c:pt>
                      <c:pt idx="3660">
                        <c:v>3.5099999999999999E-2</c:v>
                      </c:pt>
                      <c:pt idx="3661">
                        <c:v>3.5099999999999999E-2</c:v>
                      </c:pt>
                      <c:pt idx="3662">
                        <c:v>3.5299999999999998E-2</c:v>
                      </c:pt>
                      <c:pt idx="3663">
                        <c:v>3.5200000000000002E-2</c:v>
                      </c:pt>
                      <c:pt idx="3664">
                        <c:v>3.5200000000000002E-2</c:v>
                      </c:pt>
                      <c:pt idx="3665">
                        <c:v>3.5200000000000002E-2</c:v>
                      </c:pt>
                      <c:pt idx="3666">
                        <c:v>3.49E-2</c:v>
                      </c:pt>
                      <c:pt idx="3667">
                        <c:v>3.4700000000000002E-2</c:v>
                      </c:pt>
                      <c:pt idx="3668">
                        <c:v>3.4200000000000001E-2</c:v>
                      </c:pt>
                      <c:pt idx="3669">
                        <c:v>3.4099999999999998E-2</c:v>
                      </c:pt>
                      <c:pt idx="3670">
                        <c:v>3.4300000000000004E-2</c:v>
                      </c:pt>
                      <c:pt idx="3671">
                        <c:v>3.4799999999999998E-2</c:v>
                      </c:pt>
                      <c:pt idx="3672">
                        <c:v>3.5000000000000003E-2</c:v>
                      </c:pt>
                      <c:pt idx="3673">
                        <c:v>3.49E-2</c:v>
                      </c:pt>
                      <c:pt idx="3674">
                        <c:v>3.49E-2</c:v>
                      </c:pt>
                      <c:pt idx="3675">
                        <c:v>3.5000000000000003E-2</c:v>
                      </c:pt>
                      <c:pt idx="3676">
                        <c:v>3.5299999999999998E-2</c:v>
                      </c:pt>
                      <c:pt idx="3677">
                        <c:v>3.5299999999999998E-2</c:v>
                      </c:pt>
                      <c:pt idx="3678">
                        <c:v>3.56E-2</c:v>
                      </c:pt>
                      <c:pt idx="3679">
                        <c:v>3.56E-2</c:v>
                      </c:pt>
                      <c:pt idx="3680">
                        <c:v>3.5400000000000001E-2</c:v>
                      </c:pt>
                      <c:pt idx="3681">
                        <c:v>3.5099999999999999E-2</c:v>
                      </c:pt>
                      <c:pt idx="3682">
                        <c:v>3.5099999999999999E-2</c:v>
                      </c:pt>
                      <c:pt idx="3683">
                        <c:v>3.49E-2</c:v>
                      </c:pt>
                      <c:pt idx="3684">
                        <c:v>3.4700000000000002E-2</c:v>
                      </c:pt>
                      <c:pt idx="3685">
                        <c:v>3.4500000000000003E-2</c:v>
                      </c:pt>
                      <c:pt idx="3686">
                        <c:v>3.44E-2</c:v>
                      </c:pt>
                      <c:pt idx="3687">
                        <c:v>3.4099999999999998E-2</c:v>
                      </c:pt>
                      <c:pt idx="3688">
                        <c:v>3.4200000000000001E-2</c:v>
                      </c:pt>
                      <c:pt idx="3689">
                        <c:v>3.4000000000000002E-2</c:v>
                      </c:pt>
                      <c:pt idx="3690">
                        <c:v>3.39E-2</c:v>
                      </c:pt>
                      <c:pt idx="3691">
                        <c:v>3.3399999999999999E-2</c:v>
                      </c:pt>
                      <c:pt idx="3692">
                        <c:v>3.32E-2</c:v>
                      </c:pt>
                      <c:pt idx="3693">
                        <c:v>3.3300000000000003E-2</c:v>
                      </c:pt>
                      <c:pt idx="3694">
                        <c:v>3.3300000000000003E-2</c:v>
                      </c:pt>
                      <c:pt idx="3695">
                        <c:v>3.3000000000000002E-2</c:v>
                      </c:pt>
                      <c:pt idx="3696">
                        <c:v>3.27E-2</c:v>
                      </c:pt>
                      <c:pt idx="3697">
                        <c:v>3.2099999999999997E-2</c:v>
                      </c:pt>
                      <c:pt idx="3698">
                        <c:v>3.1899999999999998E-2</c:v>
                      </c:pt>
                      <c:pt idx="3699">
                        <c:v>3.0899999999999997E-2</c:v>
                      </c:pt>
                      <c:pt idx="3700">
                        <c:v>0.03</c:v>
                      </c:pt>
                      <c:pt idx="3701">
                        <c:v>3.04E-2</c:v>
                      </c:pt>
                      <c:pt idx="3702">
                        <c:v>3.0899999999999997E-2</c:v>
                      </c:pt>
                      <c:pt idx="3703">
                        <c:v>3.1400000000000004E-2</c:v>
                      </c:pt>
                      <c:pt idx="3704">
                        <c:v>3.2500000000000001E-2</c:v>
                      </c:pt>
                      <c:pt idx="3705">
                        <c:v>3.2599999999999997E-2</c:v>
                      </c:pt>
                      <c:pt idx="3706">
                        <c:v>3.3300000000000003E-2</c:v>
                      </c:pt>
                      <c:pt idx="3707">
                        <c:v>3.3099999999999997E-2</c:v>
                      </c:pt>
                      <c:pt idx="3708">
                        <c:v>3.2899999999999999E-2</c:v>
                      </c:pt>
                      <c:pt idx="3709">
                        <c:v>3.2899999999999999E-2</c:v>
                      </c:pt>
                      <c:pt idx="3710">
                        <c:v>3.32E-2</c:v>
                      </c:pt>
                      <c:pt idx="3711">
                        <c:v>3.3099999999999997E-2</c:v>
                      </c:pt>
                      <c:pt idx="3712">
                        <c:v>3.3399999999999999E-2</c:v>
                      </c:pt>
                      <c:pt idx="3713">
                        <c:v>3.3700000000000001E-2</c:v>
                      </c:pt>
                      <c:pt idx="3714">
                        <c:v>3.39E-2</c:v>
                      </c:pt>
                      <c:pt idx="3715">
                        <c:v>3.4200000000000001E-2</c:v>
                      </c:pt>
                      <c:pt idx="3716">
                        <c:v>3.4599999999999999E-2</c:v>
                      </c:pt>
                      <c:pt idx="3717">
                        <c:v>3.44E-2</c:v>
                      </c:pt>
                      <c:pt idx="3718">
                        <c:v>3.44E-2</c:v>
                      </c:pt>
                      <c:pt idx="3719">
                        <c:v>3.44E-2</c:v>
                      </c:pt>
                      <c:pt idx="3720">
                        <c:v>3.4200000000000001E-2</c:v>
                      </c:pt>
                      <c:pt idx="3721">
                        <c:v>3.4200000000000001E-2</c:v>
                      </c:pt>
                      <c:pt idx="3722">
                        <c:v>3.4300000000000004E-2</c:v>
                      </c:pt>
                      <c:pt idx="3723">
                        <c:v>3.44E-2</c:v>
                      </c:pt>
                      <c:pt idx="3724">
                        <c:v>3.4300000000000004E-2</c:v>
                      </c:pt>
                      <c:pt idx="3725">
                        <c:v>3.4000000000000002E-2</c:v>
                      </c:pt>
                      <c:pt idx="3726">
                        <c:v>3.4000000000000002E-2</c:v>
                      </c:pt>
                      <c:pt idx="3727">
                        <c:v>3.4099999999999998E-2</c:v>
                      </c:pt>
                      <c:pt idx="3728">
                        <c:v>3.39E-2</c:v>
                      </c:pt>
                      <c:pt idx="3729">
                        <c:v>3.3599999999999998E-2</c:v>
                      </c:pt>
                      <c:pt idx="3730">
                        <c:v>3.3300000000000003E-2</c:v>
                      </c:pt>
                      <c:pt idx="3731">
                        <c:v>3.3099999999999997E-2</c:v>
                      </c:pt>
                      <c:pt idx="3732">
                        <c:v>3.3300000000000003E-2</c:v>
                      </c:pt>
                      <c:pt idx="3733">
                        <c:v>3.3300000000000003E-2</c:v>
                      </c:pt>
                      <c:pt idx="3734">
                        <c:v>3.3000000000000002E-2</c:v>
                      </c:pt>
                      <c:pt idx="3735">
                        <c:v>3.32E-2</c:v>
                      </c:pt>
                      <c:pt idx="3736">
                        <c:v>3.27E-2</c:v>
                      </c:pt>
                      <c:pt idx="3737">
                        <c:v>3.2199999999999999E-2</c:v>
                      </c:pt>
                      <c:pt idx="3738">
                        <c:v>3.1899999999999998E-2</c:v>
                      </c:pt>
                      <c:pt idx="3739">
                        <c:v>3.1899999999999998E-2</c:v>
                      </c:pt>
                      <c:pt idx="3740">
                        <c:v>3.1600000000000003E-2</c:v>
                      </c:pt>
                      <c:pt idx="3741">
                        <c:v>3.1699999999999999E-2</c:v>
                      </c:pt>
                      <c:pt idx="3742">
                        <c:v>3.1300000000000001E-2</c:v>
                      </c:pt>
                      <c:pt idx="3743">
                        <c:v>3.15E-2</c:v>
                      </c:pt>
                      <c:pt idx="3744">
                        <c:v>3.2300000000000002E-2</c:v>
                      </c:pt>
                      <c:pt idx="3745">
                        <c:v>3.2300000000000002E-2</c:v>
                      </c:pt>
                      <c:pt idx="3746">
                        <c:v>3.2300000000000002E-2</c:v>
                      </c:pt>
                      <c:pt idx="3747">
                        <c:v>3.2500000000000001E-2</c:v>
                      </c:pt>
                      <c:pt idx="3748">
                        <c:v>3.2599999999999997E-2</c:v>
                      </c:pt>
                      <c:pt idx="3749">
                        <c:v>3.2599999999999997E-2</c:v>
                      </c:pt>
                      <c:pt idx="3750">
                        <c:v>3.2300000000000002E-2</c:v>
                      </c:pt>
                      <c:pt idx="3751">
                        <c:v>3.1699999999999999E-2</c:v>
                      </c:pt>
                      <c:pt idx="3752">
                        <c:v>3.15E-2</c:v>
                      </c:pt>
                      <c:pt idx="3753">
                        <c:v>3.1600000000000003E-2</c:v>
                      </c:pt>
                      <c:pt idx="3754">
                        <c:v>3.1099999999999999E-2</c:v>
                      </c:pt>
                      <c:pt idx="3755">
                        <c:v>3.0200000000000001E-2</c:v>
                      </c:pt>
                      <c:pt idx="3756">
                        <c:v>3.0200000000000001E-2</c:v>
                      </c:pt>
                      <c:pt idx="3757">
                        <c:v>3.0600000000000002E-2</c:v>
                      </c:pt>
                      <c:pt idx="3758">
                        <c:v>3.0299999999999997E-2</c:v>
                      </c:pt>
                      <c:pt idx="3759">
                        <c:v>0.03</c:v>
                      </c:pt>
                      <c:pt idx="3760">
                        <c:v>0.03</c:v>
                      </c:pt>
                      <c:pt idx="3761">
                        <c:v>2.92E-2</c:v>
                      </c:pt>
                      <c:pt idx="3762">
                        <c:v>2.8999999999999998E-2</c:v>
                      </c:pt>
                      <c:pt idx="3763">
                        <c:v>2.92E-2</c:v>
                      </c:pt>
                      <c:pt idx="3764">
                        <c:v>2.9399999999999999E-2</c:v>
                      </c:pt>
                      <c:pt idx="3765">
                        <c:v>3.0099999999999998E-2</c:v>
                      </c:pt>
                      <c:pt idx="3766">
                        <c:v>3.04E-2</c:v>
                      </c:pt>
                      <c:pt idx="3767">
                        <c:v>3.0099999999999998E-2</c:v>
                      </c:pt>
                      <c:pt idx="3768">
                        <c:v>3.0099999999999998E-2</c:v>
                      </c:pt>
                      <c:pt idx="3769">
                        <c:v>2.98E-2</c:v>
                      </c:pt>
                      <c:pt idx="3770">
                        <c:v>2.9500000000000002E-2</c:v>
                      </c:pt>
                      <c:pt idx="3771">
                        <c:v>2.9500000000000002E-2</c:v>
                      </c:pt>
                      <c:pt idx="3772">
                        <c:v>2.92E-2</c:v>
                      </c:pt>
                      <c:pt idx="3773">
                        <c:v>2.92E-2</c:v>
                      </c:pt>
                      <c:pt idx="3774">
                        <c:v>0.03</c:v>
                      </c:pt>
                      <c:pt idx="3775">
                        <c:v>3.04E-2</c:v>
                      </c:pt>
                      <c:pt idx="3776">
                        <c:v>3.0600000000000002E-2</c:v>
                      </c:pt>
                      <c:pt idx="3777">
                        <c:v>3.15E-2</c:v>
                      </c:pt>
                      <c:pt idx="3778">
                        <c:v>3.1699999999999999E-2</c:v>
                      </c:pt>
                      <c:pt idx="3779">
                        <c:v>3.2400000000000005E-2</c:v>
                      </c:pt>
                      <c:pt idx="3780">
                        <c:v>3.2599999999999997E-2</c:v>
                      </c:pt>
                      <c:pt idx="3781">
                        <c:v>3.2599999999999997E-2</c:v>
                      </c:pt>
                      <c:pt idx="3782">
                        <c:v>3.27E-2</c:v>
                      </c:pt>
                      <c:pt idx="3783">
                        <c:v>3.3300000000000003E-2</c:v>
                      </c:pt>
                      <c:pt idx="3784">
                        <c:v>3.3099999999999997E-2</c:v>
                      </c:pt>
                      <c:pt idx="3785">
                        <c:v>3.3099999999999997E-2</c:v>
                      </c:pt>
                      <c:pt idx="3786">
                        <c:v>3.3099999999999997E-2</c:v>
                      </c:pt>
                      <c:pt idx="3787">
                        <c:v>3.3099999999999997E-2</c:v>
                      </c:pt>
                      <c:pt idx="3788">
                        <c:v>3.3099999999999997E-2</c:v>
                      </c:pt>
                      <c:pt idx="3789">
                        <c:v>3.2899999999999999E-2</c:v>
                      </c:pt>
                      <c:pt idx="3790">
                        <c:v>3.2799999999999996E-2</c:v>
                      </c:pt>
                      <c:pt idx="3791">
                        <c:v>3.2799999999999996E-2</c:v>
                      </c:pt>
                      <c:pt idx="3792">
                        <c:v>3.3099999999999997E-2</c:v>
                      </c:pt>
                      <c:pt idx="3793">
                        <c:v>3.3399999999999999E-2</c:v>
                      </c:pt>
                      <c:pt idx="3794">
                        <c:v>3.3399999999999999E-2</c:v>
                      </c:pt>
                      <c:pt idx="3795">
                        <c:v>3.3399999999999999E-2</c:v>
                      </c:pt>
                      <c:pt idx="3796">
                        <c:v>3.4200000000000001E-2</c:v>
                      </c:pt>
                      <c:pt idx="3797">
                        <c:v>3.4200000000000001E-2</c:v>
                      </c:pt>
                      <c:pt idx="3798">
                        <c:v>3.4099999999999998E-2</c:v>
                      </c:pt>
                      <c:pt idx="3799">
                        <c:v>3.4000000000000002E-2</c:v>
                      </c:pt>
                      <c:pt idx="3800">
                        <c:v>3.3500000000000002E-2</c:v>
                      </c:pt>
                      <c:pt idx="3801">
                        <c:v>3.3599999999999998E-2</c:v>
                      </c:pt>
                      <c:pt idx="3802">
                        <c:v>3.3500000000000002E-2</c:v>
                      </c:pt>
                      <c:pt idx="3803">
                        <c:v>3.3300000000000003E-2</c:v>
                      </c:pt>
                      <c:pt idx="3804">
                        <c:v>3.2799999999999996E-2</c:v>
                      </c:pt>
                      <c:pt idx="3805">
                        <c:v>3.2199999999999999E-2</c:v>
                      </c:pt>
                      <c:pt idx="3806">
                        <c:v>3.2099999999999997E-2</c:v>
                      </c:pt>
                      <c:pt idx="3807">
                        <c:v>3.2099999999999997E-2</c:v>
                      </c:pt>
                      <c:pt idx="3808">
                        <c:v>3.2099999999999997E-2</c:v>
                      </c:pt>
                      <c:pt idx="3809">
                        <c:v>3.2099999999999997E-2</c:v>
                      </c:pt>
                      <c:pt idx="3810">
                        <c:v>3.2500000000000001E-2</c:v>
                      </c:pt>
                      <c:pt idx="3811">
                        <c:v>3.2500000000000001E-2</c:v>
                      </c:pt>
                      <c:pt idx="3812">
                        <c:v>3.2500000000000001E-2</c:v>
                      </c:pt>
                      <c:pt idx="3813">
                        <c:v>3.2500000000000001E-2</c:v>
                      </c:pt>
                      <c:pt idx="3814">
                        <c:v>3.2300000000000002E-2</c:v>
                      </c:pt>
                      <c:pt idx="3815">
                        <c:v>3.2300000000000002E-2</c:v>
                      </c:pt>
                      <c:pt idx="3816">
                        <c:v>3.2099999999999997E-2</c:v>
                      </c:pt>
                      <c:pt idx="3817">
                        <c:v>3.2300000000000002E-2</c:v>
                      </c:pt>
                      <c:pt idx="3818">
                        <c:v>3.2400000000000005E-2</c:v>
                      </c:pt>
                      <c:pt idx="3819">
                        <c:v>3.27E-2</c:v>
                      </c:pt>
                      <c:pt idx="3820">
                        <c:v>3.27E-2</c:v>
                      </c:pt>
                      <c:pt idx="3821">
                        <c:v>3.27E-2</c:v>
                      </c:pt>
                      <c:pt idx="3822">
                        <c:v>3.2500000000000001E-2</c:v>
                      </c:pt>
                      <c:pt idx="3823">
                        <c:v>3.2500000000000001E-2</c:v>
                      </c:pt>
                      <c:pt idx="3824">
                        <c:v>3.27E-2</c:v>
                      </c:pt>
                      <c:pt idx="3825">
                        <c:v>3.27E-2</c:v>
                      </c:pt>
                      <c:pt idx="3826">
                        <c:v>3.27E-2</c:v>
                      </c:pt>
                      <c:pt idx="3827">
                        <c:v>3.2899999999999999E-2</c:v>
                      </c:pt>
                      <c:pt idx="3828">
                        <c:v>3.3399999999999999E-2</c:v>
                      </c:pt>
                      <c:pt idx="3829">
                        <c:v>3.3500000000000002E-2</c:v>
                      </c:pt>
                      <c:pt idx="3830">
                        <c:v>3.3399999999999999E-2</c:v>
                      </c:pt>
                      <c:pt idx="3831">
                        <c:v>3.3399999999999999E-2</c:v>
                      </c:pt>
                      <c:pt idx="3832">
                        <c:v>3.3700000000000001E-2</c:v>
                      </c:pt>
                      <c:pt idx="3833">
                        <c:v>3.4200000000000001E-2</c:v>
                      </c:pt>
                      <c:pt idx="3834">
                        <c:v>3.4700000000000002E-2</c:v>
                      </c:pt>
                      <c:pt idx="3835">
                        <c:v>3.5000000000000003E-2</c:v>
                      </c:pt>
                      <c:pt idx="3836">
                        <c:v>3.5099999999999999E-2</c:v>
                      </c:pt>
                      <c:pt idx="3837">
                        <c:v>3.5400000000000001E-2</c:v>
                      </c:pt>
                      <c:pt idx="3838">
                        <c:v>3.5900000000000001E-2</c:v>
                      </c:pt>
                      <c:pt idx="3839">
                        <c:v>3.56E-2</c:v>
                      </c:pt>
                      <c:pt idx="3840">
                        <c:v>3.5299999999999998E-2</c:v>
                      </c:pt>
                      <c:pt idx="3841">
                        <c:v>3.5699999999999996E-2</c:v>
                      </c:pt>
                      <c:pt idx="3842">
                        <c:v>3.5900000000000001E-2</c:v>
                      </c:pt>
                      <c:pt idx="3843">
                        <c:v>3.6000000000000004E-2</c:v>
                      </c:pt>
                      <c:pt idx="3844">
                        <c:v>3.61E-2</c:v>
                      </c:pt>
                      <c:pt idx="3845">
                        <c:v>3.6000000000000004E-2</c:v>
                      </c:pt>
                      <c:pt idx="3846">
                        <c:v>3.6400000000000002E-2</c:v>
                      </c:pt>
                      <c:pt idx="3847">
                        <c:v>3.6900000000000002E-2</c:v>
                      </c:pt>
                      <c:pt idx="3848">
                        <c:v>3.7100000000000001E-2</c:v>
                      </c:pt>
                      <c:pt idx="3849">
                        <c:v>3.6900000000000002E-2</c:v>
                      </c:pt>
                      <c:pt idx="3850">
                        <c:v>3.6900000000000002E-2</c:v>
                      </c:pt>
                      <c:pt idx="3851">
                        <c:v>3.6200000000000003E-2</c:v>
                      </c:pt>
                      <c:pt idx="3852">
                        <c:v>3.6000000000000004E-2</c:v>
                      </c:pt>
                      <c:pt idx="3853">
                        <c:v>3.5799999999999998E-2</c:v>
                      </c:pt>
                      <c:pt idx="3854">
                        <c:v>3.5400000000000001E-2</c:v>
                      </c:pt>
                      <c:pt idx="3855">
                        <c:v>3.5699999999999996E-2</c:v>
                      </c:pt>
                      <c:pt idx="3856">
                        <c:v>3.6200000000000003E-2</c:v>
                      </c:pt>
                      <c:pt idx="3857">
                        <c:v>3.6799999999999999E-2</c:v>
                      </c:pt>
                      <c:pt idx="3858">
                        <c:v>3.6600000000000001E-2</c:v>
                      </c:pt>
                      <c:pt idx="3859">
                        <c:v>3.7100000000000001E-2</c:v>
                      </c:pt>
                      <c:pt idx="3860">
                        <c:v>3.7000000000000005E-2</c:v>
                      </c:pt>
                      <c:pt idx="3861">
                        <c:v>3.7000000000000005E-2</c:v>
                      </c:pt>
                      <c:pt idx="3862">
                        <c:v>3.73E-2</c:v>
                      </c:pt>
                      <c:pt idx="3863">
                        <c:v>3.6900000000000002E-2</c:v>
                      </c:pt>
                      <c:pt idx="3864">
                        <c:v>3.6600000000000001E-2</c:v>
                      </c:pt>
                      <c:pt idx="3865">
                        <c:v>3.6299999999999999E-2</c:v>
                      </c:pt>
                      <c:pt idx="3866">
                        <c:v>3.5900000000000001E-2</c:v>
                      </c:pt>
                      <c:pt idx="3867">
                        <c:v>3.61E-2</c:v>
                      </c:pt>
                      <c:pt idx="3868">
                        <c:v>3.6299999999999999E-2</c:v>
                      </c:pt>
                      <c:pt idx="3869">
                        <c:v>3.6000000000000004E-2</c:v>
                      </c:pt>
                      <c:pt idx="3870">
                        <c:v>3.6200000000000003E-2</c:v>
                      </c:pt>
                      <c:pt idx="3871">
                        <c:v>3.6400000000000002E-2</c:v>
                      </c:pt>
                      <c:pt idx="3872">
                        <c:v>3.6400000000000002E-2</c:v>
                      </c:pt>
                      <c:pt idx="3873">
                        <c:v>3.6400000000000002E-2</c:v>
                      </c:pt>
                      <c:pt idx="3874">
                        <c:v>3.6699999999999997E-2</c:v>
                      </c:pt>
                      <c:pt idx="3875">
                        <c:v>3.61E-2</c:v>
                      </c:pt>
                      <c:pt idx="3876">
                        <c:v>3.61E-2</c:v>
                      </c:pt>
                      <c:pt idx="3877">
                        <c:v>3.6600000000000001E-2</c:v>
                      </c:pt>
                      <c:pt idx="3878">
                        <c:v>3.6600000000000001E-2</c:v>
                      </c:pt>
                      <c:pt idx="3879">
                        <c:v>3.6000000000000004E-2</c:v>
                      </c:pt>
                      <c:pt idx="3880">
                        <c:v>3.5499999999999997E-2</c:v>
                      </c:pt>
                      <c:pt idx="3881">
                        <c:v>3.5499999999999997E-2</c:v>
                      </c:pt>
                      <c:pt idx="3882">
                        <c:v>3.5900000000000001E-2</c:v>
                      </c:pt>
                      <c:pt idx="3883">
                        <c:v>3.6600000000000001E-2</c:v>
                      </c:pt>
                      <c:pt idx="3884">
                        <c:v>3.6600000000000001E-2</c:v>
                      </c:pt>
                      <c:pt idx="3885">
                        <c:v>3.6600000000000001E-2</c:v>
                      </c:pt>
                      <c:pt idx="3886">
                        <c:v>3.6299999999999999E-2</c:v>
                      </c:pt>
                      <c:pt idx="3887">
                        <c:v>3.6200000000000003E-2</c:v>
                      </c:pt>
                      <c:pt idx="3888">
                        <c:v>3.61E-2</c:v>
                      </c:pt>
                      <c:pt idx="3889">
                        <c:v>3.61E-2</c:v>
                      </c:pt>
                      <c:pt idx="3890">
                        <c:v>3.5900000000000001E-2</c:v>
                      </c:pt>
                      <c:pt idx="3891">
                        <c:v>3.5499999999999997E-2</c:v>
                      </c:pt>
                      <c:pt idx="3892">
                        <c:v>3.5299999999999998E-2</c:v>
                      </c:pt>
                      <c:pt idx="3893">
                        <c:v>3.5200000000000002E-2</c:v>
                      </c:pt>
                      <c:pt idx="3894">
                        <c:v>3.49E-2</c:v>
                      </c:pt>
                      <c:pt idx="3895">
                        <c:v>3.5000000000000003E-2</c:v>
                      </c:pt>
                      <c:pt idx="3896">
                        <c:v>3.5200000000000002E-2</c:v>
                      </c:pt>
                      <c:pt idx="3897">
                        <c:v>3.5200000000000002E-2</c:v>
                      </c:pt>
                      <c:pt idx="3898">
                        <c:v>3.49E-2</c:v>
                      </c:pt>
                      <c:pt idx="3899">
                        <c:v>3.4799999999999998E-2</c:v>
                      </c:pt>
                      <c:pt idx="3900">
                        <c:v>3.4799999999999998E-2</c:v>
                      </c:pt>
                      <c:pt idx="3901">
                        <c:v>3.5099999999999999E-2</c:v>
                      </c:pt>
                      <c:pt idx="3902">
                        <c:v>3.5099999999999999E-2</c:v>
                      </c:pt>
                      <c:pt idx="3903">
                        <c:v>3.4799999999999998E-2</c:v>
                      </c:pt>
                      <c:pt idx="3904">
                        <c:v>3.5000000000000003E-2</c:v>
                      </c:pt>
                      <c:pt idx="3905">
                        <c:v>3.4500000000000003E-2</c:v>
                      </c:pt>
                      <c:pt idx="3906">
                        <c:v>3.4500000000000003E-2</c:v>
                      </c:pt>
                      <c:pt idx="3907">
                        <c:v>3.4700000000000002E-2</c:v>
                      </c:pt>
                      <c:pt idx="3908">
                        <c:v>3.4799999999999998E-2</c:v>
                      </c:pt>
                      <c:pt idx="3909">
                        <c:v>3.4700000000000002E-2</c:v>
                      </c:pt>
                      <c:pt idx="3910">
                        <c:v>3.49E-2</c:v>
                      </c:pt>
                      <c:pt idx="3911">
                        <c:v>3.49E-2</c:v>
                      </c:pt>
                      <c:pt idx="3912">
                        <c:v>3.4300000000000004E-2</c:v>
                      </c:pt>
                      <c:pt idx="3913">
                        <c:v>3.4099999999999998E-2</c:v>
                      </c:pt>
                      <c:pt idx="3914">
                        <c:v>3.4000000000000002E-2</c:v>
                      </c:pt>
                      <c:pt idx="3915">
                        <c:v>3.4599999999999999E-2</c:v>
                      </c:pt>
                      <c:pt idx="3916">
                        <c:v>3.5000000000000003E-2</c:v>
                      </c:pt>
                      <c:pt idx="3917">
                        <c:v>3.5000000000000003E-2</c:v>
                      </c:pt>
                      <c:pt idx="3918">
                        <c:v>3.5000000000000003E-2</c:v>
                      </c:pt>
                      <c:pt idx="3919">
                        <c:v>3.5000000000000003E-2</c:v>
                      </c:pt>
                      <c:pt idx="3920">
                        <c:v>3.5200000000000002E-2</c:v>
                      </c:pt>
                      <c:pt idx="3921">
                        <c:v>3.5200000000000002E-2</c:v>
                      </c:pt>
                      <c:pt idx="3922">
                        <c:v>3.5200000000000002E-2</c:v>
                      </c:pt>
                      <c:pt idx="3923">
                        <c:v>3.5000000000000003E-2</c:v>
                      </c:pt>
                      <c:pt idx="3924">
                        <c:v>3.5299999999999998E-2</c:v>
                      </c:pt>
                      <c:pt idx="3925">
                        <c:v>3.56E-2</c:v>
                      </c:pt>
                      <c:pt idx="3926">
                        <c:v>3.5799999999999998E-2</c:v>
                      </c:pt>
                      <c:pt idx="3927">
                        <c:v>3.5799999999999998E-2</c:v>
                      </c:pt>
                      <c:pt idx="3928">
                        <c:v>3.5799999999999998E-2</c:v>
                      </c:pt>
                      <c:pt idx="3929">
                        <c:v>3.61E-2</c:v>
                      </c:pt>
                      <c:pt idx="3930">
                        <c:v>3.6200000000000003E-2</c:v>
                      </c:pt>
                      <c:pt idx="3931">
                        <c:v>3.5900000000000001E-2</c:v>
                      </c:pt>
                      <c:pt idx="3932">
                        <c:v>3.5099999999999999E-2</c:v>
                      </c:pt>
                      <c:pt idx="3933">
                        <c:v>3.5099999999999999E-2</c:v>
                      </c:pt>
                      <c:pt idx="3934">
                        <c:v>3.49E-2</c:v>
                      </c:pt>
                      <c:pt idx="3935">
                        <c:v>3.49E-2</c:v>
                      </c:pt>
                      <c:pt idx="3936">
                        <c:v>3.4599999999999999E-2</c:v>
                      </c:pt>
                      <c:pt idx="3937">
                        <c:v>3.4799999999999998E-2</c:v>
                      </c:pt>
                      <c:pt idx="3938">
                        <c:v>3.4500000000000003E-2</c:v>
                      </c:pt>
                      <c:pt idx="3939">
                        <c:v>3.4200000000000001E-2</c:v>
                      </c:pt>
                      <c:pt idx="3940">
                        <c:v>3.4200000000000001E-2</c:v>
                      </c:pt>
                      <c:pt idx="3941">
                        <c:v>3.4200000000000001E-2</c:v>
                      </c:pt>
                      <c:pt idx="3942">
                        <c:v>3.3799999999999997E-2</c:v>
                      </c:pt>
                      <c:pt idx="3943">
                        <c:v>3.4099999999999998E-2</c:v>
                      </c:pt>
                      <c:pt idx="3944">
                        <c:v>3.4200000000000001E-2</c:v>
                      </c:pt>
                      <c:pt idx="3945">
                        <c:v>3.4300000000000004E-2</c:v>
                      </c:pt>
                      <c:pt idx="3946">
                        <c:v>3.4500000000000003E-2</c:v>
                      </c:pt>
                      <c:pt idx="3947">
                        <c:v>3.4599999999999999E-2</c:v>
                      </c:pt>
                      <c:pt idx="3948">
                        <c:v>3.4500000000000003E-2</c:v>
                      </c:pt>
                      <c:pt idx="3949">
                        <c:v>3.4200000000000001E-2</c:v>
                      </c:pt>
                      <c:pt idx="3950">
                        <c:v>3.4300000000000004E-2</c:v>
                      </c:pt>
                      <c:pt idx="3951">
                        <c:v>3.4300000000000004E-2</c:v>
                      </c:pt>
                      <c:pt idx="3952">
                        <c:v>3.4300000000000004E-2</c:v>
                      </c:pt>
                      <c:pt idx="3953">
                        <c:v>3.44E-2</c:v>
                      </c:pt>
                      <c:pt idx="3954">
                        <c:v>3.4300000000000004E-2</c:v>
                      </c:pt>
                      <c:pt idx="3955">
                        <c:v>3.4200000000000001E-2</c:v>
                      </c:pt>
                      <c:pt idx="3956">
                        <c:v>3.4500000000000003E-2</c:v>
                      </c:pt>
                      <c:pt idx="3957">
                        <c:v>3.44E-2</c:v>
                      </c:pt>
                      <c:pt idx="3958">
                        <c:v>3.4099999999999998E-2</c:v>
                      </c:pt>
                      <c:pt idx="3959">
                        <c:v>3.4099999999999998E-2</c:v>
                      </c:pt>
                      <c:pt idx="3960">
                        <c:v>3.44E-2</c:v>
                      </c:pt>
                      <c:pt idx="3961">
                        <c:v>3.44E-2</c:v>
                      </c:pt>
                      <c:pt idx="3962">
                        <c:v>3.4500000000000003E-2</c:v>
                      </c:pt>
                      <c:pt idx="3963">
                        <c:v>3.4700000000000002E-2</c:v>
                      </c:pt>
                      <c:pt idx="3964">
                        <c:v>3.4700000000000002E-2</c:v>
                      </c:pt>
                      <c:pt idx="3965">
                        <c:v>3.4799999999999998E-2</c:v>
                      </c:pt>
                      <c:pt idx="3966">
                        <c:v>3.5400000000000001E-2</c:v>
                      </c:pt>
                      <c:pt idx="3967">
                        <c:v>3.5699999999999996E-2</c:v>
                      </c:pt>
                      <c:pt idx="3968">
                        <c:v>3.56E-2</c:v>
                      </c:pt>
                      <c:pt idx="3969">
                        <c:v>3.56E-2</c:v>
                      </c:pt>
                      <c:pt idx="3970">
                        <c:v>3.5200000000000002E-2</c:v>
                      </c:pt>
                      <c:pt idx="3971">
                        <c:v>3.5099999999999999E-2</c:v>
                      </c:pt>
                      <c:pt idx="3972">
                        <c:v>3.4799999999999998E-2</c:v>
                      </c:pt>
                      <c:pt idx="3973">
                        <c:v>3.44E-2</c:v>
                      </c:pt>
                      <c:pt idx="3974">
                        <c:v>3.39E-2</c:v>
                      </c:pt>
                      <c:pt idx="3975">
                        <c:v>3.3700000000000001E-2</c:v>
                      </c:pt>
                      <c:pt idx="3976">
                        <c:v>3.3599999999999998E-2</c:v>
                      </c:pt>
                      <c:pt idx="3977">
                        <c:v>3.3399999999999999E-2</c:v>
                      </c:pt>
                      <c:pt idx="3978">
                        <c:v>3.32E-2</c:v>
                      </c:pt>
                      <c:pt idx="3979">
                        <c:v>3.32E-2</c:v>
                      </c:pt>
                      <c:pt idx="3980">
                        <c:v>3.3099999999999997E-2</c:v>
                      </c:pt>
                      <c:pt idx="3981">
                        <c:v>3.27E-2</c:v>
                      </c:pt>
                      <c:pt idx="3982">
                        <c:v>3.2400000000000005E-2</c:v>
                      </c:pt>
                      <c:pt idx="3983">
                        <c:v>3.3000000000000002E-2</c:v>
                      </c:pt>
                      <c:pt idx="3984">
                        <c:v>3.2899999999999999E-2</c:v>
                      </c:pt>
                      <c:pt idx="3985">
                        <c:v>3.2599999999999997E-2</c:v>
                      </c:pt>
                      <c:pt idx="3986">
                        <c:v>3.2400000000000005E-2</c:v>
                      </c:pt>
                      <c:pt idx="3987">
                        <c:v>3.2000000000000001E-2</c:v>
                      </c:pt>
                      <c:pt idx="3988">
                        <c:v>3.1699999999999999E-2</c:v>
                      </c:pt>
                      <c:pt idx="3989">
                        <c:v>3.1E-2</c:v>
                      </c:pt>
                      <c:pt idx="3990">
                        <c:v>3.15E-2</c:v>
                      </c:pt>
                      <c:pt idx="3991">
                        <c:v>3.2000000000000001E-2</c:v>
                      </c:pt>
                      <c:pt idx="3992">
                        <c:v>3.2000000000000001E-2</c:v>
                      </c:pt>
                      <c:pt idx="3993">
                        <c:v>3.1600000000000003E-2</c:v>
                      </c:pt>
                      <c:pt idx="3994">
                        <c:v>3.1300000000000001E-2</c:v>
                      </c:pt>
                      <c:pt idx="3995">
                        <c:v>3.1200000000000002E-2</c:v>
                      </c:pt>
                      <c:pt idx="3996">
                        <c:v>3.1300000000000001E-2</c:v>
                      </c:pt>
                      <c:pt idx="3997">
                        <c:v>3.1300000000000001E-2</c:v>
                      </c:pt>
                      <c:pt idx="3998">
                        <c:v>3.1300000000000001E-2</c:v>
                      </c:pt>
                      <c:pt idx="3999">
                        <c:v>3.1099999999999999E-2</c:v>
                      </c:pt>
                      <c:pt idx="4000">
                        <c:v>3.1200000000000002E-2</c:v>
                      </c:pt>
                      <c:pt idx="4001">
                        <c:v>3.1200000000000002E-2</c:v>
                      </c:pt>
                      <c:pt idx="4002">
                        <c:v>3.1200000000000002E-2</c:v>
                      </c:pt>
                      <c:pt idx="4003">
                        <c:v>3.1E-2</c:v>
                      </c:pt>
                      <c:pt idx="4004">
                        <c:v>3.0800000000000001E-2</c:v>
                      </c:pt>
                      <c:pt idx="4005">
                        <c:v>0.03</c:v>
                      </c:pt>
                      <c:pt idx="4006">
                        <c:v>2.9900000000000003E-2</c:v>
                      </c:pt>
                      <c:pt idx="4007">
                        <c:v>0.03</c:v>
                      </c:pt>
                      <c:pt idx="4008">
                        <c:v>3.04E-2</c:v>
                      </c:pt>
                      <c:pt idx="4009">
                        <c:v>3.04E-2</c:v>
                      </c:pt>
                      <c:pt idx="4010">
                        <c:v>3.04E-2</c:v>
                      </c:pt>
                      <c:pt idx="4011">
                        <c:v>3.0600000000000002E-2</c:v>
                      </c:pt>
                      <c:pt idx="4012">
                        <c:v>3.0200000000000001E-2</c:v>
                      </c:pt>
                      <c:pt idx="4013">
                        <c:v>3.0200000000000001E-2</c:v>
                      </c:pt>
                      <c:pt idx="4014">
                        <c:v>2.98E-2</c:v>
                      </c:pt>
                      <c:pt idx="4015">
                        <c:v>2.9900000000000003E-2</c:v>
                      </c:pt>
                      <c:pt idx="4016">
                        <c:v>3.0299999999999997E-2</c:v>
                      </c:pt>
                      <c:pt idx="4017">
                        <c:v>3.0200000000000001E-2</c:v>
                      </c:pt>
                      <c:pt idx="4018">
                        <c:v>3.0200000000000001E-2</c:v>
                      </c:pt>
                      <c:pt idx="4019">
                        <c:v>3.0499999999999999E-2</c:v>
                      </c:pt>
                      <c:pt idx="4020">
                        <c:v>3.0499999999999999E-2</c:v>
                      </c:pt>
                      <c:pt idx="4021">
                        <c:v>3.0099999999999998E-2</c:v>
                      </c:pt>
                      <c:pt idx="4022">
                        <c:v>3.0099999999999998E-2</c:v>
                      </c:pt>
                      <c:pt idx="4023">
                        <c:v>2.9700000000000001E-2</c:v>
                      </c:pt>
                      <c:pt idx="4024">
                        <c:v>2.9700000000000001E-2</c:v>
                      </c:pt>
                      <c:pt idx="4025">
                        <c:v>2.9700000000000001E-2</c:v>
                      </c:pt>
                      <c:pt idx="4026">
                        <c:v>2.9700000000000001E-2</c:v>
                      </c:pt>
                      <c:pt idx="4027">
                        <c:v>2.9399999999999999E-2</c:v>
                      </c:pt>
                      <c:pt idx="4028">
                        <c:v>2.9399999999999999E-2</c:v>
                      </c:pt>
                      <c:pt idx="4029">
                        <c:v>2.9399999999999999E-2</c:v>
                      </c:pt>
                      <c:pt idx="4030">
                        <c:v>2.8900000000000002E-2</c:v>
                      </c:pt>
                      <c:pt idx="4031">
                        <c:v>2.9399999999999999E-2</c:v>
                      </c:pt>
                      <c:pt idx="4032">
                        <c:v>2.9700000000000001E-2</c:v>
                      </c:pt>
                      <c:pt idx="4033">
                        <c:v>3.0299999999999997E-2</c:v>
                      </c:pt>
                      <c:pt idx="4034">
                        <c:v>3.0299999999999997E-2</c:v>
                      </c:pt>
                      <c:pt idx="4035">
                        <c:v>3.0299999999999997E-2</c:v>
                      </c:pt>
                      <c:pt idx="4036">
                        <c:v>3.0499999999999999E-2</c:v>
                      </c:pt>
                      <c:pt idx="4037">
                        <c:v>3.0800000000000001E-2</c:v>
                      </c:pt>
                      <c:pt idx="4038">
                        <c:v>3.0800000000000001E-2</c:v>
                      </c:pt>
                      <c:pt idx="4039">
                        <c:v>3.0800000000000001E-2</c:v>
                      </c:pt>
                      <c:pt idx="4040">
                        <c:v>3.1300000000000001E-2</c:v>
                      </c:pt>
                      <c:pt idx="4041">
                        <c:v>3.1300000000000001E-2</c:v>
                      </c:pt>
                      <c:pt idx="4042">
                        <c:v>3.1800000000000002E-2</c:v>
                      </c:pt>
                      <c:pt idx="4043">
                        <c:v>3.1899999999999998E-2</c:v>
                      </c:pt>
                      <c:pt idx="4044">
                        <c:v>3.2099999999999997E-2</c:v>
                      </c:pt>
                      <c:pt idx="4045">
                        <c:v>3.2400000000000005E-2</c:v>
                      </c:pt>
                      <c:pt idx="4046">
                        <c:v>3.2400000000000005E-2</c:v>
                      </c:pt>
                      <c:pt idx="4047">
                        <c:v>3.2000000000000001E-2</c:v>
                      </c:pt>
                      <c:pt idx="4048">
                        <c:v>3.2000000000000001E-2</c:v>
                      </c:pt>
                      <c:pt idx="4049">
                        <c:v>3.2000000000000001E-2</c:v>
                      </c:pt>
                      <c:pt idx="4050">
                        <c:v>3.2000000000000001E-2</c:v>
                      </c:pt>
                      <c:pt idx="4051">
                        <c:v>3.2000000000000001E-2</c:v>
                      </c:pt>
                      <c:pt idx="4052">
                        <c:v>3.2000000000000001E-2</c:v>
                      </c:pt>
                      <c:pt idx="4053">
                        <c:v>3.1800000000000002E-2</c:v>
                      </c:pt>
                      <c:pt idx="4054">
                        <c:v>3.1300000000000001E-2</c:v>
                      </c:pt>
                      <c:pt idx="4055">
                        <c:v>3.1300000000000001E-2</c:v>
                      </c:pt>
                      <c:pt idx="4056">
                        <c:v>3.1400000000000004E-2</c:v>
                      </c:pt>
                      <c:pt idx="4057">
                        <c:v>3.1300000000000001E-2</c:v>
                      </c:pt>
                      <c:pt idx="4058">
                        <c:v>3.1E-2</c:v>
                      </c:pt>
                      <c:pt idx="4059">
                        <c:v>3.1E-2</c:v>
                      </c:pt>
                      <c:pt idx="4060">
                        <c:v>3.1E-2</c:v>
                      </c:pt>
                      <c:pt idx="4061">
                        <c:v>3.0699999999999998E-2</c:v>
                      </c:pt>
                      <c:pt idx="4062">
                        <c:v>3.0499999999999999E-2</c:v>
                      </c:pt>
                      <c:pt idx="4063">
                        <c:v>3.0099999999999998E-2</c:v>
                      </c:pt>
                      <c:pt idx="4064">
                        <c:v>2.9900000000000003E-2</c:v>
                      </c:pt>
                      <c:pt idx="4065">
                        <c:v>2.98E-2</c:v>
                      </c:pt>
                      <c:pt idx="4066">
                        <c:v>2.9100000000000001E-2</c:v>
                      </c:pt>
                      <c:pt idx="4067">
                        <c:v>2.9100000000000001E-2</c:v>
                      </c:pt>
                      <c:pt idx="4068">
                        <c:v>2.8399999999999998E-2</c:v>
                      </c:pt>
                      <c:pt idx="4069">
                        <c:v>2.8399999999999998E-2</c:v>
                      </c:pt>
                      <c:pt idx="4070">
                        <c:v>2.8500000000000001E-2</c:v>
                      </c:pt>
                      <c:pt idx="4071">
                        <c:v>2.8799999999999999E-2</c:v>
                      </c:pt>
                      <c:pt idx="4072">
                        <c:v>2.87E-2</c:v>
                      </c:pt>
                      <c:pt idx="4073">
                        <c:v>2.87E-2</c:v>
                      </c:pt>
                      <c:pt idx="4074">
                        <c:v>2.8399999999999998E-2</c:v>
                      </c:pt>
                      <c:pt idx="4075">
                        <c:v>2.8399999999999998E-2</c:v>
                      </c:pt>
                      <c:pt idx="4076">
                        <c:v>2.8300000000000002E-2</c:v>
                      </c:pt>
                      <c:pt idx="4077">
                        <c:v>2.8300000000000002E-2</c:v>
                      </c:pt>
                      <c:pt idx="4078">
                        <c:v>2.8799999999999999E-2</c:v>
                      </c:pt>
                      <c:pt idx="4079">
                        <c:v>2.8999999999999998E-2</c:v>
                      </c:pt>
                      <c:pt idx="4080">
                        <c:v>2.9100000000000001E-2</c:v>
                      </c:pt>
                      <c:pt idx="4081">
                        <c:v>2.9300000000000003E-2</c:v>
                      </c:pt>
                      <c:pt idx="4082">
                        <c:v>2.92E-2</c:v>
                      </c:pt>
                      <c:pt idx="4083">
                        <c:v>2.8900000000000002E-2</c:v>
                      </c:pt>
                      <c:pt idx="4084">
                        <c:v>2.8799999999999999E-2</c:v>
                      </c:pt>
                      <c:pt idx="4085">
                        <c:v>2.8799999999999999E-2</c:v>
                      </c:pt>
                      <c:pt idx="4086">
                        <c:v>2.8300000000000002E-2</c:v>
                      </c:pt>
                      <c:pt idx="4087">
                        <c:v>2.8199999999999999E-2</c:v>
                      </c:pt>
                      <c:pt idx="4088">
                        <c:v>2.81E-2</c:v>
                      </c:pt>
                      <c:pt idx="4089">
                        <c:v>2.7900000000000001E-2</c:v>
                      </c:pt>
                      <c:pt idx="4090">
                        <c:v>2.7900000000000001E-2</c:v>
                      </c:pt>
                      <c:pt idx="4091">
                        <c:v>2.7699999999999999E-2</c:v>
                      </c:pt>
                      <c:pt idx="4092">
                        <c:v>2.7400000000000001E-2</c:v>
                      </c:pt>
                      <c:pt idx="4093">
                        <c:v>2.7300000000000001E-2</c:v>
                      </c:pt>
                      <c:pt idx="4094">
                        <c:v>2.7000000000000003E-2</c:v>
                      </c:pt>
                      <c:pt idx="4095">
                        <c:v>2.7000000000000003E-2</c:v>
                      </c:pt>
                      <c:pt idx="4096">
                        <c:v>2.6800000000000001E-2</c:v>
                      </c:pt>
                      <c:pt idx="4097">
                        <c:v>2.7400000000000001E-2</c:v>
                      </c:pt>
                      <c:pt idx="4098">
                        <c:v>2.7400000000000001E-2</c:v>
                      </c:pt>
                      <c:pt idx="4099">
                        <c:v>2.7300000000000001E-2</c:v>
                      </c:pt>
                      <c:pt idx="4100">
                        <c:v>2.7300000000000001E-2</c:v>
                      </c:pt>
                      <c:pt idx="4101">
                        <c:v>2.75E-2</c:v>
                      </c:pt>
                      <c:pt idx="4102">
                        <c:v>2.75E-2</c:v>
                      </c:pt>
                      <c:pt idx="4103">
                        <c:v>2.76E-2</c:v>
                      </c:pt>
                      <c:pt idx="4104">
                        <c:v>2.76E-2</c:v>
                      </c:pt>
                      <c:pt idx="4105">
                        <c:v>2.76E-2</c:v>
                      </c:pt>
                      <c:pt idx="4106">
                        <c:v>2.76E-2</c:v>
                      </c:pt>
                      <c:pt idx="4107">
                        <c:v>2.75E-2</c:v>
                      </c:pt>
                      <c:pt idx="4108">
                        <c:v>2.7200000000000002E-2</c:v>
                      </c:pt>
                      <c:pt idx="4109">
                        <c:v>2.7200000000000002E-2</c:v>
                      </c:pt>
                      <c:pt idx="4110">
                        <c:v>2.7000000000000003E-2</c:v>
                      </c:pt>
                      <c:pt idx="4111">
                        <c:v>2.6800000000000001E-2</c:v>
                      </c:pt>
                      <c:pt idx="4112">
                        <c:v>2.63E-2</c:v>
                      </c:pt>
                      <c:pt idx="4113">
                        <c:v>2.58E-2</c:v>
                      </c:pt>
                      <c:pt idx="4114">
                        <c:v>2.58E-2</c:v>
                      </c:pt>
                      <c:pt idx="4115">
                        <c:v>2.5399999999999999E-2</c:v>
                      </c:pt>
                      <c:pt idx="4116">
                        <c:v>2.53E-2</c:v>
                      </c:pt>
                      <c:pt idx="4117">
                        <c:v>2.4900000000000002E-2</c:v>
                      </c:pt>
                      <c:pt idx="4118">
                        <c:v>2.5000000000000001E-2</c:v>
                      </c:pt>
                      <c:pt idx="4119">
                        <c:v>2.5499999999999998E-2</c:v>
                      </c:pt>
                      <c:pt idx="4120">
                        <c:v>2.5600000000000001E-2</c:v>
                      </c:pt>
                      <c:pt idx="4121">
                        <c:v>2.5600000000000001E-2</c:v>
                      </c:pt>
                      <c:pt idx="4122">
                        <c:v>2.6000000000000002E-2</c:v>
                      </c:pt>
                      <c:pt idx="4123">
                        <c:v>2.4399999999999998E-2</c:v>
                      </c:pt>
                      <c:pt idx="4124">
                        <c:v>2.3700000000000002E-2</c:v>
                      </c:pt>
                      <c:pt idx="4125">
                        <c:v>2.4E-2</c:v>
                      </c:pt>
                      <c:pt idx="4126">
                        <c:v>2.4300000000000002E-2</c:v>
                      </c:pt>
                      <c:pt idx="4127">
                        <c:v>2.4300000000000002E-2</c:v>
                      </c:pt>
                      <c:pt idx="4128">
                        <c:v>2.4E-2</c:v>
                      </c:pt>
                      <c:pt idx="4129">
                        <c:v>2.35E-2</c:v>
                      </c:pt>
                      <c:pt idx="4130">
                        <c:v>2.3399999999999997E-2</c:v>
                      </c:pt>
                      <c:pt idx="4131">
                        <c:v>2.3599999999999999E-2</c:v>
                      </c:pt>
                      <c:pt idx="4132">
                        <c:v>2.3599999999999999E-2</c:v>
                      </c:pt>
                      <c:pt idx="4133">
                        <c:v>2.3799999999999998E-2</c:v>
                      </c:pt>
                      <c:pt idx="4134">
                        <c:v>2.4399999999999998E-2</c:v>
                      </c:pt>
                      <c:pt idx="4135">
                        <c:v>2.4399999999999998E-2</c:v>
                      </c:pt>
                      <c:pt idx="4136">
                        <c:v>2.4799999999999999E-2</c:v>
                      </c:pt>
                      <c:pt idx="4137">
                        <c:v>2.52E-2</c:v>
                      </c:pt>
                      <c:pt idx="4138">
                        <c:v>2.53E-2</c:v>
                      </c:pt>
                      <c:pt idx="4139">
                        <c:v>2.53E-2</c:v>
                      </c:pt>
                      <c:pt idx="4140">
                        <c:v>2.5499999999999998E-2</c:v>
                      </c:pt>
                      <c:pt idx="4141">
                        <c:v>2.5699999999999997E-2</c:v>
                      </c:pt>
                      <c:pt idx="4142">
                        <c:v>2.5699999999999997E-2</c:v>
                      </c:pt>
                      <c:pt idx="4143">
                        <c:v>2.5699999999999997E-2</c:v>
                      </c:pt>
                      <c:pt idx="4144">
                        <c:v>2.5699999999999997E-2</c:v>
                      </c:pt>
                      <c:pt idx="4145">
                        <c:v>2.5499999999999998E-2</c:v>
                      </c:pt>
                      <c:pt idx="4146">
                        <c:v>2.5399999999999999E-2</c:v>
                      </c:pt>
                      <c:pt idx="4147">
                        <c:v>2.5399999999999999E-2</c:v>
                      </c:pt>
                      <c:pt idx="4148">
                        <c:v>2.5499999999999998E-2</c:v>
                      </c:pt>
                      <c:pt idx="4149">
                        <c:v>2.5899999999999999E-2</c:v>
                      </c:pt>
                      <c:pt idx="4150">
                        <c:v>2.5899999999999999E-2</c:v>
                      </c:pt>
                      <c:pt idx="4151">
                        <c:v>2.5699999999999997E-2</c:v>
                      </c:pt>
                      <c:pt idx="4152">
                        <c:v>2.5899999999999999E-2</c:v>
                      </c:pt>
                      <c:pt idx="4153">
                        <c:v>2.6000000000000002E-2</c:v>
                      </c:pt>
                      <c:pt idx="4154">
                        <c:v>2.6000000000000002E-2</c:v>
                      </c:pt>
                      <c:pt idx="4155">
                        <c:v>2.58E-2</c:v>
                      </c:pt>
                      <c:pt idx="4156">
                        <c:v>2.5899999999999999E-2</c:v>
                      </c:pt>
                      <c:pt idx="4157">
                        <c:v>2.5600000000000001E-2</c:v>
                      </c:pt>
                      <c:pt idx="4158">
                        <c:v>2.5600000000000001E-2</c:v>
                      </c:pt>
                      <c:pt idx="4159">
                        <c:v>2.5699999999999997E-2</c:v>
                      </c:pt>
                      <c:pt idx="4160">
                        <c:v>2.5600000000000001E-2</c:v>
                      </c:pt>
                      <c:pt idx="4161">
                        <c:v>2.5499999999999998E-2</c:v>
                      </c:pt>
                      <c:pt idx="4162">
                        <c:v>2.5499999999999998E-2</c:v>
                      </c:pt>
                      <c:pt idx="4163">
                        <c:v>2.5399999999999999E-2</c:v>
                      </c:pt>
                      <c:pt idx="4164">
                        <c:v>2.5399999999999999E-2</c:v>
                      </c:pt>
                      <c:pt idx="4165">
                        <c:v>2.5399999999999999E-2</c:v>
                      </c:pt>
                      <c:pt idx="4166">
                        <c:v>2.5499999999999998E-2</c:v>
                      </c:pt>
                      <c:pt idx="4167">
                        <c:v>2.5499999999999998E-2</c:v>
                      </c:pt>
                      <c:pt idx="4168">
                        <c:v>2.5499999999999998E-2</c:v>
                      </c:pt>
                      <c:pt idx="4169">
                        <c:v>2.5499999999999998E-2</c:v>
                      </c:pt>
                      <c:pt idx="4170">
                        <c:v>2.5499999999999998E-2</c:v>
                      </c:pt>
                      <c:pt idx="4171">
                        <c:v>2.5499999999999998E-2</c:v>
                      </c:pt>
                      <c:pt idx="4172">
                        <c:v>2.5699999999999997E-2</c:v>
                      </c:pt>
                      <c:pt idx="4173">
                        <c:v>2.5600000000000001E-2</c:v>
                      </c:pt>
                      <c:pt idx="4174">
                        <c:v>2.5600000000000001E-2</c:v>
                      </c:pt>
                      <c:pt idx="4175">
                        <c:v>2.58E-2</c:v>
                      </c:pt>
                      <c:pt idx="4176">
                        <c:v>2.63E-2</c:v>
                      </c:pt>
                      <c:pt idx="4177">
                        <c:v>2.6699999999999998E-2</c:v>
                      </c:pt>
                      <c:pt idx="4178">
                        <c:v>2.7300000000000001E-2</c:v>
                      </c:pt>
                      <c:pt idx="4179">
                        <c:v>2.7300000000000001E-2</c:v>
                      </c:pt>
                      <c:pt idx="4180">
                        <c:v>2.75E-2</c:v>
                      </c:pt>
                      <c:pt idx="4181">
                        <c:v>2.75E-2</c:v>
                      </c:pt>
                      <c:pt idx="4182">
                        <c:v>2.75E-2</c:v>
                      </c:pt>
                      <c:pt idx="4183">
                        <c:v>2.75E-2</c:v>
                      </c:pt>
                      <c:pt idx="4184">
                        <c:v>2.75E-2</c:v>
                      </c:pt>
                      <c:pt idx="4185">
                        <c:v>2.7200000000000002E-2</c:v>
                      </c:pt>
                      <c:pt idx="4186">
                        <c:v>2.7099999999999999E-2</c:v>
                      </c:pt>
                      <c:pt idx="4187">
                        <c:v>2.7099999999999999E-2</c:v>
                      </c:pt>
                      <c:pt idx="4188">
                        <c:v>2.6800000000000001E-2</c:v>
                      </c:pt>
                      <c:pt idx="4189">
                        <c:v>2.6800000000000001E-2</c:v>
                      </c:pt>
                      <c:pt idx="4190">
                        <c:v>2.7000000000000003E-2</c:v>
                      </c:pt>
                      <c:pt idx="4191">
                        <c:v>2.7200000000000002E-2</c:v>
                      </c:pt>
                      <c:pt idx="4192">
                        <c:v>2.7200000000000002E-2</c:v>
                      </c:pt>
                      <c:pt idx="4193">
                        <c:v>2.76E-2</c:v>
                      </c:pt>
                      <c:pt idx="4194">
                        <c:v>2.8300000000000002E-2</c:v>
                      </c:pt>
                      <c:pt idx="4195">
                        <c:v>2.87E-2</c:v>
                      </c:pt>
                      <c:pt idx="4196">
                        <c:v>2.87E-2</c:v>
                      </c:pt>
                      <c:pt idx="4197">
                        <c:v>2.9300000000000003E-2</c:v>
                      </c:pt>
                      <c:pt idx="4198">
                        <c:v>2.9600000000000001E-2</c:v>
                      </c:pt>
                      <c:pt idx="4199">
                        <c:v>2.9600000000000001E-2</c:v>
                      </c:pt>
                      <c:pt idx="4200">
                        <c:v>2.9900000000000003E-2</c:v>
                      </c:pt>
                      <c:pt idx="4201">
                        <c:v>2.9900000000000003E-2</c:v>
                      </c:pt>
                      <c:pt idx="4202">
                        <c:v>2.9900000000000003E-2</c:v>
                      </c:pt>
                      <c:pt idx="4203">
                        <c:v>2.9900000000000003E-2</c:v>
                      </c:pt>
                      <c:pt idx="4204">
                        <c:v>2.9600000000000001E-2</c:v>
                      </c:pt>
                      <c:pt idx="4205">
                        <c:v>2.9600000000000001E-2</c:v>
                      </c:pt>
                      <c:pt idx="4206">
                        <c:v>2.9600000000000001E-2</c:v>
                      </c:pt>
                      <c:pt idx="4207">
                        <c:v>2.9600000000000001E-2</c:v>
                      </c:pt>
                      <c:pt idx="4208">
                        <c:v>2.9700000000000001E-2</c:v>
                      </c:pt>
                      <c:pt idx="4209">
                        <c:v>3.0200000000000001E-2</c:v>
                      </c:pt>
                      <c:pt idx="4210">
                        <c:v>2.9900000000000003E-2</c:v>
                      </c:pt>
                      <c:pt idx="4211">
                        <c:v>2.98E-2</c:v>
                      </c:pt>
                      <c:pt idx="4212">
                        <c:v>2.98E-2</c:v>
                      </c:pt>
                      <c:pt idx="4213">
                        <c:v>2.9399999999999999E-2</c:v>
                      </c:pt>
                      <c:pt idx="4214">
                        <c:v>2.9399999999999999E-2</c:v>
                      </c:pt>
                      <c:pt idx="4215">
                        <c:v>2.9300000000000003E-2</c:v>
                      </c:pt>
                      <c:pt idx="4216">
                        <c:v>2.9399999999999999E-2</c:v>
                      </c:pt>
                      <c:pt idx="4217">
                        <c:v>2.9600000000000001E-2</c:v>
                      </c:pt>
                      <c:pt idx="4218">
                        <c:v>3.1300000000000001E-2</c:v>
                      </c:pt>
                      <c:pt idx="4219">
                        <c:v>3.2000000000000001E-2</c:v>
                      </c:pt>
                      <c:pt idx="4220">
                        <c:v>3.4300000000000004E-2</c:v>
                      </c:pt>
                      <c:pt idx="4221">
                        <c:v>3.4599999999999999E-2</c:v>
                      </c:pt>
                      <c:pt idx="4222">
                        <c:v>3.4599999999999999E-2</c:v>
                      </c:pt>
                      <c:pt idx="4223">
                        <c:v>3.4599999999999999E-2</c:v>
                      </c:pt>
                      <c:pt idx="4224">
                        <c:v>3.4799999999999998E-2</c:v>
                      </c:pt>
                      <c:pt idx="4225">
                        <c:v>3.5099999999999999E-2</c:v>
                      </c:pt>
                      <c:pt idx="4226">
                        <c:v>3.5299999999999998E-2</c:v>
                      </c:pt>
                      <c:pt idx="4227">
                        <c:v>3.56E-2</c:v>
                      </c:pt>
                      <c:pt idx="4228">
                        <c:v>3.56E-2</c:v>
                      </c:pt>
                      <c:pt idx="4229">
                        <c:v>3.6200000000000003E-2</c:v>
                      </c:pt>
                      <c:pt idx="4230">
                        <c:v>3.6699999999999997E-2</c:v>
                      </c:pt>
                      <c:pt idx="4231">
                        <c:v>3.7699999999999997E-2</c:v>
                      </c:pt>
                      <c:pt idx="4232">
                        <c:v>3.85E-2</c:v>
                      </c:pt>
                      <c:pt idx="4233">
                        <c:v>3.8300000000000001E-2</c:v>
                      </c:pt>
                      <c:pt idx="4234">
                        <c:v>3.8100000000000002E-2</c:v>
                      </c:pt>
                      <c:pt idx="4235">
                        <c:v>3.7200000000000004E-2</c:v>
                      </c:pt>
                      <c:pt idx="4236">
                        <c:v>3.5499999999999997E-2</c:v>
                      </c:pt>
                      <c:pt idx="4237">
                        <c:v>3.5799999999999998E-2</c:v>
                      </c:pt>
                      <c:pt idx="4238">
                        <c:v>3.6000000000000004E-2</c:v>
                      </c:pt>
                      <c:pt idx="4239">
                        <c:v>3.6600000000000001E-2</c:v>
                      </c:pt>
                      <c:pt idx="4240">
                        <c:v>3.6699999999999997E-2</c:v>
                      </c:pt>
                      <c:pt idx="4241">
                        <c:v>3.6600000000000001E-2</c:v>
                      </c:pt>
                      <c:pt idx="4242">
                        <c:v>3.7400000000000003E-2</c:v>
                      </c:pt>
                      <c:pt idx="4243">
                        <c:v>3.7400000000000003E-2</c:v>
                      </c:pt>
                      <c:pt idx="4244">
                        <c:v>3.7000000000000005E-2</c:v>
                      </c:pt>
                      <c:pt idx="4245">
                        <c:v>3.7000000000000005E-2</c:v>
                      </c:pt>
                      <c:pt idx="4246">
                        <c:v>3.6600000000000001E-2</c:v>
                      </c:pt>
                      <c:pt idx="4247">
                        <c:v>3.6400000000000002E-2</c:v>
                      </c:pt>
                      <c:pt idx="4248">
                        <c:v>3.6200000000000003E-2</c:v>
                      </c:pt>
                      <c:pt idx="4249">
                        <c:v>3.6200000000000003E-2</c:v>
                      </c:pt>
                      <c:pt idx="4250">
                        <c:v>3.5900000000000001E-2</c:v>
                      </c:pt>
                      <c:pt idx="4251">
                        <c:v>3.5400000000000001E-2</c:v>
                      </c:pt>
                      <c:pt idx="4252">
                        <c:v>3.5200000000000002E-2</c:v>
                      </c:pt>
                      <c:pt idx="4253">
                        <c:v>3.5499999999999997E-2</c:v>
                      </c:pt>
                      <c:pt idx="4254">
                        <c:v>3.5200000000000002E-2</c:v>
                      </c:pt>
                      <c:pt idx="4255">
                        <c:v>3.4799999999999998E-2</c:v>
                      </c:pt>
                      <c:pt idx="4256">
                        <c:v>3.49E-2</c:v>
                      </c:pt>
                      <c:pt idx="4257">
                        <c:v>3.4700000000000002E-2</c:v>
                      </c:pt>
                      <c:pt idx="4258">
                        <c:v>3.4599999999999999E-2</c:v>
                      </c:pt>
                      <c:pt idx="4259">
                        <c:v>3.4099999999999998E-2</c:v>
                      </c:pt>
                      <c:pt idx="4260">
                        <c:v>3.3700000000000001E-2</c:v>
                      </c:pt>
                      <c:pt idx="4261">
                        <c:v>3.4000000000000002E-2</c:v>
                      </c:pt>
                      <c:pt idx="4262">
                        <c:v>3.3799999999999997E-2</c:v>
                      </c:pt>
                      <c:pt idx="4263">
                        <c:v>3.4099999999999998E-2</c:v>
                      </c:pt>
                      <c:pt idx="4264">
                        <c:v>3.5099999999999999E-2</c:v>
                      </c:pt>
                      <c:pt idx="4265">
                        <c:v>3.5900000000000001E-2</c:v>
                      </c:pt>
                      <c:pt idx="4266">
                        <c:v>3.5799999999999998E-2</c:v>
                      </c:pt>
                      <c:pt idx="4267">
                        <c:v>3.5799999999999998E-2</c:v>
                      </c:pt>
                      <c:pt idx="4268">
                        <c:v>3.6299999999999999E-2</c:v>
                      </c:pt>
                      <c:pt idx="4269">
                        <c:v>3.6400000000000002E-2</c:v>
                      </c:pt>
                      <c:pt idx="4270">
                        <c:v>3.6299999999999999E-2</c:v>
                      </c:pt>
                      <c:pt idx="4271">
                        <c:v>3.6299999999999999E-2</c:v>
                      </c:pt>
                      <c:pt idx="4272">
                        <c:v>3.6200000000000003E-2</c:v>
                      </c:pt>
                      <c:pt idx="4273">
                        <c:v>3.6299999999999999E-2</c:v>
                      </c:pt>
                      <c:pt idx="4274">
                        <c:v>3.6299999999999999E-2</c:v>
                      </c:pt>
                      <c:pt idx="4275">
                        <c:v>3.6299999999999999E-2</c:v>
                      </c:pt>
                      <c:pt idx="4276">
                        <c:v>3.6200000000000003E-2</c:v>
                      </c:pt>
                      <c:pt idx="4277">
                        <c:v>3.6000000000000004E-2</c:v>
                      </c:pt>
                      <c:pt idx="4278">
                        <c:v>3.5699999999999996E-2</c:v>
                      </c:pt>
                      <c:pt idx="4279">
                        <c:v>3.6000000000000004E-2</c:v>
                      </c:pt>
                      <c:pt idx="4280">
                        <c:v>3.61E-2</c:v>
                      </c:pt>
                      <c:pt idx="4281">
                        <c:v>3.6299999999999999E-2</c:v>
                      </c:pt>
                      <c:pt idx="4282">
                        <c:v>3.6600000000000001E-2</c:v>
                      </c:pt>
                      <c:pt idx="4283">
                        <c:v>3.7100000000000001E-2</c:v>
                      </c:pt>
                      <c:pt idx="4284">
                        <c:v>3.6900000000000002E-2</c:v>
                      </c:pt>
                      <c:pt idx="4285">
                        <c:v>3.6499999999999998E-2</c:v>
                      </c:pt>
                      <c:pt idx="4286">
                        <c:v>3.6499999999999998E-2</c:v>
                      </c:pt>
                      <c:pt idx="4287">
                        <c:v>3.6499999999999998E-2</c:v>
                      </c:pt>
                      <c:pt idx="4288">
                        <c:v>3.6299999999999999E-2</c:v>
                      </c:pt>
                      <c:pt idx="4289">
                        <c:v>3.5699999999999996E-2</c:v>
                      </c:pt>
                      <c:pt idx="4290">
                        <c:v>3.5799999999999998E-2</c:v>
                      </c:pt>
                      <c:pt idx="4291">
                        <c:v>3.5799999999999998E-2</c:v>
                      </c:pt>
                      <c:pt idx="4292">
                        <c:v>3.6499999999999998E-2</c:v>
                      </c:pt>
                      <c:pt idx="4293">
                        <c:v>3.7000000000000005E-2</c:v>
                      </c:pt>
                      <c:pt idx="4294">
                        <c:v>3.7200000000000004E-2</c:v>
                      </c:pt>
                      <c:pt idx="4295">
                        <c:v>3.7200000000000004E-2</c:v>
                      </c:pt>
                      <c:pt idx="4296">
                        <c:v>3.73E-2</c:v>
                      </c:pt>
                      <c:pt idx="4297">
                        <c:v>3.7699999999999997E-2</c:v>
                      </c:pt>
                      <c:pt idx="4298">
                        <c:v>3.78E-2</c:v>
                      </c:pt>
                      <c:pt idx="4299">
                        <c:v>3.78E-2</c:v>
                      </c:pt>
                      <c:pt idx="4300">
                        <c:v>3.7900000000000003E-2</c:v>
                      </c:pt>
                      <c:pt idx="4301">
                        <c:v>3.7900000000000003E-2</c:v>
                      </c:pt>
                      <c:pt idx="4302">
                        <c:v>3.7499999999999999E-2</c:v>
                      </c:pt>
                      <c:pt idx="4303">
                        <c:v>3.73E-2</c:v>
                      </c:pt>
                      <c:pt idx="4304">
                        <c:v>3.6900000000000002E-2</c:v>
                      </c:pt>
                      <c:pt idx="4305">
                        <c:v>3.6499999999999998E-2</c:v>
                      </c:pt>
                      <c:pt idx="4306">
                        <c:v>3.5900000000000001E-2</c:v>
                      </c:pt>
                      <c:pt idx="4307">
                        <c:v>3.5400000000000001E-2</c:v>
                      </c:pt>
                      <c:pt idx="4308">
                        <c:v>3.5200000000000002E-2</c:v>
                      </c:pt>
                      <c:pt idx="4309">
                        <c:v>3.5200000000000002E-2</c:v>
                      </c:pt>
                      <c:pt idx="4310">
                        <c:v>3.49E-2</c:v>
                      </c:pt>
                      <c:pt idx="4311">
                        <c:v>3.4700000000000002E-2</c:v>
                      </c:pt>
                      <c:pt idx="4312">
                        <c:v>3.4700000000000002E-2</c:v>
                      </c:pt>
                      <c:pt idx="4313">
                        <c:v>3.4799999999999998E-2</c:v>
                      </c:pt>
                      <c:pt idx="4314">
                        <c:v>3.49E-2</c:v>
                      </c:pt>
                      <c:pt idx="4315">
                        <c:v>3.4700000000000002E-2</c:v>
                      </c:pt>
                      <c:pt idx="4316">
                        <c:v>3.4500000000000003E-2</c:v>
                      </c:pt>
                      <c:pt idx="4317">
                        <c:v>3.4500000000000003E-2</c:v>
                      </c:pt>
                      <c:pt idx="4318">
                        <c:v>3.4300000000000004E-2</c:v>
                      </c:pt>
                      <c:pt idx="4319">
                        <c:v>3.4099999999999998E-2</c:v>
                      </c:pt>
                      <c:pt idx="4320">
                        <c:v>3.4099999999999998E-2</c:v>
                      </c:pt>
                      <c:pt idx="4321">
                        <c:v>3.3799999999999997E-2</c:v>
                      </c:pt>
                      <c:pt idx="4322">
                        <c:v>3.3700000000000001E-2</c:v>
                      </c:pt>
                      <c:pt idx="4323">
                        <c:v>3.3300000000000003E-2</c:v>
                      </c:pt>
                      <c:pt idx="4324">
                        <c:v>3.32E-2</c:v>
                      </c:pt>
                      <c:pt idx="4325">
                        <c:v>3.27E-2</c:v>
                      </c:pt>
                      <c:pt idx="4326">
                        <c:v>3.27E-2</c:v>
                      </c:pt>
                      <c:pt idx="4327">
                        <c:v>3.3099999999999997E-2</c:v>
                      </c:pt>
                      <c:pt idx="4328">
                        <c:v>3.3099999999999997E-2</c:v>
                      </c:pt>
                      <c:pt idx="4329">
                        <c:v>3.3599999999999998E-2</c:v>
                      </c:pt>
                      <c:pt idx="4330">
                        <c:v>3.4099999999999998E-2</c:v>
                      </c:pt>
                      <c:pt idx="4331">
                        <c:v>3.4200000000000001E-2</c:v>
                      </c:pt>
                      <c:pt idx="4332">
                        <c:v>3.4200000000000001E-2</c:v>
                      </c:pt>
                      <c:pt idx="4333">
                        <c:v>3.4300000000000004E-2</c:v>
                      </c:pt>
                      <c:pt idx="4334">
                        <c:v>3.4599999999999999E-2</c:v>
                      </c:pt>
                      <c:pt idx="4335">
                        <c:v>3.4599999999999999E-2</c:v>
                      </c:pt>
                      <c:pt idx="4336">
                        <c:v>3.4200000000000001E-2</c:v>
                      </c:pt>
                      <c:pt idx="4337">
                        <c:v>3.44E-2</c:v>
                      </c:pt>
                      <c:pt idx="4338">
                        <c:v>3.44E-2</c:v>
                      </c:pt>
                      <c:pt idx="4339">
                        <c:v>3.44E-2</c:v>
                      </c:pt>
                      <c:pt idx="4340">
                        <c:v>3.4500000000000003E-2</c:v>
                      </c:pt>
                      <c:pt idx="4341">
                        <c:v>3.4300000000000004E-2</c:v>
                      </c:pt>
                      <c:pt idx="4342">
                        <c:v>3.4300000000000004E-2</c:v>
                      </c:pt>
                      <c:pt idx="4343">
                        <c:v>3.39E-2</c:v>
                      </c:pt>
                      <c:pt idx="4344">
                        <c:v>3.39E-2</c:v>
                      </c:pt>
                      <c:pt idx="4345">
                        <c:v>3.3700000000000001E-2</c:v>
                      </c:pt>
                      <c:pt idx="4346">
                        <c:v>3.2899999999999999E-2</c:v>
                      </c:pt>
                      <c:pt idx="4347">
                        <c:v>3.27E-2</c:v>
                      </c:pt>
                      <c:pt idx="4348">
                        <c:v>3.27E-2</c:v>
                      </c:pt>
                      <c:pt idx="4349">
                        <c:v>3.2500000000000001E-2</c:v>
                      </c:pt>
                      <c:pt idx="4350">
                        <c:v>3.2300000000000002E-2</c:v>
                      </c:pt>
                      <c:pt idx="4351">
                        <c:v>3.2300000000000002E-2</c:v>
                      </c:pt>
                      <c:pt idx="4352">
                        <c:v>3.2199999999999999E-2</c:v>
                      </c:pt>
                      <c:pt idx="4353">
                        <c:v>3.2000000000000001E-2</c:v>
                      </c:pt>
                      <c:pt idx="4354">
                        <c:v>3.1699999999999999E-2</c:v>
                      </c:pt>
                      <c:pt idx="4355">
                        <c:v>3.1300000000000001E-2</c:v>
                      </c:pt>
                      <c:pt idx="4356">
                        <c:v>3.1400000000000004E-2</c:v>
                      </c:pt>
                      <c:pt idx="4357">
                        <c:v>3.0899999999999997E-2</c:v>
                      </c:pt>
                      <c:pt idx="4358">
                        <c:v>3.0899999999999997E-2</c:v>
                      </c:pt>
                      <c:pt idx="4359">
                        <c:v>3.0600000000000002E-2</c:v>
                      </c:pt>
                      <c:pt idx="4360">
                        <c:v>3.0600000000000002E-2</c:v>
                      </c:pt>
                      <c:pt idx="4361">
                        <c:v>3.1E-2</c:v>
                      </c:pt>
                      <c:pt idx="4362">
                        <c:v>3.1200000000000002E-2</c:v>
                      </c:pt>
                      <c:pt idx="4363">
                        <c:v>3.1300000000000001E-2</c:v>
                      </c:pt>
                      <c:pt idx="4364">
                        <c:v>3.15E-2</c:v>
                      </c:pt>
                      <c:pt idx="4365">
                        <c:v>3.1099999999999999E-2</c:v>
                      </c:pt>
                      <c:pt idx="4366">
                        <c:v>3.1200000000000002E-2</c:v>
                      </c:pt>
                      <c:pt idx="4367">
                        <c:v>3.1200000000000002E-2</c:v>
                      </c:pt>
                      <c:pt idx="4368">
                        <c:v>3.1200000000000002E-2</c:v>
                      </c:pt>
                      <c:pt idx="4369">
                        <c:v>3.1200000000000002E-2</c:v>
                      </c:pt>
                      <c:pt idx="4370">
                        <c:v>3.1200000000000002E-2</c:v>
                      </c:pt>
                      <c:pt idx="4371">
                        <c:v>3.1099999999999999E-2</c:v>
                      </c:pt>
                      <c:pt idx="4372">
                        <c:v>3.1099999999999999E-2</c:v>
                      </c:pt>
                      <c:pt idx="4373">
                        <c:v>3.0899999999999997E-2</c:v>
                      </c:pt>
                      <c:pt idx="4374">
                        <c:v>3.1200000000000002E-2</c:v>
                      </c:pt>
                      <c:pt idx="4375">
                        <c:v>3.1699999999999999E-2</c:v>
                      </c:pt>
                      <c:pt idx="4376">
                        <c:v>3.2199999999999999E-2</c:v>
                      </c:pt>
                      <c:pt idx="4377">
                        <c:v>3.2199999999999999E-2</c:v>
                      </c:pt>
                      <c:pt idx="4378">
                        <c:v>3.2300000000000002E-2</c:v>
                      </c:pt>
                      <c:pt idx="4379">
                        <c:v>3.2400000000000005E-2</c:v>
                      </c:pt>
                      <c:pt idx="4380">
                        <c:v>3.2599999999999997E-2</c:v>
                      </c:pt>
                      <c:pt idx="4381">
                        <c:v>3.2799999999999996E-2</c:v>
                      </c:pt>
                      <c:pt idx="4382">
                        <c:v>3.2799999999999996E-2</c:v>
                      </c:pt>
                      <c:pt idx="4383">
                        <c:v>3.2799999999999996E-2</c:v>
                      </c:pt>
                      <c:pt idx="4384">
                        <c:v>3.2500000000000001E-2</c:v>
                      </c:pt>
                      <c:pt idx="4385">
                        <c:v>3.2400000000000005E-2</c:v>
                      </c:pt>
                      <c:pt idx="4386">
                        <c:v>3.2000000000000001E-2</c:v>
                      </c:pt>
                      <c:pt idx="4387">
                        <c:v>3.2000000000000001E-2</c:v>
                      </c:pt>
                      <c:pt idx="4388">
                        <c:v>3.15E-2</c:v>
                      </c:pt>
                      <c:pt idx="4389">
                        <c:v>3.1300000000000001E-2</c:v>
                      </c:pt>
                      <c:pt idx="4390">
                        <c:v>3.0899999999999997E-2</c:v>
                      </c:pt>
                      <c:pt idx="4391">
                        <c:v>3.0699999999999998E-2</c:v>
                      </c:pt>
                      <c:pt idx="4392">
                        <c:v>3.0699999999999998E-2</c:v>
                      </c:pt>
                      <c:pt idx="4393">
                        <c:v>3.1E-2</c:v>
                      </c:pt>
                      <c:pt idx="4394">
                        <c:v>3.1E-2</c:v>
                      </c:pt>
                      <c:pt idx="4395">
                        <c:v>3.1099999999999999E-2</c:v>
                      </c:pt>
                      <c:pt idx="4396">
                        <c:v>3.1099999999999999E-2</c:v>
                      </c:pt>
                      <c:pt idx="4397">
                        <c:v>3.1099999999999999E-2</c:v>
                      </c:pt>
                      <c:pt idx="4398">
                        <c:v>3.1E-2</c:v>
                      </c:pt>
                      <c:pt idx="4399">
                        <c:v>3.0899999999999997E-2</c:v>
                      </c:pt>
                      <c:pt idx="4400">
                        <c:v>3.0600000000000002E-2</c:v>
                      </c:pt>
                      <c:pt idx="4401">
                        <c:v>3.0699999999999998E-2</c:v>
                      </c:pt>
                      <c:pt idx="4402">
                        <c:v>3.0800000000000001E-2</c:v>
                      </c:pt>
                      <c:pt idx="4403">
                        <c:v>3.0899999999999997E-2</c:v>
                      </c:pt>
                      <c:pt idx="4404">
                        <c:v>3.0800000000000001E-2</c:v>
                      </c:pt>
                      <c:pt idx="4405">
                        <c:v>3.0699999999999998E-2</c:v>
                      </c:pt>
                      <c:pt idx="4406">
                        <c:v>3.0699999999999998E-2</c:v>
                      </c:pt>
                      <c:pt idx="4407">
                        <c:v>3.0800000000000001E-2</c:v>
                      </c:pt>
                      <c:pt idx="4408">
                        <c:v>3.1200000000000002E-2</c:v>
                      </c:pt>
                      <c:pt idx="4409">
                        <c:v>3.1200000000000002E-2</c:v>
                      </c:pt>
                      <c:pt idx="4410">
                        <c:v>3.1200000000000002E-2</c:v>
                      </c:pt>
                      <c:pt idx="4411">
                        <c:v>3.1099999999999999E-2</c:v>
                      </c:pt>
                      <c:pt idx="4412">
                        <c:v>3.1E-2</c:v>
                      </c:pt>
                      <c:pt idx="4413">
                        <c:v>3.1E-2</c:v>
                      </c:pt>
                      <c:pt idx="4414">
                        <c:v>3.0699999999999998E-2</c:v>
                      </c:pt>
                      <c:pt idx="4415">
                        <c:v>3.0699999999999998E-2</c:v>
                      </c:pt>
                      <c:pt idx="4416">
                        <c:v>3.0699999999999998E-2</c:v>
                      </c:pt>
                      <c:pt idx="4417">
                        <c:v>3.0699999999999998E-2</c:v>
                      </c:pt>
                      <c:pt idx="4418">
                        <c:v>3.0499999999999999E-2</c:v>
                      </c:pt>
                      <c:pt idx="4419">
                        <c:v>3.0499999999999999E-2</c:v>
                      </c:pt>
                      <c:pt idx="4420">
                        <c:v>3.04E-2</c:v>
                      </c:pt>
                      <c:pt idx="4421">
                        <c:v>3.0499999999999999E-2</c:v>
                      </c:pt>
                      <c:pt idx="4422">
                        <c:v>3.0200000000000001E-2</c:v>
                      </c:pt>
                      <c:pt idx="4423">
                        <c:v>3.0200000000000001E-2</c:v>
                      </c:pt>
                      <c:pt idx="4424">
                        <c:v>0.03</c:v>
                      </c:pt>
                      <c:pt idx="4425">
                        <c:v>2.9900000000000003E-2</c:v>
                      </c:pt>
                      <c:pt idx="4426">
                        <c:v>3.0200000000000001E-2</c:v>
                      </c:pt>
                      <c:pt idx="4427">
                        <c:v>3.0499999999999999E-2</c:v>
                      </c:pt>
                      <c:pt idx="4428">
                        <c:v>3.0699999999999998E-2</c:v>
                      </c:pt>
                      <c:pt idx="4429">
                        <c:v>3.0800000000000001E-2</c:v>
                      </c:pt>
                      <c:pt idx="4430">
                        <c:v>3.0800000000000001E-2</c:v>
                      </c:pt>
                      <c:pt idx="4431">
                        <c:v>3.0899999999999997E-2</c:v>
                      </c:pt>
                      <c:pt idx="4432">
                        <c:v>3.1099999999999999E-2</c:v>
                      </c:pt>
                      <c:pt idx="4433">
                        <c:v>3.1200000000000002E-2</c:v>
                      </c:pt>
                      <c:pt idx="4434">
                        <c:v>3.1200000000000002E-2</c:v>
                      </c:pt>
                      <c:pt idx="4435">
                        <c:v>3.1099999999999999E-2</c:v>
                      </c:pt>
                      <c:pt idx="4436">
                        <c:v>3.1099999999999999E-2</c:v>
                      </c:pt>
                      <c:pt idx="4437">
                        <c:v>3.1099999999999999E-2</c:v>
                      </c:pt>
                      <c:pt idx="4438">
                        <c:v>3.1699999999999999E-2</c:v>
                      </c:pt>
                      <c:pt idx="4439">
                        <c:v>3.1800000000000002E-2</c:v>
                      </c:pt>
                      <c:pt idx="4440">
                        <c:v>3.1800000000000002E-2</c:v>
                      </c:pt>
                      <c:pt idx="4441">
                        <c:v>3.1800000000000002E-2</c:v>
                      </c:pt>
                      <c:pt idx="4442">
                        <c:v>3.1699999999999999E-2</c:v>
                      </c:pt>
                      <c:pt idx="4443">
                        <c:v>3.1699999999999999E-2</c:v>
                      </c:pt>
                      <c:pt idx="4444">
                        <c:v>3.1699999999999999E-2</c:v>
                      </c:pt>
                      <c:pt idx="4445">
                        <c:v>3.1699999999999999E-2</c:v>
                      </c:pt>
                      <c:pt idx="4446">
                        <c:v>3.1600000000000003E-2</c:v>
                      </c:pt>
                      <c:pt idx="4447">
                        <c:v>3.15E-2</c:v>
                      </c:pt>
                      <c:pt idx="4448">
                        <c:v>3.1200000000000002E-2</c:v>
                      </c:pt>
                      <c:pt idx="4449">
                        <c:v>3.0800000000000001E-2</c:v>
                      </c:pt>
                      <c:pt idx="4450">
                        <c:v>3.0699999999999998E-2</c:v>
                      </c:pt>
                      <c:pt idx="4451">
                        <c:v>3.0200000000000001E-2</c:v>
                      </c:pt>
                      <c:pt idx="4452">
                        <c:v>3.04E-2</c:v>
                      </c:pt>
                      <c:pt idx="4453">
                        <c:v>3.04E-2</c:v>
                      </c:pt>
                      <c:pt idx="4454">
                        <c:v>3.0899999999999997E-2</c:v>
                      </c:pt>
                      <c:pt idx="4455">
                        <c:v>3.0899999999999997E-2</c:v>
                      </c:pt>
                      <c:pt idx="4456">
                        <c:v>3.1099999999999999E-2</c:v>
                      </c:pt>
                      <c:pt idx="4457">
                        <c:v>3.1600000000000003E-2</c:v>
                      </c:pt>
                      <c:pt idx="4458">
                        <c:v>3.1800000000000002E-2</c:v>
                      </c:pt>
                      <c:pt idx="4459">
                        <c:v>3.1800000000000002E-2</c:v>
                      </c:pt>
                      <c:pt idx="4460">
                        <c:v>3.1699999999999999E-2</c:v>
                      </c:pt>
                      <c:pt idx="4461">
                        <c:v>3.1699999999999999E-2</c:v>
                      </c:pt>
                      <c:pt idx="4462">
                        <c:v>3.1699999999999999E-2</c:v>
                      </c:pt>
                      <c:pt idx="4463">
                        <c:v>3.15E-2</c:v>
                      </c:pt>
                      <c:pt idx="4464">
                        <c:v>3.1200000000000002E-2</c:v>
                      </c:pt>
                      <c:pt idx="4465">
                        <c:v>3.0699999999999998E-2</c:v>
                      </c:pt>
                      <c:pt idx="4466">
                        <c:v>2.98E-2</c:v>
                      </c:pt>
                      <c:pt idx="4467">
                        <c:v>2.9600000000000001E-2</c:v>
                      </c:pt>
                      <c:pt idx="4468">
                        <c:v>0.03</c:v>
                      </c:pt>
                      <c:pt idx="4469">
                        <c:v>3.0600000000000002E-2</c:v>
                      </c:pt>
                      <c:pt idx="4470">
                        <c:v>3.0699999999999998E-2</c:v>
                      </c:pt>
                      <c:pt idx="4471">
                        <c:v>3.0800000000000001E-2</c:v>
                      </c:pt>
                      <c:pt idx="4472">
                        <c:v>3.0699999999999998E-2</c:v>
                      </c:pt>
                      <c:pt idx="4473">
                        <c:v>3.0800000000000001E-2</c:v>
                      </c:pt>
                      <c:pt idx="4474">
                        <c:v>3.0800000000000001E-2</c:v>
                      </c:pt>
                      <c:pt idx="4475">
                        <c:v>3.0899999999999997E-2</c:v>
                      </c:pt>
                      <c:pt idx="4476">
                        <c:v>3.1200000000000002E-2</c:v>
                      </c:pt>
                      <c:pt idx="4477">
                        <c:v>3.15E-2</c:v>
                      </c:pt>
                      <c:pt idx="4478">
                        <c:v>3.15E-2</c:v>
                      </c:pt>
                      <c:pt idx="4479">
                        <c:v>3.1800000000000002E-2</c:v>
                      </c:pt>
                      <c:pt idx="4480">
                        <c:v>3.2300000000000002E-2</c:v>
                      </c:pt>
                      <c:pt idx="4481">
                        <c:v>3.2599999999999997E-2</c:v>
                      </c:pt>
                      <c:pt idx="4482">
                        <c:v>3.1899999999999998E-2</c:v>
                      </c:pt>
                      <c:pt idx="4483">
                        <c:v>3.0800000000000001E-2</c:v>
                      </c:pt>
                      <c:pt idx="4484">
                        <c:v>3.0499999999999999E-2</c:v>
                      </c:pt>
                      <c:pt idx="4485">
                        <c:v>2.9700000000000001E-2</c:v>
                      </c:pt>
                      <c:pt idx="4486">
                        <c:v>2.86E-2</c:v>
                      </c:pt>
                      <c:pt idx="4487">
                        <c:v>2.8799999999999999E-2</c:v>
                      </c:pt>
                      <c:pt idx="4488">
                        <c:v>2.9500000000000002E-2</c:v>
                      </c:pt>
                      <c:pt idx="4489">
                        <c:v>3.04E-2</c:v>
                      </c:pt>
                      <c:pt idx="4490">
                        <c:v>3.0800000000000001E-2</c:v>
                      </c:pt>
                      <c:pt idx="4491">
                        <c:v>3.0099999999999998E-2</c:v>
                      </c:pt>
                      <c:pt idx="4492">
                        <c:v>2.9600000000000001E-2</c:v>
                      </c:pt>
                      <c:pt idx="4493">
                        <c:v>2.9700000000000001E-2</c:v>
                      </c:pt>
                      <c:pt idx="4494">
                        <c:v>3.0200000000000001E-2</c:v>
                      </c:pt>
                      <c:pt idx="4495">
                        <c:v>3.0800000000000001E-2</c:v>
                      </c:pt>
                      <c:pt idx="4496">
                        <c:v>3.1400000000000004E-2</c:v>
                      </c:pt>
                      <c:pt idx="4497">
                        <c:v>3.1099999999999999E-2</c:v>
                      </c:pt>
                      <c:pt idx="4498">
                        <c:v>3.0699999999999998E-2</c:v>
                      </c:pt>
                      <c:pt idx="4499">
                        <c:v>3.0099999999999998E-2</c:v>
                      </c:pt>
                      <c:pt idx="4500">
                        <c:v>2.9600000000000001E-2</c:v>
                      </c:pt>
                      <c:pt idx="4501">
                        <c:v>2.9300000000000003E-2</c:v>
                      </c:pt>
                      <c:pt idx="4502">
                        <c:v>2.9100000000000001E-2</c:v>
                      </c:pt>
                      <c:pt idx="4503">
                        <c:v>2.9300000000000003E-2</c:v>
                      </c:pt>
                      <c:pt idx="4504">
                        <c:v>2.92E-2</c:v>
                      </c:pt>
                      <c:pt idx="4505">
                        <c:v>2.9399999999999999E-2</c:v>
                      </c:pt>
                      <c:pt idx="4506">
                        <c:v>2.9600000000000001E-2</c:v>
                      </c:pt>
                      <c:pt idx="4507">
                        <c:v>2.9700000000000001E-2</c:v>
                      </c:pt>
                      <c:pt idx="4508">
                        <c:v>3.0200000000000001E-2</c:v>
                      </c:pt>
                      <c:pt idx="4509">
                        <c:v>3.1200000000000002E-2</c:v>
                      </c:pt>
                      <c:pt idx="4510">
                        <c:v>3.1099999999999999E-2</c:v>
                      </c:pt>
                      <c:pt idx="4511">
                        <c:v>3.1099999999999999E-2</c:v>
                      </c:pt>
                      <c:pt idx="4512">
                        <c:v>3.0800000000000001E-2</c:v>
                      </c:pt>
                      <c:pt idx="4513">
                        <c:v>3.0800000000000001E-2</c:v>
                      </c:pt>
                      <c:pt idx="4514">
                        <c:v>3.1E-2</c:v>
                      </c:pt>
                      <c:pt idx="4515">
                        <c:v>3.1200000000000002E-2</c:v>
                      </c:pt>
                      <c:pt idx="4516">
                        <c:v>3.1300000000000001E-2</c:v>
                      </c:pt>
                      <c:pt idx="4517">
                        <c:v>3.1300000000000001E-2</c:v>
                      </c:pt>
                      <c:pt idx="4518">
                        <c:v>3.1899999999999998E-2</c:v>
                      </c:pt>
                      <c:pt idx="4519">
                        <c:v>3.1899999999999998E-2</c:v>
                      </c:pt>
                      <c:pt idx="4520">
                        <c:v>3.2199999999999999E-2</c:v>
                      </c:pt>
                      <c:pt idx="4521">
                        <c:v>3.2799999999999996E-2</c:v>
                      </c:pt>
                      <c:pt idx="4522">
                        <c:v>3.3399999999999999E-2</c:v>
                      </c:pt>
                      <c:pt idx="4523">
                        <c:v>3.3399999999999999E-2</c:v>
                      </c:pt>
                      <c:pt idx="4524">
                        <c:v>3.3599999999999998E-2</c:v>
                      </c:pt>
                      <c:pt idx="4525">
                        <c:v>3.4300000000000004E-2</c:v>
                      </c:pt>
                      <c:pt idx="4526">
                        <c:v>3.4300000000000004E-2</c:v>
                      </c:pt>
                      <c:pt idx="4527">
                        <c:v>3.3300000000000003E-2</c:v>
                      </c:pt>
                      <c:pt idx="4528">
                        <c:v>3.3500000000000002E-2</c:v>
                      </c:pt>
                      <c:pt idx="4529">
                        <c:v>3.3799999999999997E-2</c:v>
                      </c:pt>
                      <c:pt idx="4530">
                        <c:v>3.3799999999999997E-2</c:v>
                      </c:pt>
                      <c:pt idx="4531">
                        <c:v>3.3799999999999997E-2</c:v>
                      </c:pt>
                      <c:pt idx="4532">
                        <c:v>3.3799999999999997E-2</c:v>
                      </c:pt>
                      <c:pt idx="4533">
                        <c:v>3.4300000000000004E-2</c:v>
                      </c:pt>
                      <c:pt idx="4534">
                        <c:v>3.4300000000000004E-2</c:v>
                      </c:pt>
                      <c:pt idx="4535">
                        <c:v>3.4200000000000001E-2</c:v>
                      </c:pt>
                      <c:pt idx="4536">
                        <c:v>3.4300000000000004E-2</c:v>
                      </c:pt>
                      <c:pt idx="4537">
                        <c:v>3.4500000000000003E-2</c:v>
                      </c:pt>
                      <c:pt idx="4538">
                        <c:v>3.4500000000000003E-2</c:v>
                      </c:pt>
                      <c:pt idx="4539">
                        <c:v>3.4200000000000001E-2</c:v>
                      </c:pt>
                      <c:pt idx="4540">
                        <c:v>3.4200000000000001E-2</c:v>
                      </c:pt>
                      <c:pt idx="4541">
                        <c:v>3.4500000000000003E-2</c:v>
                      </c:pt>
                      <c:pt idx="4542">
                        <c:v>3.44E-2</c:v>
                      </c:pt>
                      <c:pt idx="4543">
                        <c:v>3.4000000000000002E-2</c:v>
                      </c:pt>
                      <c:pt idx="4544">
                        <c:v>3.4099999999999998E-2</c:v>
                      </c:pt>
                      <c:pt idx="4545">
                        <c:v>3.4300000000000004E-2</c:v>
                      </c:pt>
                      <c:pt idx="4546">
                        <c:v>3.4300000000000004E-2</c:v>
                      </c:pt>
                      <c:pt idx="4547">
                        <c:v>3.4300000000000004E-2</c:v>
                      </c:pt>
                      <c:pt idx="4548">
                        <c:v>3.4300000000000004E-2</c:v>
                      </c:pt>
                      <c:pt idx="4549">
                        <c:v>3.4500000000000003E-2</c:v>
                      </c:pt>
                      <c:pt idx="4550">
                        <c:v>3.4599999999999999E-2</c:v>
                      </c:pt>
                      <c:pt idx="4551">
                        <c:v>3.4599999999999999E-2</c:v>
                      </c:pt>
                      <c:pt idx="4552">
                        <c:v>3.44E-2</c:v>
                      </c:pt>
                      <c:pt idx="4553">
                        <c:v>3.4300000000000004E-2</c:v>
                      </c:pt>
                      <c:pt idx="4554">
                        <c:v>3.4200000000000001E-2</c:v>
                      </c:pt>
                      <c:pt idx="4555">
                        <c:v>3.4200000000000001E-2</c:v>
                      </c:pt>
                      <c:pt idx="4556">
                        <c:v>3.4300000000000004E-2</c:v>
                      </c:pt>
                      <c:pt idx="4557">
                        <c:v>3.44E-2</c:v>
                      </c:pt>
                      <c:pt idx="4558">
                        <c:v>3.39E-2</c:v>
                      </c:pt>
                      <c:pt idx="4559">
                        <c:v>3.39E-2</c:v>
                      </c:pt>
                      <c:pt idx="4560">
                        <c:v>3.39E-2</c:v>
                      </c:pt>
                      <c:pt idx="4561">
                        <c:v>3.3799999999999997E-2</c:v>
                      </c:pt>
                      <c:pt idx="4562">
                        <c:v>3.3599999999999998E-2</c:v>
                      </c:pt>
                      <c:pt idx="4563">
                        <c:v>3.3399999999999999E-2</c:v>
                      </c:pt>
                      <c:pt idx="4564">
                        <c:v>3.3300000000000003E-2</c:v>
                      </c:pt>
                      <c:pt idx="4565">
                        <c:v>3.3500000000000002E-2</c:v>
                      </c:pt>
                      <c:pt idx="4566">
                        <c:v>3.3500000000000002E-2</c:v>
                      </c:pt>
                      <c:pt idx="4567">
                        <c:v>3.3700000000000001E-2</c:v>
                      </c:pt>
                      <c:pt idx="4568">
                        <c:v>3.3500000000000002E-2</c:v>
                      </c:pt>
                      <c:pt idx="4569">
                        <c:v>3.3500000000000002E-2</c:v>
                      </c:pt>
                      <c:pt idx="4570">
                        <c:v>3.3500000000000002E-2</c:v>
                      </c:pt>
                      <c:pt idx="4571">
                        <c:v>3.32E-2</c:v>
                      </c:pt>
                      <c:pt idx="4572">
                        <c:v>3.3300000000000003E-2</c:v>
                      </c:pt>
                      <c:pt idx="4573">
                        <c:v>3.3300000000000003E-2</c:v>
                      </c:pt>
                      <c:pt idx="4574">
                        <c:v>3.3500000000000002E-2</c:v>
                      </c:pt>
                      <c:pt idx="4575">
                        <c:v>3.3500000000000002E-2</c:v>
                      </c:pt>
                      <c:pt idx="4576">
                        <c:v>3.3500000000000002E-2</c:v>
                      </c:pt>
                      <c:pt idx="4577">
                        <c:v>3.39E-2</c:v>
                      </c:pt>
                      <c:pt idx="4578">
                        <c:v>3.4099999999999998E-2</c:v>
                      </c:pt>
                      <c:pt idx="4579">
                        <c:v>3.44E-2</c:v>
                      </c:pt>
                      <c:pt idx="4580">
                        <c:v>3.4700000000000002E-2</c:v>
                      </c:pt>
                      <c:pt idx="4581">
                        <c:v>3.5400000000000001E-2</c:v>
                      </c:pt>
                      <c:pt idx="4582">
                        <c:v>3.5200000000000002E-2</c:v>
                      </c:pt>
                      <c:pt idx="4583">
                        <c:v>3.49E-2</c:v>
                      </c:pt>
                      <c:pt idx="4584">
                        <c:v>3.4700000000000002E-2</c:v>
                      </c:pt>
                      <c:pt idx="4585">
                        <c:v>3.4700000000000002E-2</c:v>
                      </c:pt>
                      <c:pt idx="4586">
                        <c:v>3.44E-2</c:v>
                      </c:pt>
                      <c:pt idx="4587">
                        <c:v>3.3700000000000001E-2</c:v>
                      </c:pt>
                      <c:pt idx="4588">
                        <c:v>3.3500000000000002E-2</c:v>
                      </c:pt>
                      <c:pt idx="4589">
                        <c:v>3.3500000000000002E-2</c:v>
                      </c:pt>
                      <c:pt idx="4590">
                        <c:v>3.3500000000000002E-2</c:v>
                      </c:pt>
                      <c:pt idx="4591">
                        <c:v>3.3700000000000001E-2</c:v>
                      </c:pt>
                      <c:pt idx="4592">
                        <c:v>3.3500000000000002E-2</c:v>
                      </c:pt>
                      <c:pt idx="4593">
                        <c:v>3.3399999999999999E-2</c:v>
                      </c:pt>
                      <c:pt idx="4594">
                        <c:v>3.3500000000000002E-2</c:v>
                      </c:pt>
                      <c:pt idx="4595">
                        <c:v>3.4200000000000001E-2</c:v>
                      </c:pt>
                      <c:pt idx="4596">
                        <c:v>3.4300000000000004E-2</c:v>
                      </c:pt>
                      <c:pt idx="4597">
                        <c:v>3.4599999999999999E-2</c:v>
                      </c:pt>
                      <c:pt idx="4598">
                        <c:v>3.4599999999999999E-2</c:v>
                      </c:pt>
                      <c:pt idx="4599">
                        <c:v>3.4599999999999999E-2</c:v>
                      </c:pt>
                      <c:pt idx="4600">
                        <c:v>3.4599999999999999E-2</c:v>
                      </c:pt>
                      <c:pt idx="4601">
                        <c:v>3.4099999999999998E-2</c:v>
                      </c:pt>
                      <c:pt idx="4602">
                        <c:v>3.39E-2</c:v>
                      </c:pt>
                      <c:pt idx="4603">
                        <c:v>3.3500000000000002E-2</c:v>
                      </c:pt>
                      <c:pt idx="4604">
                        <c:v>3.27E-2</c:v>
                      </c:pt>
                      <c:pt idx="4605">
                        <c:v>3.27E-2</c:v>
                      </c:pt>
                      <c:pt idx="4606">
                        <c:v>3.27E-2</c:v>
                      </c:pt>
                      <c:pt idx="4607">
                        <c:v>3.3000000000000002E-2</c:v>
                      </c:pt>
                      <c:pt idx="4608">
                        <c:v>3.32E-2</c:v>
                      </c:pt>
                      <c:pt idx="4609">
                        <c:v>3.32E-2</c:v>
                      </c:pt>
                      <c:pt idx="4610">
                        <c:v>3.3599999999999998E-2</c:v>
                      </c:pt>
                      <c:pt idx="4611">
                        <c:v>3.3599999999999998E-2</c:v>
                      </c:pt>
                      <c:pt idx="4612">
                        <c:v>3.3599999999999998E-2</c:v>
                      </c:pt>
                      <c:pt idx="4613">
                        <c:v>3.3599999999999998E-2</c:v>
                      </c:pt>
                      <c:pt idx="4614">
                        <c:v>3.3799999999999997E-2</c:v>
                      </c:pt>
                      <c:pt idx="4615">
                        <c:v>3.4000000000000002E-2</c:v>
                      </c:pt>
                      <c:pt idx="4616">
                        <c:v>3.39E-2</c:v>
                      </c:pt>
                      <c:pt idx="4617">
                        <c:v>3.3700000000000001E-2</c:v>
                      </c:pt>
                      <c:pt idx="4618">
                        <c:v>3.3700000000000001E-2</c:v>
                      </c:pt>
                      <c:pt idx="4619">
                        <c:v>3.3399999999999999E-2</c:v>
                      </c:pt>
                      <c:pt idx="4620">
                        <c:v>3.3399999999999999E-2</c:v>
                      </c:pt>
                      <c:pt idx="4621">
                        <c:v>3.32E-2</c:v>
                      </c:pt>
                      <c:pt idx="4622">
                        <c:v>3.3300000000000003E-2</c:v>
                      </c:pt>
                      <c:pt idx="4623">
                        <c:v>3.3300000000000003E-2</c:v>
                      </c:pt>
                      <c:pt idx="4624">
                        <c:v>3.3399999999999999E-2</c:v>
                      </c:pt>
                      <c:pt idx="4625">
                        <c:v>3.32E-2</c:v>
                      </c:pt>
                      <c:pt idx="4626">
                        <c:v>3.3099999999999997E-2</c:v>
                      </c:pt>
                      <c:pt idx="4627">
                        <c:v>3.3099999999999997E-2</c:v>
                      </c:pt>
                      <c:pt idx="4628">
                        <c:v>3.3099999999999997E-2</c:v>
                      </c:pt>
                      <c:pt idx="4629">
                        <c:v>3.3000000000000002E-2</c:v>
                      </c:pt>
                      <c:pt idx="4630">
                        <c:v>3.2899999999999999E-2</c:v>
                      </c:pt>
                      <c:pt idx="4631">
                        <c:v>3.27E-2</c:v>
                      </c:pt>
                      <c:pt idx="4632">
                        <c:v>3.27E-2</c:v>
                      </c:pt>
                      <c:pt idx="4633">
                        <c:v>3.2799999999999996E-2</c:v>
                      </c:pt>
                      <c:pt idx="4634">
                        <c:v>3.2799999999999996E-2</c:v>
                      </c:pt>
                      <c:pt idx="4635">
                        <c:v>3.2799999999999996E-2</c:v>
                      </c:pt>
                      <c:pt idx="4636">
                        <c:v>3.2799999999999996E-2</c:v>
                      </c:pt>
                      <c:pt idx="4637">
                        <c:v>3.2899999999999999E-2</c:v>
                      </c:pt>
                      <c:pt idx="4638">
                        <c:v>3.3000000000000002E-2</c:v>
                      </c:pt>
                      <c:pt idx="4639">
                        <c:v>3.3000000000000002E-2</c:v>
                      </c:pt>
                      <c:pt idx="4640">
                        <c:v>3.2899999999999999E-2</c:v>
                      </c:pt>
                      <c:pt idx="4641">
                        <c:v>3.3000000000000002E-2</c:v>
                      </c:pt>
                      <c:pt idx="4642">
                        <c:v>3.3399999999999999E-2</c:v>
                      </c:pt>
                      <c:pt idx="4643">
                        <c:v>3.3599999999999998E-2</c:v>
                      </c:pt>
                      <c:pt idx="4644">
                        <c:v>3.3599999999999998E-2</c:v>
                      </c:pt>
                      <c:pt idx="4645">
                        <c:v>3.3799999999999997E-2</c:v>
                      </c:pt>
                      <c:pt idx="4646">
                        <c:v>3.3799999999999997E-2</c:v>
                      </c:pt>
                      <c:pt idx="4647">
                        <c:v>3.39E-2</c:v>
                      </c:pt>
                      <c:pt idx="4648">
                        <c:v>3.39E-2</c:v>
                      </c:pt>
                      <c:pt idx="4649">
                        <c:v>3.4300000000000004E-2</c:v>
                      </c:pt>
                      <c:pt idx="4650">
                        <c:v>3.4300000000000004E-2</c:v>
                      </c:pt>
                      <c:pt idx="4651">
                        <c:v>3.4300000000000004E-2</c:v>
                      </c:pt>
                      <c:pt idx="4652">
                        <c:v>3.4200000000000001E-2</c:v>
                      </c:pt>
                      <c:pt idx="4653">
                        <c:v>3.44E-2</c:v>
                      </c:pt>
                      <c:pt idx="4654">
                        <c:v>3.4599999999999999E-2</c:v>
                      </c:pt>
                      <c:pt idx="4655">
                        <c:v>3.4500000000000003E-2</c:v>
                      </c:pt>
                      <c:pt idx="4656">
                        <c:v>3.4200000000000001E-2</c:v>
                      </c:pt>
                      <c:pt idx="4657">
                        <c:v>3.4200000000000001E-2</c:v>
                      </c:pt>
                      <c:pt idx="4658">
                        <c:v>3.4200000000000001E-2</c:v>
                      </c:pt>
                      <c:pt idx="4659">
                        <c:v>3.39E-2</c:v>
                      </c:pt>
                      <c:pt idx="4660">
                        <c:v>3.39E-2</c:v>
                      </c:pt>
                      <c:pt idx="4661">
                        <c:v>3.39E-2</c:v>
                      </c:pt>
                      <c:pt idx="4662">
                        <c:v>3.3799999999999997E-2</c:v>
                      </c:pt>
                      <c:pt idx="4663">
                        <c:v>3.3799999999999997E-2</c:v>
                      </c:pt>
                      <c:pt idx="4664">
                        <c:v>3.3799999999999997E-2</c:v>
                      </c:pt>
                      <c:pt idx="4665">
                        <c:v>3.3799999999999997E-2</c:v>
                      </c:pt>
                      <c:pt idx="4666">
                        <c:v>3.3799999999999997E-2</c:v>
                      </c:pt>
                      <c:pt idx="4667">
                        <c:v>3.3799999999999997E-2</c:v>
                      </c:pt>
                      <c:pt idx="4668">
                        <c:v>3.39E-2</c:v>
                      </c:pt>
                      <c:pt idx="4669">
                        <c:v>3.4000000000000002E-2</c:v>
                      </c:pt>
                      <c:pt idx="4670">
                        <c:v>3.4000000000000002E-2</c:v>
                      </c:pt>
                      <c:pt idx="4671">
                        <c:v>3.39E-2</c:v>
                      </c:pt>
                      <c:pt idx="4672">
                        <c:v>3.4000000000000002E-2</c:v>
                      </c:pt>
                      <c:pt idx="4673">
                        <c:v>3.4200000000000001E-2</c:v>
                      </c:pt>
                      <c:pt idx="4674">
                        <c:v>3.4300000000000004E-2</c:v>
                      </c:pt>
                      <c:pt idx="4675">
                        <c:v>3.4700000000000002E-2</c:v>
                      </c:pt>
                      <c:pt idx="4676">
                        <c:v>3.4700000000000002E-2</c:v>
                      </c:pt>
                      <c:pt idx="4677">
                        <c:v>3.5000000000000003E-2</c:v>
                      </c:pt>
                      <c:pt idx="4678">
                        <c:v>3.5099999999999999E-2</c:v>
                      </c:pt>
                      <c:pt idx="4679">
                        <c:v>3.5099999999999999E-2</c:v>
                      </c:pt>
                      <c:pt idx="4680">
                        <c:v>3.5299999999999998E-2</c:v>
                      </c:pt>
                      <c:pt idx="4681">
                        <c:v>3.5400000000000001E-2</c:v>
                      </c:pt>
                      <c:pt idx="4682">
                        <c:v>3.5900000000000001E-2</c:v>
                      </c:pt>
                      <c:pt idx="4683">
                        <c:v>3.6000000000000004E-2</c:v>
                      </c:pt>
                      <c:pt idx="4684">
                        <c:v>3.6000000000000004E-2</c:v>
                      </c:pt>
                      <c:pt idx="4685">
                        <c:v>3.6000000000000004E-2</c:v>
                      </c:pt>
                      <c:pt idx="4686">
                        <c:v>3.61E-2</c:v>
                      </c:pt>
                      <c:pt idx="4687">
                        <c:v>3.6299999999999999E-2</c:v>
                      </c:pt>
                      <c:pt idx="4688">
                        <c:v>3.6299999999999999E-2</c:v>
                      </c:pt>
                      <c:pt idx="4689">
                        <c:v>3.5799999999999998E-2</c:v>
                      </c:pt>
                      <c:pt idx="4690">
                        <c:v>3.56E-2</c:v>
                      </c:pt>
                      <c:pt idx="4691">
                        <c:v>3.5799999999999998E-2</c:v>
                      </c:pt>
                      <c:pt idx="4692">
                        <c:v>3.5799999999999998E-2</c:v>
                      </c:pt>
                      <c:pt idx="4693">
                        <c:v>3.6499999999999998E-2</c:v>
                      </c:pt>
                      <c:pt idx="4694">
                        <c:v>3.6900000000000002E-2</c:v>
                      </c:pt>
                      <c:pt idx="4695">
                        <c:v>3.7200000000000004E-2</c:v>
                      </c:pt>
                      <c:pt idx="4696">
                        <c:v>3.7599999999999995E-2</c:v>
                      </c:pt>
                      <c:pt idx="4697">
                        <c:v>3.8100000000000002E-2</c:v>
                      </c:pt>
                      <c:pt idx="4698">
                        <c:v>3.7699999999999997E-2</c:v>
                      </c:pt>
                      <c:pt idx="4699">
                        <c:v>3.7699999999999997E-2</c:v>
                      </c:pt>
                      <c:pt idx="4700">
                        <c:v>3.7699999999999997E-2</c:v>
                      </c:pt>
                      <c:pt idx="4701">
                        <c:v>3.7599999999999995E-2</c:v>
                      </c:pt>
                      <c:pt idx="4702">
                        <c:v>3.7499999999999999E-2</c:v>
                      </c:pt>
                      <c:pt idx="4703">
                        <c:v>3.7599999999999995E-2</c:v>
                      </c:pt>
                      <c:pt idx="4704">
                        <c:v>3.7599999999999995E-2</c:v>
                      </c:pt>
                      <c:pt idx="4705">
                        <c:v>3.7499999999999999E-2</c:v>
                      </c:pt>
                      <c:pt idx="4706">
                        <c:v>3.7100000000000001E-2</c:v>
                      </c:pt>
                      <c:pt idx="4707">
                        <c:v>3.7000000000000005E-2</c:v>
                      </c:pt>
                      <c:pt idx="4708">
                        <c:v>3.7000000000000005E-2</c:v>
                      </c:pt>
                      <c:pt idx="4709">
                        <c:v>3.6799999999999999E-2</c:v>
                      </c:pt>
                      <c:pt idx="4710">
                        <c:v>3.6799999999999999E-2</c:v>
                      </c:pt>
                      <c:pt idx="4711">
                        <c:v>3.7000000000000005E-2</c:v>
                      </c:pt>
                      <c:pt idx="4712">
                        <c:v>3.7400000000000003E-2</c:v>
                      </c:pt>
                      <c:pt idx="4713">
                        <c:v>3.7599999999999995E-2</c:v>
                      </c:pt>
                      <c:pt idx="4714">
                        <c:v>3.7900000000000003E-2</c:v>
                      </c:pt>
                      <c:pt idx="4715">
                        <c:v>3.7900000000000003E-2</c:v>
                      </c:pt>
                      <c:pt idx="4716">
                        <c:v>3.7999999999999999E-2</c:v>
                      </c:pt>
                      <c:pt idx="4717">
                        <c:v>3.78E-2</c:v>
                      </c:pt>
                      <c:pt idx="4718">
                        <c:v>3.78E-2</c:v>
                      </c:pt>
                      <c:pt idx="4719">
                        <c:v>3.7499999999999999E-2</c:v>
                      </c:pt>
                      <c:pt idx="4720">
                        <c:v>3.7400000000000003E-2</c:v>
                      </c:pt>
                      <c:pt idx="4721">
                        <c:v>3.7200000000000004E-2</c:v>
                      </c:pt>
                      <c:pt idx="4722">
                        <c:v>3.6900000000000002E-2</c:v>
                      </c:pt>
                      <c:pt idx="4723">
                        <c:v>3.6600000000000001E-2</c:v>
                      </c:pt>
                      <c:pt idx="4724">
                        <c:v>3.6499999999999998E-2</c:v>
                      </c:pt>
                      <c:pt idx="4725">
                        <c:v>3.6200000000000003E-2</c:v>
                      </c:pt>
                      <c:pt idx="4726">
                        <c:v>3.6200000000000003E-2</c:v>
                      </c:pt>
                      <c:pt idx="4727">
                        <c:v>3.61E-2</c:v>
                      </c:pt>
                      <c:pt idx="4728">
                        <c:v>3.61E-2</c:v>
                      </c:pt>
                      <c:pt idx="4729">
                        <c:v>3.61E-2</c:v>
                      </c:pt>
                      <c:pt idx="4730">
                        <c:v>3.61E-2</c:v>
                      </c:pt>
                      <c:pt idx="4731">
                        <c:v>3.5699999999999996E-2</c:v>
                      </c:pt>
                      <c:pt idx="4732">
                        <c:v>3.5499999999999997E-2</c:v>
                      </c:pt>
                      <c:pt idx="4733">
                        <c:v>3.5499999999999997E-2</c:v>
                      </c:pt>
                      <c:pt idx="4734">
                        <c:v>3.4700000000000002E-2</c:v>
                      </c:pt>
                      <c:pt idx="4735">
                        <c:v>3.4099999999999998E-2</c:v>
                      </c:pt>
                      <c:pt idx="4736">
                        <c:v>3.4300000000000004E-2</c:v>
                      </c:pt>
                      <c:pt idx="4737">
                        <c:v>3.4300000000000004E-2</c:v>
                      </c:pt>
                      <c:pt idx="4738">
                        <c:v>3.4599999999999999E-2</c:v>
                      </c:pt>
                      <c:pt idx="4739">
                        <c:v>3.4700000000000002E-2</c:v>
                      </c:pt>
                      <c:pt idx="4740">
                        <c:v>3.4799999999999998E-2</c:v>
                      </c:pt>
                      <c:pt idx="4741">
                        <c:v>3.4799999999999998E-2</c:v>
                      </c:pt>
                      <c:pt idx="4742">
                        <c:v>3.4700000000000002E-2</c:v>
                      </c:pt>
                      <c:pt idx="4743">
                        <c:v>3.44E-2</c:v>
                      </c:pt>
                      <c:pt idx="4744">
                        <c:v>3.4200000000000001E-2</c:v>
                      </c:pt>
                      <c:pt idx="4745">
                        <c:v>3.3700000000000001E-2</c:v>
                      </c:pt>
                      <c:pt idx="4746">
                        <c:v>3.3599999999999998E-2</c:v>
                      </c:pt>
                      <c:pt idx="4747">
                        <c:v>3.3599999999999998E-2</c:v>
                      </c:pt>
                      <c:pt idx="4748">
                        <c:v>3.3599999999999998E-2</c:v>
                      </c:pt>
                      <c:pt idx="4749">
                        <c:v>3.3399999999999999E-2</c:v>
                      </c:pt>
                      <c:pt idx="4750">
                        <c:v>3.3399999999999999E-2</c:v>
                      </c:pt>
                      <c:pt idx="4751">
                        <c:v>3.3399999999999999E-2</c:v>
                      </c:pt>
                      <c:pt idx="4752">
                        <c:v>3.3399999999999999E-2</c:v>
                      </c:pt>
                      <c:pt idx="4753">
                        <c:v>3.2799999999999996E-2</c:v>
                      </c:pt>
                      <c:pt idx="4754">
                        <c:v>3.2899999999999999E-2</c:v>
                      </c:pt>
                      <c:pt idx="4755">
                        <c:v>3.3099999999999997E-2</c:v>
                      </c:pt>
                      <c:pt idx="4756">
                        <c:v>3.3599999999999998E-2</c:v>
                      </c:pt>
                      <c:pt idx="4757">
                        <c:v>3.39E-2</c:v>
                      </c:pt>
                      <c:pt idx="4758">
                        <c:v>3.39E-2</c:v>
                      </c:pt>
                      <c:pt idx="4759">
                        <c:v>3.3700000000000001E-2</c:v>
                      </c:pt>
                      <c:pt idx="4760">
                        <c:v>3.3700000000000001E-2</c:v>
                      </c:pt>
                      <c:pt idx="4761">
                        <c:v>3.3700000000000001E-2</c:v>
                      </c:pt>
                      <c:pt idx="4762">
                        <c:v>3.3799999999999997E-2</c:v>
                      </c:pt>
                      <c:pt idx="4763">
                        <c:v>3.3799999999999997E-2</c:v>
                      </c:pt>
                      <c:pt idx="4764">
                        <c:v>3.4000000000000002E-2</c:v>
                      </c:pt>
                      <c:pt idx="4765">
                        <c:v>3.4200000000000001E-2</c:v>
                      </c:pt>
                      <c:pt idx="4766">
                        <c:v>3.4500000000000003E-2</c:v>
                      </c:pt>
                      <c:pt idx="4767">
                        <c:v>3.44E-2</c:v>
                      </c:pt>
                      <c:pt idx="4768">
                        <c:v>3.44E-2</c:v>
                      </c:pt>
                      <c:pt idx="4769">
                        <c:v>3.44E-2</c:v>
                      </c:pt>
                      <c:pt idx="4770">
                        <c:v>3.4300000000000004E-2</c:v>
                      </c:pt>
                      <c:pt idx="4771">
                        <c:v>3.4300000000000004E-2</c:v>
                      </c:pt>
                      <c:pt idx="4772">
                        <c:v>3.3599999999999998E-2</c:v>
                      </c:pt>
                      <c:pt idx="4773">
                        <c:v>3.3599999999999998E-2</c:v>
                      </c:pt>
                      <c:pt idx="4774">
                        <c:v>3.39E-2</c:v>
                      </c:pt>
                      <c:pt idx="4775">
                        <c:v>3.39E-2</c:v>
                      </c:pt>
                      <c:pt idx="4776">
                        <c:v>3.3700000000000001E-2</c:v>
                      </c:pt>
                      <c:pt idx="4777">
                        <c:v>3.3399999999999999E-2</c:v>
                      </c:pt>
                      <c:pt idx="4778">
                        <c:v>3.3099999999999997E-2</c:v>
                      </c:pt>
                      <c:pt idx="4779">
                        <c:v>3.3099999999999997E-2</c:v>
                      </c:pt>
                      <c:pt idx="4780">
                        <c:v>3.3300000000000003E-2</c:v>
                      </c:pt>
                      <c:pt idx="4781">
                        <c:v>3.3500000000000002E-2</c:v>
                      </c:pt>
                      <c:pt idx="4782">
                        <c:v>3.32E-2</c:v>
                      </c:pt>
                      <c:pt idx="4783">
                        <c:v>3.32E-2</c:v>
                      </c:pt>
                      <c:pt idx="4784">
                        <c:v>3.32E-2</c:v>
                      </c:pt>
                      <c:pt idx="4785">
                        <c:v>3.3099999999999997E-2</c:v>
                      </c:pt>
                      <c:pt idx="4786">
                        <c:v>3.3300000000000003E-2</c:v>
                      </c:pt>
                      <c:pt idx="4787">
                        <c:v>3.3099999999999997E-2</c:v>
                      </c:pt>
                      <c:pt idx="4788">
                        <c:v>3.3099999999999997E-2</c:v>
                      </c:pt>
                      <c:pt idx="4789">
                        <c:v>3.2799999999999996E-2</c:v>
                      </c:pt>
                      <c:pt idx="4790">
                        <c:v>3.2899999999999999E-2</c:v>
                      </c:pt>
                      <c:pt idx="4791">
                        <c:v>3.3099999999999997E-2</c:v>
                      </c:pt>
                      <c:pt idx="4792">
                        <c:v>3.3300000000000003E-2</c:v>
                      </c:pt>
                      <c:pt idx="4793">
                        <c:v>3.3300000000000003E-2</c:v>
                      </c:pt>
                      <c:pt idx="4794">
                        <c:v>3.3300000000000003E-2</c:v>
                      </c:pt>
                      <c:pt idx="4795">
                        <c:v>3.3000000000000002E-2</c:v>
                      </c:pt>
                      <c:pt idx="4796">
                        <c:v>3.2500000000000001E-2</c:v>
                      </c:pt>
                      <c:pt idx="4797">
                        <c:v>3.2199999999999999E-2</c:v>
                      </c:pt>
                      <c:pt idx="4798">
                        <c:v>3.2199999999999999E-2</c:v>
                      </c:pt>
                      <c:pt idx="4799">
                        <c:v>3.2000000000000001E-2</c:v>
                      </c:pt>
                      <c:pt idx="4800">
                        <c:v>3.2000000000000001E-2</c:v>
                      </c:pt>
                      <c:pt idx="4801">
                        <c:v>3.2000000000000001E-2</c:v>
                      </c:pt>
                      <c:pt idx="4802">
                        <c:v>3.15E-2</c:v>
                      </c:pt>
                      <c:pt idx="4803">
                        <c:v>3.15E-2</c:v>
                      </c:pt>
                      <c:pt idx="4804">
                        <c:v>3.1200000000000002E-2</c:v>
                      </c:pt>
                      <c:pt idx="4805">
                        <c:v>3.0800000000000001E-2</c:v>
                      </c:pt>
                      <c:pt idx="4806">
                        <c:v>3.0299999999999997E-2</c:v>
                      </c:pt>
                      <c:pt idx="4807">
                        <c:v>2.9600000000000001E-2</c:v>
                      </c:pt>
                      <c:pt idx="4808">
                        <c:v>2.9399999999999999E-2</c:v>
                      </c:pt>
                      <c:pt idx="4809">
                        <c:v>2.9399999999999999E-2</c:v>
                      </c:pt>
                      <c:pt idx="4810">
                        <c:v>2.87E-2</c:v>
                      </c:pt>
                      <c:pt idx="4811">
                        <c:v>2.87E-2</c:v>
                      </c:pt>
                      <c:pt idx="4812">
                        <c:v>2.87E-2</c:v>
                      </c:pt>
                      <c:pt idx="4813">
                        <c:v>2.9100000000000001E-2</c:v>
                      </c:pt>
                      <c:pt idx="4814">
                        <c:v>2.9100000000000001E-2</c:v>
                      </c:pt>
                      <c:pt idx="4815">
                        <c:v>2.9500000000000002E-2</c:v>
                      </c:pt>
                      <c:pt idx="4816">
                        <c:v>2.9500000000000002E-2</c:v>
                      </c:pt>
                      <c:pt idx="4817">
                        <c:v>2.9500000000000002E-2</c:v>
                      </c:pt>
                      <c:pt idx="4818">
                        <c:v>2.9500000000000002E-2</c:v>
                      </c:pt>
                      <c:pt idx="4819">
                        <c:v>2.9399999999999999E-2</c:v>
                      </c:pt>
                      <c:pt idx="4820">
                        <c:v>2.92E-2</c:v>
                      </c:pt>
                      <c:pt idx="4821">
                        <c:v>2.9100000000000001E-2</c:v>
                      </c:pt>
                      <c:pt idx="4822">
                        <c:v>2.9300000000000003E-2</c:v>
                      </c:pt>
                      <c:pt idx="4823">
                        <c:v>2.9300000000000003E-2</c:v>
                      </c:pt>
                      <c:pt idx="4824">
                        <c:v>2.9399999999999999E-2</c:v>
                      </c:pt>
                      <c:pt idx="4825">
                        <c:v>2.9600000000000001E-2</c:v>
                      </c:pt>
                      <c:pt idx="4826">
                        <c:v>2.9500000000000002E-2</c:v>
                      </c:pt>
                      <c:pt idx="4827">
                        <c:v>2.9399999999999999E-2</c:v>
                      </c:pt>
                      <c:pt idx="4828">
                        <c:v>2.9300000000000003E-2</c:v>
                      </c:pt>
                      <c:pt idx="4829">
                        <c:v>2.8799999999999999E-2</c:v>
                      </c:pt>
                      <c:pt idx="4830">
                        <c:v>2.86E-2</c:v>
                      </c:pt>
                      <c:pt idx="4831">
                        <c:v>2.8199999999999999E-2</c:v>
                      </c:pt>
                      <c:pt idx="4832">
                        <c:v>2.8199999999999999E-2</c:v>
                      </c:pt>
                      <c:pt idx="4833">
                        <c:v>2.8199999999999999E-2</c:v>
                      </c:pt>
                      <c:pt idx="4834">
                        <c:v>2.7999999999999997E-2</c:v>
                      </c:pt>
                      <c:pt idx="4835">
                        <c:v>2.7999999999999997E-2</c:v>
                      </c:pt>
                      <c:pt idx="4836">
                        <c:v>2.7900000000000001E-2</c:v>
                      </c:pt>
                      <c:pt idx="4837">
                        <c:v>2.76E-2</c:v>
                      </c:pt>
                      <c:pt idx="4838">
                        <c:v>2.7200000000000002E-2</c:v>
                      </c:pt>
                      <c:pt idx="4839">
                        <c:v>2.7099999999999999E-2</c:v>
                      </c:pt>
                      <c:pt idx="4840">
                        <c:v>2.7000000000000003E-2</c:v>
                      </c:pt>
                      <c:pt idx="4841">
                        <c:v>2.7000000000000003E-2</c:v>
                      </c:pt>
                      <c:pt idx="4842">
                        <c:v>2.6600000000000002E-2</c:v>
                      </c:pt>
                      <c:pt idx="4843">
                        <c:v>2.6600000000000002E-2</c:v>
                      </c:pt>
                      <c:pt idx="4844">
                        <c:v>2.6000000000000002E-2</c:v>
                      </c:pt>
                      <c:pt idx="4845">
                        <c:v>2.6200000000000001E-2</c:v>
                      </c:pt>
                      <c:pt idx="4846">
                        <c:v>2.64E-2</c:v>
                      </c:pt>
                      <c:pt idx="4847">
                        <c:v>2.64E-2</c:v>
                      </c:pt>
                      <c:pt idx="4848">
                        <c:v>2.6699999999999998E-2</c:v>
                      </c:pt>
                      <c:pt idx="4849">
                        <c:v>2.6699999999999998E-2</c:v>
                      </c:pt>
                      <c:pt idx="4850">
                        <c:v>2.64E-2</c:v>
                      </c:pt>
                      <c:pt idx="4851">
                        <c:v>2.64E-2</c:v>
                      </c:pt>
                      <c:pt idx="4852">
                        <c:v>2.63E-2</c:v>
                      </c:pt>
                      <c:pt idx="4853">
                        <c:v>2.5899999999999999E-2</c:v>
                      </c:pt>
                      <c:pt idx="4854">
                        <c:v>2.58E-2</c:v>
                      </c:pt>
                      <c:pt idx="4855">
                        <c:v>2.5399999999999999E-2</c:v>
                      </c:pt>
                      <c:pt idx="4856">
                        <c:v>2.52E-2</c:v>
                      </c:pt>
                      <c:pt idx="4857">
                        <c:v>2.5399999999999999E-2</c:v>
                      </c:pt>
                      <c:pt idx="4858">
                        <c:v>2.53E-2</c:v>
                      </c:pt>
                      <c:pt idx="4859">
                        <c:v>2.53E-2</c:v>
                      </c:pt>
                      <c:pt idx="4860">
                        <c:v>2.4799999999999999E-2</c:v>
                      </c:pt>
                      <c:pt idx="4861">
                        <c:v>2.5099999999999997E-2</c:v>
                      </c:pt>
                      <c:pt idx="4862">
                        <c:v>2.53E-2</c:v>
                      </c:pt>
                      <c:pt idx="4863">
                        <c:v>2.53E-2</c:v>
                      </c:pt>
                      <c:pt idx="4864">
                        <c:v>2.53E-2</c:v>
                      </c:pt>
                      <c:pt idx="4865">
                        <c:v>2.53E-2</c:v>
                      </c:pt>
                      <c:pt idx="4866">
                        <c:v>2.53E-2</c:v>
                      </c:pt>
                      <c:pt idx="4867">
                        <c:v>2.52E-2</c:v>
                      </c:pt>
                      <c:pt idx="4868">
                        <c:v>2.52E-2</c:v>
                      </c:pt>
                      <c:pt idx="4869">
                        <c:v>2.5000000000000001E-2</c:v>
                      </c:pt>
                      <c:pt idx="4870">
                        <c:v>2.5000000000000001E-2</c:v>
                      </c:pt>
                      <c:pt idx="4871">
                        <c:v>2.4900000000000002E-2</c:v>
                      </c:pt>
                      <c:pt idx="4872">
                        <c:v>2.4900000000000002E-2</c:v>
                      </c:pt>
                      <c:pt idx="4873">
                        <c:v>2.4900000000000002E-2</c:v>
                      </c:pt>
                      <c:pt idx="4874">
                        <c:v>2.4900000000000002E-2</c:v>
                      </c:pt>
                      <c:pt idx="4875">
                        <c:v>2.4900000000000002E-2</c:v>
                      </c:pt>
                      <c:pt idx="4876">
                        <c:v>2.4900000000000002E-2</c:v>
                      </c:pt>
                      <c:pt idx="4877">
                        <c:v>2.4700000000000003E-2</c:v>
                      </c:pt>
                      <c:pt idx="4878">
                        <c:v>2.4500000000000001E-2</c:v>
                      </c:pt>
                      <c:pt idx="4879">
                        <c:v>2.4700000000000003E-2</c:v>
                      </c:pt>
                      <c:pt idx="4880">
                        <c:v>2.4700000000000003E-2</c:v>
                      </c:pt>
                      <c:pt idx="4881">
                        <c:v>2.46E-2</c:v>
                      </c:pt>
                      <c:pt idx="4882">
                        <c:v>2.46E-2</c:v>
                      </c:pt>
                      <c:pt idx="4883">
                        <c:v>2.4500000000000001E-2</c:v>
                      </c:pt>
                      <c:pt idx="4884">
                        <c:v>2.4500000000000001E-2</c:v>
                      </c:pt>
                      <c:pt idx="4885">
                        <c:v>2.4500000000000001E-2</c:v>
                      </c:pt>
                      <c:pt idx="4886">
                        <c:v>2.4500000000000001E-2</c:v>
                      </c:pt>
                      <c:pt idx="4887">
                        <c:v>2.4300000000000002E-2</c:v>
                      </c:pt>
                      <c:pt idx="4888">
                        <c:v>2.4300000000000002E-2</c:v>
                      </c:pt>
                      <c:pt idx="4889">
                        <c:v>2.4300000000000002E-2</c:v>
                      </c:pt>
                      <c:pt idx="4890">
                        <c:v>2.4199999999999999E-2</c:v>
                      </c:pt>
                      <c:pt idx="4891">
                        <c:v>2.4199999999999999E-2</c:v>
                      </c:pt>
                      <c:pt idx="4892">
                        <c:v>2.3900000000000001E-2</c:v>
                      </c:pt>
                      <c:pt idx="4893">
                        <c:v>2.3900000000000001E-2</c:v>
                      </c:pt>
                      <c:pt idx="4894">
                        <c:v>2.3900000000000001E-2</c:v>
                      </c:pt>
                      <c:pt idx="4895">
                        <c:v>2.3900000000000001E-2</c:v>
                      </c:pt>
                      <c:pt idx="4896">
                        <c:v>2.3799999999999998E-2</c:v>
                      </c:pt>
                      <c:pt idx="4897">
                        <c:v>2.3799999999999998E-2</c:v>
                      </c:pt>
                      <c:pt idx="4898">
                        <c:v>2.3300000000000001E-2</c:v>
                      </c:pt>
                      <c:pt idx="4899">
                        <c:v>2.2799999999999997E-2</c:v>
                      </c:pt>
                      <c:pt idx="4900">
                        <c:v>2.2200000000000001E-2</c:v>
                      </c:pt>
                      <c:pt idx="4901">
                        <c:v>2.2099999999999998E-2</c:v>
                      </c:pt>
                      <c:pt idx="4902">
                        <c:v>2.1299999999999999E-2</c:v>
                      </c:pt>
                      <c:pt idx="4903">
                        <c:v>2.1499999999999998E-2</c:v>
                      </c:pt>
                      <c:pt idx="4904">
                        <c:v>2.1400000000000002E-2</c:v>
                      </c:pt>
                      <c:pt idx="4905">
                        <c:v>2.12E-2</c:v>
                      </c:pt>
                      <c:pt idx="4906">
                        <c:v>2.1099999999999997E-2</c:v>
                      </c:pt>
                      <c:pt idx="4907">
                        <c:v>2.0299999999999999E-2</c:v>
                      </c:pt>
                      <c:pt idx="4908">
                        <c:v>2.0299999999999999E-2</c:v>
                      </c:pt>
                      <c:pt idx="4909">
                        <c:v>2.0299999999999999E-2</c:v>
                      </c:pt>
                      <c:pt idx="4910">
                        <c:v>2.06E-2</c:v>
                      </c:pt>
                      <c:pt idx="4911">
                        <c:v>2.06E-2</c:v>
                      </c:pt>
                      <c:pt idx="4912">
                        <c:v>2.06E-2</c:v>
                      </c:pt>
                      <c:pt idx="4913">
                        <c:v>2.07E-2</c:v>
                      </c:pt>
                      <c:pt idx="4914">
                        <c:v>2.0499999999999997E-2</c:v>
                      </c:pt>
                      <c:pt idx="4915">
                        <c:v>2.0499999999999997E-2</c:v>
                      </c:pt>
                      <c:pt idx="4916">
                        <c:v>2.0299999999999999E-2</c:v>
                      </c:pt>
                      <c:pt idx="4917">
                        <c:v>1.9900000000000001E-2</c:v>
                      </c:pt>
                      <c:pt idx="4918">
                        <c:v>0.02</c:v>
                      </c:pt>
                      <c:pt idx="4919">
                        <c:v>0.02</c:v>
                      </c:pt>
                      <c:pt idx="4920">
                        <c:v>0.02</c:v>
                      </c:pt>
                      <c:pt idx="4921">
                        <c:v>0.02</c:v>
                      </c:pt>
                      <c:pt idx="4922">
                        <c:v>2.06E-2</c:v>
                      </c:pt>
                      <c:pt idx="4923">
                        <c:v>2.06E-2</c:v>
                      </c:pt>
                      <c:pt idx="4924">
                        <c:v>2.0899999999999998E-2</c:v>
                      </c:pt>
                      <c:pt idx="4925">
                        <c:v>2.1299999999999999E-2</c:v>
                      </c:pt>
                      <c:pt idx="4926">
                        <c:v>2.18E-2</c:v>
                      </c:pt>
                      <c:pt idx="4927">
                        <c:v>2.1899999999999999E-2</c:v>
                      </c:pt>
                      <c:pt idx="4928">
                        <c:v>2.29E-2</c:v>
                      </c:pt>
                      <c:pt idx="4929">
                        <c:v>2.3399999999999997E-2</c:v>
                      </c:pt>
                      <c:pt idx="4930">
                        <c:v>2.3599999999999999E-2</c:v>
                      </c:pt>
                      <c:pt idx="4931">
                        <c:v>2.3E-2</c:v>
                      </c:pt>
                      <c:pt idx="4932">
                        <c:v>2.2700000000000001E-2</c:v>
                      </c:pt>
                      <c:pt idx="4933">
                        <c:v>2.2599999999999999E-2</c:v>
                      </c:pt>
                      <c:pt idx="4934">
                        <c:v>2.2099999999999998E-2</c:v>
                      </c:pt>
                      <c:pt idx="4935">
                        <c:v>2.1700000000000001E-2</c:v>
                      </c:pt>
                      <c:pt idx="4936">
                        <c:v>2.1700000000000001E-2</c:v>
                      </c:pt>
                      <c:pt idx="4937">
                        <c:v>2.2000000000000002E-2</c:v>
                      </c:pt>
                      <c:pt idx="4938">
                        <c:v>2.2000000000000002E-2</c:v>
                      </c:pt>
                      <c:pt idx="4939">
                        <c:v>2.2000000000000002E-2</c:v>
                      </c:pt>
                      <c:pt idx="4940">
                        <c:v>2.1899999999999999E-2</c:v>
                      </c:pt>
                      <c:pt idx="4941">
                        <c:v>2.1600000000000001E-2</c:v>
                      </c:pt>
                      <c:pt idx="4942">
                        <c:v>2.1099999999999997E-2</c:v>
                      </c:pt>
                      <c:pt idx="4943">
                        <c:v>2.1000000000000001E-2</c:v>
                      </c:pt>
                      <c:pt idx="4944">
                        <c:v>2.1000000000000001E-2</c:v>
                      </c:pt>
                      <c:pt idx="4945">
                        <c:v>2.07E-2</c:v>
                      </c:pt>
                      <c:pt idx="4946">
                        <c:v>2.0799999999999999E-2</c:v>
                      </c:pt>
                      <c:pt idx="4947">
                        <c:v>2.1099999999999997E-2</c:v>
                      </c:pt>
                      <c:pt idx="4948">
                        <c:v>2.1899999999999999E-2</c:v>
                      </c:pt>
                      <c:pt idx="4949">
                        <c:v>2.2000000000000002E-2</c:v>
                      </c:pt>
                      <c:pt idx="4950">
                        <c:v>2.2200000000000001E-2</c:v>
                      </c:pt>
                      <c:pt idx="4951">
                        <c:v>2.2400000000000003E-2</c:v>
                      </c:pt>
                      <c:pt idx="4952">
                        <c:v>2.2599999999999999E-2</c:v>
                      </c:pt>
                      <c:pt idx="4953">
                        <c:v>2.2799999999999997E-2</c:v>
                      </c:pt>
                      <c:pt idx="4954">
                        <c:v>2.29E-2</c:v>
                      </c:pt>
                      <c:pt idx="4955">
                        <c:v>2.29E-2</c:v>
                      </c:pt>
                      <c:pt idx="4956">
                        <c:v>2.29E-2</c:v>
                      </c:pt>
                      <c:pt idx="4957">
                        <c:v>2.29E-2</c:v>
                      </c:pt>
                      <c:pt idx="4958">
                        <c:v>2.3199999999999998E-2</c:v>
                      </c:pt>
                      <c:pt idx="4959">
                        <c:v>2.3300000000000001E-2</c:v>
                      </c:pt>
                      <c:pt idx="4960">
                        <c:v>2.3300000000000001E-2</c:v>
                      </c:pt>
                      <c:pt idx="4961">
                        <c:v>2.2499999999999999E-2</c:v>
                      </c:pt>
                      <c:pt idx="4962">
                        <c:v>2.2499999999999999E-2</c:v>
                      </c:pt>
                      <c:pt idx="4963">
                        <c:v>2.2700000000000001E-2</c:v>
                      </c:pt>
                      <c:pt idx="4964">
                        <c:v>2.3199999999999998E-2</c:v>
                      </c:pt>
                      <c:pt idx="4965">
                        <c:v>2.3199999999999998E-2</c:v>
                      </c:pt>
                      <c:pt idx="4966">
                        <c:v>2.3900000000000001E-2</c:v>
                      </c:pt>
                      <c:pt idx="4967">
                        <c:v>2.41E-2</c:v>
                      </c:pt>
                      <c:pt idx="4968">
                        <c:v>2.41E-2</c:v>
                      </c:pt>
                      <c:pt idx="4969">
                        <c:v>2.3799999999999998E-2</c:v>
                      </c:pt>
                      <c:pt idx="4970">
                        <c:v>2.3399999999999997E-2</c:v>
                      </c:pt>
                      <c:pt idx="4971">
                        <c:v>2.3399999999999997E-2</c:v>
                      </c:pt>
                      <c:pt idx="4972">
                        <c:v>2.3399999999999997E-2</c:v>
                      </c:pt>
                      <c:pt idx="4973">
                        <c:v>2.3300000000000001E-2</c:v>
                      </c:pt>
                      <c:pt idx="4974">
                        <c:v>2.2799999999999997E-2</c:v>
                      </c:pt>
                      <c:pt idx="4975">
                        <c:v>2.2799999999999997E-2</c:v>
                      </c:pt>
                      <c:pt idx="4976">
                        <c:v>2.2799999999999997E-2</c:v>
                      </c:pt>
                      <c:pt idx="4977">
                        <c:v>2.2799999999999997E-2</c:v>
                      </c:pt>
                      <c:pt idx="4978">
                        <c:v>2.2499999999999999E-2</c:v>
                      </c:pt>
                      <c:pt idx="4979">
                        <c:v>2.2499999999999999E-2</c:v>
                      </c:pt>
                      <c:pt idx="4980">
                        <c:v>2.2499999999999999E-2</c:v>
                      </c:pt>
                      <c:pt idx="4981">
                        <c:v>2.29E-2</c:v>
                      </c:pt>
                      <c:pt idx="4982">
                        <c:v>2.2499999999999999E-2</c:v>
                      </c:pt>
                      <c:pt idx="4983">
                        <c:v>2.2499999999999999E-2</c:v>
                      </c:pt>
                      <c:pt idx="4984">
                        <c:v>2.2400000000000003E-2</c:v>
                      </c:pt>
                      <c:pt idx="4985">
                        <c:v>2.2599999999999999E-2</c:v>
                      </c:pt>
                      <c:pt idx="4986">
                        <c:v>2.2400000000000003E-2</c:v>
                      </c:pt>
                      <c:pt idx="4987">
                        <c:v>2.23E-2</c:v>
                      </c:pt>
                      <c:pt idx="4988">
                        <c:v>2.2099999999999998E-2</c:v>
                      </c:pt>
                      <c:pt idx="4989">
                        <c:v>2.2400000000000003E-2</c:v>
                      </c:pt>
                      <c:pt idx="4990">
                        <c:v>2.2200000000000001E-2</c:v>
                      </c:pt>
                      <c:pt idx="4991">
                        <c:v>2.2200000000000001E-2</c:v>
                      </c:pt>
                      <c:pt idx="4992">
                        <c:v>2.2200000000000001E-2</c:v>
                      </c:pt>
                      <c:pt idx="4993">
                        <c:v>2.2400000000000003E-2</c:v>
                      </c:pt>
                      <c:pt idx="4994">
                        <c:v>2.2599999999999999E-2</c:v>
                      </c:pt>
                      <c:pt idx="4995">
                        <c:v>2.2599999999999999E-2</c:v>
                      </c:pt>
                      <c:pt idx="4996">
                        <c:v>2.2599999999999999E-2</c:v>
                      </c:pt>
                      <c:pt idx="4997">
                        <c:v>2.2599999999999999E-2</c:v>
                      </c:pt>
                      <c:pt idx="4998">
                        <c:v>2.2599999999999999E-2</c:v>
                      </c:pt>
                      <c:pt idx="4999">
                        <c:v>2.2499999999999999E-2</c:v>
                      </c:pt>
                      <c:pt idx="5000">
                        <c:v>2.2499999999999999E-2</c:v>
                      </c:pt>
                      <c:pt idx="5001">
                        <c:v>2.2499999999999999E-2</c:v>
                      </c:pt>
                      <c:pt idx="5002">
                        <c:v>2.2499999999999999E-2</c:v>
                      </c:pt>
                      <c:pt idx="5003">
                        <c:v>2.18E-2</c:v>
                      </c:pt>
                      <c:pt idx="5004">
                        <c:v>2.1600000000000001E-2</c:v>
                      </c:pt>
                      <c:pt idx="5005">
                        <c:v>2.1400000000000002E-2</c:v>
                      </c:pt>
                      <c:pt idx="5006">
                        <c:v>2.1499999999999998E-2</c:v>
                      </c:pt>
                      <c:pt idx="5007">
                        <c:v>2.1600000000000001E-2</c:v>
                      </c:pt>
                      <c:pt idx="5008">
                        <c:v>2.1600000000000001E-2</c:v>
                      </c:pt>
                      <c:pt idx="5009">
                        <c:v>2.1600000000000001E-2</c:v>
                      </c:pt>
                      <c:pt idx="5010">
                        <c:v>2.1400000000000002E-2</c:v>
                      </c:pt>
                      <c:pt idx="5011">
                        <c:v>2.12E-2</c:v>
                      </c:pt>
                      <c:pt idx="5012">
                        <c:v>2.12E-2</c:v>
                      </c:pt>
                      <c:pt idx="5013">
                        <c:v>2.12E-2</c:v>
                      </c:pt>
                      <c:pt idx="5014">
                        <c:v>2.1099999999999997E-2</c:v>
                      </c:pt>
                      <c:pt idx="5015">
                        <c:v>2.1099999999999997E-2</c:v>
                      </c:pt>
                      <c:pt idx="5016">
                        <c:v>2.0799999999999999E-2</c:v>
                      </c:pt>
                      <c:pt idx="5017">
                        <c:v>2.06E-2</c:v>
                      </c:pt>
                      <c:pt idx="5018">
                        <c:v>2.0099999999999996E-2</c:v>
                      </c:pt>
                      <c:pt idx="5019">
                        <c:v>2.0099999999999996E-2</c:v>
                      </c:pt>
                      <c:pt idx="5020">
                        <c:v>2.0099999999999996E-2</c:v>
                      </c:pt>
                      <c:pt idx="5021">
                        <c:v>1.9799999999999998E-2</c:v>
                      </c:pt>
                      <c:pt idx="5022">
                        <c:v>1.9799999999999998E-2</c:v>
                      </c:pt>
                      <c:pt idx="5023">
                        <c:v>1.9799999999999998E-2</c:v>
                      </c:pt>
                      <c:pt idx="5024">
                        <c:v>2.0099999999999996E-2</c:v>
                      </c:pt>
                      <c:pt idx="5025">
                        <c:v>2.0400000000000001E-2</c:v>
                      </c:pt>
                      <c:pt idx="5026">
                        <c:v>2.0400000000000001E-2</c:v>
                      </c:pt>
                      <c:pt idx="5027">
                        <c:v>2.0099999999999996E-2</c:v>
                      </c:pt>
                      <c:pt idx="5028">
                        <c:v>2.0099999999999996E-2</c:v>
                      </c:pt>
                      <c:pt idx="5029">
                        <c:v>2.0099999999999996E-2</c:v>
                      </c:pt>
                      <c:pt idx="5030">
                        <c:v>0.02</c:v>
                      </c:pt>
                      <c:pt idx="5031">
                        <c:v>0.02</c:v>
                      </c:pt>
                      <c:pt idx="5032">
                        <c:v>1.9799999999999998E-2</c:v>
                      </c:pt>
                      <c:pt idx="5033">
                        <c:v>1.95E-2</c:v>
                      </c:pt>
                      <c:pt idx="5034">
                        <c:v>1.95E-2</c:v>
                      </c:pt>
                      <c:pt idx="5035">
                        <c:v>1.9199999999999998E-2</c:v>
                      </c:pt>
                      <c:pt idx="5036">
                        <c:v>1.8500000000000003E-2</c:v>
                      </c:pt>
                      <c:pt idx="5037">
                        <c:v>1.7600000000000001E-2</c:v>
                      </c:pt>
                      <c:pt idx="5038">
                        <c:v>1.7299999999999999E-2</c:v>
                      </c:pt>
                      <c:pt idx="5039">
                        <c:v>1.7299999999999999E-2</c:v>
                      </c:pt>
                      <c:pt idx="5040">
                        <c:v>1.6799999999999999E-2</c:v>
                      </c:pt>
                      <c:pt idx="5041">
                        <c:v>1.6799999999999999E-2</c:v>
                      </c:pt>
                      <c:pt idx="5042">
                        <c:v>1.6799999999999999E-2</c:v>
                      </c:pt>
                      <c:pt idx="5043">
                        <c:v>1.72E-2</c:v>
                      </c:pt>
                      <c:pt idx="5044">
                        <c:v>1.72E-2</c:v>
                      </c:pt>
                      <c:pt idx="5045">
                        <c:v>1.72E-2</c:v>
                      </c:pt>
                      <c:pt idx="5046">
                        <c:v>1.6200000000000003E-2</c:v>
                      </c:pt>
                      <c:pt idx="5047">
                        <c:v>1.54E-2</c:v>
                      </c:pt>
                      <c:pt idx="5048">
                        <c:v>1.7000000000000001E-2</c:v>
                      </c:pt>
                      <c:pt idx="5049">
                        <c:v>1.9799999999999998E-2</c:v>
                      </c:pt>
                      <c:pt idx="5050">
                        <c:v>2.4799999999999999E-2</c:v>
                      </c:pt>
                      <c:pt idx="5051">
                        <c:v>2.4799999999999999E-2</c:v>
                      </c:pt>
                      <c:pt idx="5052">
                        <c:v>2.4799999999999999E-2</c:v>
                      </c:pt>
                      <c:pt idx="5053">
                        <c:v>2.53E-2</c:v>
                      </c:pt>
                      <c:pt idx="5054">
                        <c:v>2.63E-2</c:v>
                      </c:pt>
                      <c:pt idx="5055">
                        <c:v>3.1300000000000001E-2</c:v>
                      </c:pt>
                      <c:pt idx="5056">
                        <c:v>3.5299999999999998E-2</c:v>
                      </c:pt>
                      <c:pt idx="5057">
                        <c:v>3.5299999999999998E-2</c:v>
                      </c:pt>
                      <c:pt idx="5058">
                        <c:v>3.3300000000000003E-2</c:v>
                      </c:pt>
                      <c:pt idx="5059">
                        <c:v>2.6800000000000001E-2</c:v>
                      </c:pt>
                      <c:pt idx="5060">
                        <c:v>2.0799999999999999E-2</c:v>
                      </c:pt>
                      <c:pt idx="5061">
                        <c:v>0.02</c:v>
                      </c:pt>
                      <c:pt idx="5062">
                        <c:v>0.02</c:v>
                      </c:pt>
                      <c:pt idx="5063">
                        <c:v>2.1499999999999998E-2</c:v>
                      </c:pt>
                      <c:pt idx="5064">
                        <c:v>2.7000000000000003E-2</c:v>
                      </c:pt>
                      <c:pt idx="5065">
                        <c:v>2.7999999999999997E-2</c:v>
                      </c:pt>
                      <c:pt idx="5066">
                        <c:v>2.6499999999999999E-2</c:v>
                      </c:pt>
                      <c:pt idx="5067">
                        <c:v>2.5000000000000001E-2</c:v>
                      </c:pt>
                      <c:pt idx="5068">
                        <c:v>2.4E-2</c:v>
                      </c:pt>
                      <c:pt idx="5069">
                        <c:v>2.3199999999999998E-2</c:v>
                      </c:pt>
                      <c:pt idx="5070">
                        <c:v>2.2200000000000001E-2</c:v>
                      </c:pt>
                      <c:pt idx="5071">
                        <c:v>2.1400000000000002E-2</c:v>
                      </c:pt>
                      <c:pt idx="5072">
                        <c:v>2.1099999999999997E-2</c:v>
                      </c:pt>
                      <c:pt idx="5073">
                        <c:v>2.1099999999999997E-2</c:v>
                      </c:pt>
                      <c:pt idx="5074">
                        <c:v>2.1099999999999997E-2</c:v>
                      </c:pt>
                      <c:pt idx="5075">
                        <c:v>2.1099999999999997E-2</c:v>
                      </c:pt>
                      <c:pt idx="5076">
                        <c:v>2.1099999999999997E-2</c:v>
                      </c:pt>
                      <c:pt idx="5077">
                        <c:v>2.1700000000000001E-2</c:v>
                      </c:pt>
                      <c:pt idx="5078">
                        <c:v>2.2400000000000003E-2</c:v>
                      </c:pt>
                      <c:pt idx="5079">
                        <c:v>2.29E-2</c:v>
                      </c:pt>
                      <c:pt idx="5080">
                        <c:v>2.3399999999999997E-2</c:v>
                      </c:pt>
                      <c:pt idx="5081">
                        <c:v>2.3399999999999997E-2</c:v>
                      </c:pt>
                      <c:pt idx="5082">
                        <c:v>2.4399999999999998E-2</c:v>
                      </c:pt>
                      <c:pt idx="5083">
                        <c:v>2.4900000000000002E-2</c:v>
                      </c:pt>
                      <c:pt idx="5084">
                        <c:v>2.4900000000000002E-2</c:v>
                      </c:pt>
                      <c:pt idx="5085">
                        <c:v>2.3700000000000002E-2</c:v>
                      </c:pt>
                      <c:pt idx="5086">
                        <c:v>2.3199999999999998E-2</c:v>
                      </c:pt>
                      <c:pt idx="5087">
                        <c:v>2.2799999999999997E-2</c:v>
                      </c:pt>
                      <c:pt idx="5088">
                        <c:v>2.2599999999999999E-2</c:v>
                      </c:pt>
                      <c:pt idx="5089">
                        <c:v>2.23E-2</c:v>
                      </c:pt>
                      <c:pt idx="5090">
                        <c:v>2.18E-2</c:v>
                      </c:pt>
                      <c:pt idx="5091">
                        <c:v>2.1499999999999998E-2</c:v>
                      </c:pt>
                      <c:pt idx="5092">
                        <c:v>2.1499999999999998E-2</c:v>
                      </c:pt>
                      <c:pt idx="5093">
                        <c:v>2.1099999999999997E-2</c:v>
                      </c:pt>
                      <c:pt idx="5094">
                        <c:v>2.12E-2</c:v>
                      </c:pt>
                      <c:pt idx="5095">
                        <c:v>2.1000000000000001E-2</c:v>
                      </c:pt>
                      <c:pt idx="5096">
                        <c:v>2.1000000000000001E-2</c:v>
                      </c:pt>
                      <c:pt idx="5097">
                        <c:v>2.0799999999999999E-2</c:v>
                      </c:pt>
                      <c:pt idx="5098">
                        <c:v>2.0299999999999999E-2</c:v>
                      </c:pt>
                      <c:pt idx="5099">
                        <c:v>1.9799999999999998E-2</c:v>
                      </c:pt>
                      <c:pt idx="5100">
                        <c:v>1.9299999999999998E-2</c:v>
                      </c:pt>
                      <c:pt idx="5101">
                        <c:v>1.9299999999999998E-2</c:v>
                      </c:pt>
                      <c:pt idx="5102">
                        <c:v>1.9299999999999998E-2</c:v>
                      </c:pt>
                      <c:pt idx="5103">
                        <c:v>1.9299999999999998E-2</c:v>
                      </c:pt>
                      <c:pt idx="5104">
                        <c:v>1.9299999999999998E-2</c:v>
                      </c:pt>
                      <c:pt idx="5105">
                        <c:v>1.9299999999999998E-2</c:v>
                      </c:pt>
                      <c:pt idx="5106">
                        <c:v>1.9299999999999998E-2</c:v>
                      </c:pt>
                      <c:pt idx="5107">
                        <c:v>1.9299999999999998E-2</c:v>
                      </c:pt>
                      <c:pt idx="5108">
                        <c:v>1.9299999999999998E-2</c:v>
                      </c:pt>
                      <c:pt idx="5109">
                        <c:v>1.9799999999999998E-2</c:v>
                      </c:pt>
                      <c:pt idx="5110">
                        <c:v>1.9799999999999998E-2</c:v>
                      </c:pt>
                      <c:pt idx="5111">
                        <c:v>1.9599999999999999E-2</c:v>
                      </c:pt>
                      <c:pt idx="5112">
                        <c:v>1.9599999999999999E-2</c:v>
                      </c:pt>
                      <c:pt idx="5113">
                        <c:v>1.9E-2</c:v>
                      </c:pt>
                      <c:pt idx="5114">
                        <c:v>1.9E-2</c:v>
                      </c:pt>
                      <c:pt idx="5115">
                        <c:v>1.9E-2</c:v>
                      </c:pt>
                      <c:pt idx="5116">
                        <c:v>1.9199999999999998E-2</c:v>
                      </c:pt>
                      <c:pt idx="5117">
                        <c:v>1.9199999999999998E-2</c:v>
                      </c:pt>
                      <c:pt idx="5118">
                        <c:v>1.9199999999999998E-2</c:v>
                      </c:pt>
                      <c:pt idx="5119">
                        <c:v>1.9199999999999998E-2</c:v>
                      </c:pt>
                      <c:pt idx="5120">
                        <c:v>1.9199999999999998E-2</c:v>
                      </c:pt>
                      <c:pt idx="5121">
                        <c:v>1.9199999999999998E-2</c:v>
                      </c:pt>
                      <c:pt idx="5122">
                        <c:v>1.9199999999999998E-2</c:v>
                      </c:pt>
                      <c:pt idx="5123">
                        <c:v>1.9199999999999998E-2</c:v>
                      </c:pt>
                      <c:pt idx="5124">
                        <c:v>1.9199999999999998E-2</c:v>
                      </c:pt>
                      <c:pt idx="5125">
                        <c:v>1.9199999999999998E-2</c:v>
                      </c:pt>
                      <c:pt idx="5126">
                        <c:v>1.9199999999999998E-2</c:v>
                      </c:pt>
                      <c:pt idx="5127">
                        <c:v>1.9199999999999998E-2</c:v>
                      </c:pt>
                      <c:pt idx="5128">
                        <c:v>1.9199999999999998E-2</c:v>
                      </c:pt>
                      <c:pt idx="5129">
                        <c:v>1.9199999999999998E-2</c:v>
                      </c:pt>
                      <c:pt idx="5130">
                        <c:v>1.8799999999999997E-2</c:v>
                      </c:pt>
                      <c:pt idx="5131">
                        <c:v>1.8799999999999997E-2</c:v>
                      </c:pt>
                      <c:pt idx="5132">
                        <c:v>1.84E-2</c:v>
                      </c:pt>
                      <c:pt idx="5133">
                        <c:v>1.8000000000000002E-2</c:v>
                      </c:pt>
                      <c:pt idx="5134">
                        <c:v>1.8000000000000002E-2</c:v>
                      </c:pt>
                      <c:pt idx="5135">
                        <c:v>1.77E-2</c:v>
                      </c:pt>
                      <c:pt idx="5136">
                        <c:v>1.77E-2</c:v>
                      </c:pt>
                      <c:pt idx="5137">
                        <c:v>1.7399999999999999E-2</c:v>
                      </c:pt>
                      <c:pt idx="5138">
                        <c:v>1.7399999999999999E-2</c:v>
                      </c:pt>
                      <c:pt idx="5139">
                        <c:v>1.72E-2</c:v>
                      </c:pt>
                      <c:pt idx="5140">
                        <c:v>1.7000000000000001E-2</c:v>
                      </c:pt>
                      <c:pt idx="5141">
                        <c:v>1.7000000000000001E-2</c:v>
                      </c:pt>
                      <c:pt idx="5142">
                        <c:v>1.6799999999999999E-2</c:v>
                      </c:pt>
                      <c:pt idx="5143">
                        <c:v>1.6799999999999999E-2</c:v>
                      </c:pt>
                      <c:pt idx="5144">
                        <c:v>1.6799999999999999E-2</c:v>
                      </c:pt>
                      <c:pt idx="5145">
                        <c:v>1.67E-2</c:v>
                      </c:pt>
                      <c:pt idx="5146">
                        <c:v>1.67E-2</c:v>
                      </c:pt>
                      <c:pt idx="5147">
                        <c:v>1.6399999999999998E-2</c:v>
                      </c:pt>
                      <c:pt idx="5148">
                        <c:v>1.6200000000000003E-2</c:v>
                      </c:pt>
                      <c:pt idx="5149">
                        <c:v>1.6200000000000003E-2</c:v>
                      </c:pt>
                      <c:pt idx="5150">
                        <c:v>1.5700000000000002E-2</c:v>
                      </c:pt>
                      <c:pt idx="5151">
                        <c:v>1.55E-2</c:v>
                      </c:pt>
                      <c:pt idx="5152">
                        <c:v>1.52E-2</c:v>
                      </c:pt>
                      <c:pt idx="5153">
                        <c:v>1.5100000000000001E-2</c:v>
                      </c:pt>
                      <c:pt idx="5154">
                        <c:v>1.5100000000000001E-2</c:v>
                      </c:pt>
                      <c:pt idx="5155">
                        <c:v>1.5100000000000001E-2</c:v>
                      </c:pt>
                      <c:pt idx="5156">
                        <c:v>1.55E-2</c:v>
                      </c:pt>
                      <c:pt idx="5157">
                        <c:v>1.5700000000000002E-2</c:v>
                      </c:pt>
                      <c:pt idx="5158">
                        <c:v>1.6E-2</c:v>
                      </c:pt>
                      <c:pt idx="5159">
                        <c:v>1.6E-2</c:v>
                      </c:pt>
                      <c:pt idx="5160">
                        <c:v>1.6299999999999999E-2</c:v>
                      </c:pt>
                      <c:pt idx="5161">
                        <c:v>1.67E-2</c:v>
                      </c:pt>
                      <c:pt idx="5162">
                        <c:v>1.7000000000000001E-2</c:v>
                      </c:pt>
                      <c:pt idx="5163">
                        <c:v>1.7000000000000001E-2</c:v>
                      </c:pt>
                      <c:pt idx="5164">
                        <c:v>1.7000000000000001E-2</c:v>
                      </c:pt>
                      <c:pt idx="5165">
                        <c:v>1.72E-2</c:v>
                      </c:pt>
                      <c:pt idx="5166">
                        <c:v>1.7500000000000002E-2</c:v>
                      </c:pt>
                      <c:pt idx="5167">
                        <c:v>1.78E-2</c:v>
                      </c:pt>
                      <c:pt idx="5168">
                        <c:v>1.7899999999999999E-2</c:v>
                      </c:pt>
                      <c:pt idx="5169">
                        <c:v>1.7899999999999999E-2</c:v>
                      </c:pt>
                      <c:pt idx="5170">
                        <c:v>1.7899999999999999E-2</c:v>
                      </c:pt>
                      <c:pt idx="5171">
                        <c:v>1.8000000000000002E-2</c:v>
                      </c:pt>
                      <c:pt idx="5172">
                        <c:v>1.8000000000000002E-2</c:v>
                      </c:pt>
                      <c:pt idx="5173">
                        <c:v>1.8000000000000002E-2</c:v>
                      </c:pt>
                      <c:pt idx="5174">
                        <c:v>1.8000000000000002E-2</c:v>
                      </c:pt>
                      <c:pt idx="5175">
                        <c:v>1.8000000000000002E-2</c:v>
                      </c:pt>
                      <c:pt idx="5176">
                        <c:v>1.8100000000000002E-2</c:v>
                      </c:pt>
                      <c:pt idx="5177">
                        <c:v>1.8100000000000002E-2</c:v>
                      </c:pt>
                      <c:pt idx="5178">
                        <c:v>1.8100000000000002E-2</c:v>
                      </c:pt>
                      <c:pt idx="5179">
                        <c:v>1.8100000000000002E-2</c:v>
                      </c:pt>
                      <c:pt idx="5180">
                        <c:v>1.8100000000000002E-2</c:v>
                      </c:pt>
                      <c:pt idx="5181">
                        <c:v>1.8100000000000002E-2</c:v>
                      </c:pt>
                      <c:pt idx="5182">
                        <c:v>1.8100000000000002E-2</c:v>
                      </c:pt>
                      <c:pt idx="5183">
                        <c:v>1.8100000000000002E-2</c:v>
                      </c:pt>
                      <c:pt idx="5184">
                        <c:v>1.8000000000000002E-2</c:v>
                      </c:pt>
                      <c:pt idx="5185">
                        <c:v>1.8000000000000002E-2</c:v>
                      </c:pt>
                      <c:pt idx="5186">
                        <c:v>1.8000000000000002E-2</c:v>
                      </c:pt>
                      <c:pt idx="5187">
                        <c:v>1.8000000000000002E-2</c:v>
                      </c:pt>
                      <c:pt idx="5188">
                        <c:v>1.8000000000000002E-2</c:v>
                      </c:pt>
                      <c:pt idx="5189">
                        <c:v>1.8000000000000002E-2</c:v>
                      </c:pt>
                      <c:pt idx="5190">
                        <c:v>1.84E-2</c:v>
                      </c:pt>
                      <c:pt idx="5191">
                        <c:v>1.84E-2</c:v>
                      </c:pt>
                      <c:pt idx="5192">
                        <c:v>1.8500000000000003E-2</c:v>
                      </c:pt>
                      <c:pt idx="5193">
                        <c:v>1.8799999999999997E-2</c:v>
                      </c:pt>
                      <c:pt idx="5194">
                        <c:v>1.9099999999999999E-2</c:v>
                      </c:pt>
                      <c:pt idx="5195">
                        <c:v>1.9400000000000001E-2</c:v>
                      </c:pt>
                      <c:pt idx="5196">
                        <c:v>1.9400000000000001E-2</c:v>
                      </c:pt>
                      <c:pt idx="5197">
                        <c:v>1.9400000000000001E-2</c:v>
                      </c:pt>
                      <c:pt idx="5198">
                        <c:v>1.9400000000000001E-2</c:v>
                      </c:pt>
                      <c:pt idx="5199">
                        <c:v>1.9400000000000001E-2</c:v>
                      </c:pt>
                      <c:pt idx="5200">
                        <c:v>1.9299999999999998E-2</c:v>
                      </c:pt>
                      <c:pt idx="5201">
                        <c:v>1.9299999999999998E-2</c:v>
                      </c:pt>
                      <c:pt idx="5202">
                        <c:v>1.9299999999999998E-2</c:v>
                      </c:pt>
                      <c:pt idx="5203">
                        <c:v>1.95E-2</c:v>
                      </c:pt>
                      <c:pt idx="5204">
                        <c:v>1.95E-2</c:v>
                      </c:pt>
                      <c:pt idx="5205">
                        <c:v>1.95E-2</c:v>
                      </c:pt>
                      <c:pt idx="5206">
                        <c:v>1.95E-2</c:v>
                      </c:pt>
                      <c:pt idx="5207">
                        <c:v>1.95E-2</c:v>
                      </c:pt>
                      <c:pt idx="5208">
                        <c:v>1.9299999999999998E-2</c:v>
                      </c:pt>
                      <c:pt idx="5209">
                        <c:v>1.9199999999999998E-2</c:v>
                      </c:pt>
                      <c:pt idx="5210">
                        <c:v>1.9199999999999998E-2</c:v>
                      </c:pt>
                      <c:pt idx="5211">
                        <c:v>1.9199999999999998E-2</c:v>
                      </c:pt>
                      <c:pt idx="5212">
                        <c:v>1.9199999999999998E-2</c:v>
                      </c:pt>
                      <c:pt idx="5213">
                        <c:v>1.9199999999999998E-2</c:v>
                      </c:pt>
                      <c:pt idx="5214">
                        <c:v>1.8200000000000001E-2</c:v>
                      </c:pt>
                      <c:pt idx="5215">
                        <c:v>1.78E-2</c:v>
                      </c:pt>
                      <c:pt idx="5216">
                        <c:v>1.77E-2</c:v>
                      </c:pt>
                      <c:pt idx="5217">
                        <c:v>1.8200000000000001E-2</c:v>
                      </c:pt>
                      <c:pt idx="5218">
                        <c:v>1.8200000000000001E-2</c:v>
                      </c:pt>
                      <c:pt idx="5219">
                        <c:v>1.78E-2</c:v>
                      </c:pt>
                      <c:pt idx="5220">
                        <c:v>1.7600000000000001E-2</c:v>
                      </c:pt>
                      <c:pt idx="5221">
                        <c:v>1.7500000000000002E-2</c:v>
                      </c:pt>
                      <c:pt idx="5222">
                        <c:v>1.72E-2</c:v>
                      </c:pt>
                      <c:pt idx="5223">
                        <c:v>1.6899999999999998E-2</c:v>
                      </c:pt>
                      <c:pt idx="5224">
                        <c:v>1.6399999999999998E-2</c:v>
                      </c:pt>
                      <c:pt idx="5225">
                        <c:v>1.6299999999999999E-2</c:v>
                      </c:pt>
                      <c:pt idx="5226">
                        <c:v>1.6299999999999999E-2</c:v>
                      </c:pt>
                      <c:pt idx="5227">
                        <c:v>1.6299999999999999E-2</c:v>
                      </c:pt>
                      <c:pt idx="5228">
                        <c:v>1.6299999999999999E-2</c:v>
                      </c:pt>
                      <c:pt idx="5229">
                        <c:v>1.6299999999999999E-2</c:v>
                      </c:pt>
                      <c:pt idx="5230">
                        <c:v>1.6200000000000003E-2</c:v>
                      </c:pt>
                      <c:pt idx="5231">
                        <c:v>1.6200000000000003E-2</c:v>
                      </c:pt>
                      <c:pt idx="5232">
                        <c:v>1.61E-2</c:v>
                      </c:pt>
                      <c:pt idx="5233">
                        <c:v>1.61E-2</c:v>
                      </c:pt>
                      <c:pt idx="5234">
                        <c:v>1.61E-2</c:v>
                      </c:pt>
                      <c:pt idx="5235">
                        <c:v>1.61E-2</c:v>
                      </c:pt>
                      <c:pt idx="5236">
                        <c:v>1.5900000000000001E-2</c:v>
                      </c:pt>
                      <c:pt idx="5237">
                        <c:v>1.5900000000000001E-2</c:v>
                      </c:pt>
                      <c:pt idx="5238">
                        <c:v>1.5900000000000001E-2</c:v>
                      </c:pt>
                      <c:pt idx="5239">
                        <c:v>1.55E-2</c:v>
                      </c:pt>
                      <c:pt idx="5240">
                        <c:v>1.55E-2</c:v>
                      </c:pt>
                      <c:pt idx="5241">
                        <c:v>1.55E-2</c:v>
                      </c:pt>
                      <c:pt idx="5242">
                        <c:v>1.5600000000000001E-2</c:v>
                      </c:pt>
                      <c:pt idx="5243">
                        <c:v>1.5600000000000001E-2</c:v>
                      </c:pt>
                      <c:pt idx="5244">
                        <c:v>1.5600000000000001E-2</c:v>
                      </c:pt>
                      <c:pt idx="5245">
                        <c:v>1.5600000000000001E-2</c:v>
                      </c:pt>
                      <c:pt idx="5246">
                        <c:v>1.5600000000000001E-2</c:v>
                      </c:pt>
                      <c:pt idx="5247">
                        <c:v>1.5600000000000001E-2</c:v>
                      </c:pt>
                      <c:pt idx="5248">
                        <c:v>1.5600000000000001E-2</c:v>
                      </c:pt>
                      <c:pt idx="5249">
                        <c:v>1.5600000000000001E-2</c:v>
                      </c:pt>
                      <c:pt idx="5250">
                        <c:v>1.5600000000000001E-2</c:v>
                      </c:pt>
                      <c:pt idx="5251">
                        <c:v>1.5600000000000001E-2</c:v>
                      </c:pt>
                      <c:pt idx="5252">
                        <c:v>1.5600000000000001E-2</c:v>
                      </c:pt>
                    </c:numCache>
                  </c:numRef>
                </c:val>
                <c:smooth val="0"/>
                <c:extLst xmlns:c15="http://schemas.microsoft.com/office/drawing/2012/chart">
                  <c:ext xmlns:c16="http://schemas.microsoft.com/office/drawing/2014/chart" uri="{C3380CC4-5D6E-409C-BE32-E72D297353CC}">
                    <c16:uniqueId val="{00000003-DA76-411C-B662-B92E9D1D5D54}"/>
                  </c:ext>
                </c:extLst>
              </c15:ser>
            </c15:filteredLineSeries>
          </c:ext>
        </c:extLst>
      </c:lineChart>
      <c:dateAx>
        <c:axId val="382738440"/>
        <c:scaling>
          <c:orientation val="minMax"/>
        </c:scaling>
        <c:delete val="0"/>
        <c:axPos val="b"/>
        <c:numFmt formatCode="yyyy" sourceLinked="0"/>
        <c:majorTickMark val="out"/>
        <c:minorTickMark val="none"/>
        <c:tickLblPos val="nextTo"/>
        <c:spPr>
          <a:ln>
            <a:solidFill>
              <a:sysClr val="windowText" lastClr="000000"/>
            </a:solidFill>
          </a:ln>
        </c:spPr>
        <c:txPr>
          <a:bodyPr rot="-2700000"/>
          <a:lstStyle/>
          <a:p>
            <a:pPr>
              <a:defRPr/>
            </a:pPr>
            <a:endParaRPr lang="en-US"/>
          </a:p>
        </c:txPr>
        <c:crossAx val="382740400"/>
        <c:crosses val="autoZero"/>
        <c:auto val="1"/>
        <c:lblOffset val="100"/>
        <c:baseTimeUnit val="days"/>
      </c:dateAx>
      <c:valAx>
        <c:axId val="382740400"/>
        <c:scaling>
          <c:orientation val="minMax"/>
        </c:scaling>
        <c:delete val="0"/>
        <c:axPos val="l"/>
        <c:majorGridlines>
          <c:spPr>
            <a:ln>
              <a:solidFill>
                <a:sysClr val="windowText" lastClr="000000"/>
              </a:solidFill>
            </a:ln>
          </c:spPr>
        </c:majorGridlines>
        <c:numFmt formatCode="0.0%" sourceLinked="0"/>
        <c:majorTickMark val="out"/>
        <c:minorTickMark val="none"/>
        <c:tickLblPos val="nextTo"/>
        <c:spPr>
          <a:ln>
            <a:solidFill>
              <a:sysClr val="windowText" lastClr="000000"/>
            </a:solidFill>
          </a:ln>
        </c:spPr>
        <c:crossAx val="382738440"/>
        <c:crosses val="autoZero"/>
        <c:crossBetween val="between"/>
      </c:valAx>
      <c:spPr>
        <a:ln>
          <a:solidFill>
            <a:schemeClr val="tx1"/>
          </a:solidFill>
        </a:ln>
      </c:spPr>
    </c:plotArea>
    <c:legend>
      <c:legendPos val="r"/>
      <c:layout>
        <c:manualLayout>
          <c:xMode val="edge"/>
          <c:yMode val="edge"/>
          <c:x val="0.40937585995583198"/>
          <c:y val="0.12835197070954349"/>
          <c:w val="0.54803970538924929"/>
          <c:h val="5.4150290037274798E-2"/>
        </c:manualLayout>
      </c:layout>
      <c:overlay val="1"/>
    </c:legend>
    <c:plotVisOnly val="1"/>
    <c:dispBlanksAs val="gap"/>
    <c:showDLblsOverMax val="0"/>
  </c:chart>
  <c:txPr>
    <a:bodyPr/>
    <a:lstStyle/>
    <a:p>
      <a:pPr>
        <a:defRPr>
          <a:latin typeface="Helvetica" pitchFamily="34" charset="0"/>
          <a:cs typeface="Helvetica"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C98FEB-4617-40A4-932C-0AA8A01B33B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FEB72A-9324-466D-9409-3122C4F758AE}">
      <dgm:prSet phldrT="[Text]" custT="1"/>
      <dgm:spPr>
        <a:solidFill>
          <a:srgbClr val="868686">
            <a:alpha val="25098"/>
          </a:srgbClr>
        </a:solidFill>
        <a:ln w="6350">
          <a:solidFill>
            <a:schemeClr val="bg2"/>
          </a:solidFill>
        </a:ln>
      </dgm:spPr>
      <dgm:t>
        <a:bodyPr/>
        <a:lstStyle/>
        <a:p>
          <a:r>
            <a:rPr lang="en-US" sz="2800" dirty="0">
              <a:solidFill>
                <a:schemeClr val="tx1"/>
              </a:solidFill>
            </a:rPr>
            <a:t>Approvals</a:t>
          </a:r>
        </a:p>
      </dgm:t>
    </dgm:pt>
    <dgm:pt modelId="{DAD99222-D303-411D-A978-FF911CAEFBCE}" type="parTrans" cxnId="{AE94A51D-2633-4722-A3A1-26442441CEC3}">
      <dgm:prSet/>
      <dgm:spPr/>
      <dgm:t>
        <a:bodyPr/>
        <a:lstStyle/>
        <a:p>
          <a:endParaRPr lang="en-US"/>
        </a:p>
      </dgm:t>
    </dgm:pt>
    <dgm:pt modelId="{545D4612-AE3C-4016-8CA7-0C073029680F}" type="sibTrans" cxnId="{AE94A51D-2633-4722-A3A1-26442441CEC3}">
      <dgm:prSet/>
      <dgm:spPr/>
      <dgm:t>
        <a:bodyPr/>
        <a:lstStyle/>
        <a:p>
          <a:endParaRPr lang="en-US"/>
        </a:p>
      </dgm:t>
    </dgm:pt>
    <dgm:pt modelId="{1C5E91AE-A2A8-4661-A614-E52424FC7427}">
      <dgm:prSet phldrT="[Text]" custT="1"/>
      <dgm:spPr>
        <a:solidFill>
          <a:schemeClr val="accent3">
            <a:alpha val="90000"/>
          </a:schemeClr>
        </a:solidFill>
        <a:ln w="6350">
          <a:solidFill>
            <a:schemeClr val="tx2">
              <a:alpha val="90000"/>
            </a:schemeClr>
          </a:solidFill>
        </a:ln>
      </dgm:spPr>
      <dgm:t>
        <a:bodyPr lIns="91440" rIns="0"/>
        <a:lstStyle/>
        <a:p>
          <a:r>
            <a:rPr lang="en-US" sz="2400" dirty="0"/>
            <a:t>Specific project in statute or appropriations bill</a:t>
          </a:r>
        </a:p>
      </dgm:t>
    </dgm:pt>
    <dgm:pt modelId="{9E710486-92C3-492F-812F-B293E7F8E886}" type="parTrans" cxnId="{0F1CACA7-AA5C-4398-B3AE-39ED0B90ED31}">
      <dgm:prSet/>
      <dgm:spPr/>
      <dgm:t>
        <a:bodyPr/>
        <a:lstStyle/>
        <a:p>
          <a:endParaRPr lang="en-US"/>
        </a:p>
      </dgm:t>
    </dgm:pt>
    <dgm:pt modelId="{72E8EA8B-3375-4C1D-9965-9082582BCBDE}" type="sibTrans" cxnId="{0F1CACA7-AA5C-4398-B3AE-39ED0B90ED31}">
      <dgm:prSet/>
      <dgm:spPr/>
      <dgm:t>
        <a:bodyPr/>
        <a:lstStyle/>
        <a:p>
          <a:endParaRPr lang="en-US"/>
        </a:p>
      </dgm:t>
    </dgm:pt>
    <dgm:pt modelId="{A6F73FF7-7814-4536-BE2B-90466825C35D}">
      <dgm:prSet phldrT="[Text]" custT="1"/>
      <dgm:spPr>
        <a:solidFill>
          <a:srgbClr val="868686">
            <a:alpha val="25098"/>
          </a:srgbClr>
        </a:solidFill>
        <a:ln w="6350">
          <a:solidFill>
            <a:schemeClr val="bg2"/>
          </a:solidFill>
        </a:ln>
      </dgm:spPr>
      <dgm:t>
        <a:bodyPr/>
        <a:lstStyle/>
        <a:p>
          <a:r>
            <a:rPr lang="en-US" sz="2800" dirty="0">
              <a:solidFill>
                <a:schemeClr val="tx1"/>
              </a:solidFill>
            </a:rPr>
            <a:t>Appropriations</a:t>
          </a:r>
        </a:p>
      </dgm:t>
    </dgm:pt>
    <dgm:pt modelId="{E107BA5C-207F-49FC-8DBA-93C14D79596B}" type="parTrans" cxnId="{26AC87F5-5B9B-4C84-951C-0A9CE97B3FB9}">
      <dgm:prSet/>
      <dgm:spPr/>
      <dgm:t>
        <a:bodyPr/>
        <a:lstStyle/>
        <a:p>
          <a:endParaRPr lang="en-US"/>
        </a:p>
      </dgm:t>
    </dgm:pt>
    <dgm:pt modelId="{C8CE6500-9E76-4170-8B57-1FA4AB6A18BE}" type="sibTrans" cxnId="{26AC87F5-5B9B-4C84-951C-0A9CE97B3FB9}">
      <dgm:prSet/>
      <dgm:spPr/>
      <dgm:t>
        <a:bodyPr/>
        <a:lstStyle/>
        <a:p>
          <a:endParaRPr lang="en-US"/>
        </a:p>
      </dgm:t>
    </dgm:pt>
    <dgm:pt modelId="{918FC85A-2283-4B22-AC57-8A0760798A2B}">
      <dgm:prSet phldrT="[Text]" custT="1"/>
      <dgm:spPr>
        <a:solidFill>
          <a:schemeClr val="accent3">
            <a:alpha val="90000"/>
          </a:schemeClr>
        </a:solidFill>
        <a:ln w="6350">
          <a:solidFill>
            <a:schemeClr val="tx2">
              <a:alpha val="90000"/>
            </a:schemeClr>
          </a:solidFill>
        </a:ln>
      </dgm:spPr>
      <dgm:t>
        <a:bodyPr lIns="91440" rIns="0"/>
        <a:lstStyle/>
        <a:p>
          <a:r>
            <a:rPr lang="en-US" sz="2400" dirty="0"/>
            <a:t>To use bond proceeds</a:t>
          </a:r>
        </a:p>
      </dgm:t>
    </dgm:pt>
    <dgm:pt modelId="{3F4A9E95-0977-4E25-B770-C38ECC06511D}" type="parTrans" cxnId="{C973B373-F137-4B7D-A69D-6EA7AF606175}">
      <dgm:prSet/>
      <dgm:spPr/>
      <dgm:t>
        <a:bodyPr/>
        <a:lstStyle/>
        <a:p>
          <a:endParaRPr lang="en-US"/>
        </a:p>
      </dgm:t>
    </dgm:pt>
    <dgm:pt modelId="{D649DD27-37F7-4036-BFCD-92269666CF36}" type="sibTrans" cxnId="{C973B373-F137-4B7D-A69D-6EA7AF606175}">
      <dgm:prSet/>
      <dgm:spPr/>
      <dgm:t>
        <a:bodyPr/>
        <a:lstStyle/>
        <a:p>
          <a:endParaRPr lang="en-US"/>
        </a:p>
      </dgm:t>
    </dgm:pt>
    <dgm:pt modelId="{35799765-076B-4C6E-9C53-21A0431B7E2C}">
      <dgm:prSet phldrT="[Text]" custT="1"/>
      <dgm:spPr>
        <a:solidFill>
          <a:schemeClr val="accent3">
            <a:alpha val="90000"/>
          </a:schemeClr>
        </a:solidFill>
        <a:ln w="6350">
          <a:solidFill>
            <a:schemeClr val="tx2">
              <a:alpha val="90000"/>
            </a:schemeClr>
          </a:solidFill>
        </a:ln>
      </dgm:spPr>
      <dgm:t>
        <a:bodyPr lIns="91440" rIns="0"/>
        <a:lstStyle/>
        <a:p>
          <a:r>
            <a:rPr lang="en-US" sz="2400" dirty="0"/>
            <a:t>Amounts sufficient to pay debt service </a:t>
          </a:r>
        </a:p>
      </dgm:t>
    </dgm:pt>
    <dgm:pt modelId="{C2D3DF70-6D33-4DF2-8AA9-1FDAAE2EF44B}" type="parTrans" cxnId="{FED21558-F83D-409F-A6D1-3D8C7F852CDD}">
      <dgm:prSet/>
      <dgm:spPr/>
      <dgm:t>
        <a:bodyPr/>
        <a:lstStyle/>
        <a:p>
          <a:endParaRPr lang="en-US"/>
        </a:p>
      </dgm:t>
    </dgm:pt>
    <dgm:pt modelId="{397D5F25-B880-4BFA-9B31-288C67F8E2EC}" type="sibTrans" cxnId="{FED21558-F83D-409F-A6D1-3D8C7F852CDD}">
      <dgm:prSet/>
      <dgm:spPr/>
      <dgm:t>
        <a:bodyPr/>
        <a:lstStyle/>
        <a:p>
          <a:endParaRPr lang="en-US"/>
        </a:p>
      </dgm:t>
    </dgm:pt>
    <dgm:pt modelId="{33E41D16-F2A6-4D24-A349-F22428B14084}">
      <dgm:prSet phldrT="[Text]" custT="1"/>
      <dgm:spPr>
        <a:solidFill>
          <a:schemeClr val="accent3">
            <a:alpha val="90000"/>
          </a:schemeClr>
        </a:solidFill>
        <a:ln w="6350">
          <a:solidFill>
            <a:schemeClr val="tx2">
              <a:alpha val="90000"/>
            </a:schemeClr>
          </a:solidFill>
        </a:ln>
      </dgm:spPr>
      <dgm:t>
        <a:bodyPr lIns="91440" rIns="0"/>
        <a:lstStyle/>
        <a:p>
          <a:r>
            <a:rPr lang="en-US" sz="2400"/>
            <a:t>Use of bond proceeds</a:t>
          </a:r>
        </a:p>
      </dgm:t>
    </dgm:pt>
    <dgm:pt modelId="{C849676F-8B7B-40B9-8ADF-B75692477F6E}" type="parTrans" cxnId="{5E3FD742-34DA-48C8-87A2-8476DBA62518}">
      <dgm:prSet/>
      <dgm:spPr/>
      <dgm:t>
        <a:bodyPr/>
        <a:lstStyle/>
        <a:p>
          <a:endParaRPr lang="en-US"/>
        </a:p>
      </dgm:t>
    </dgm:pt>
    <dgm:pt modelId="{349E147C-595F-4492-962E-0270EC7CF817}" type="sibTrans" cxnId="{5E3FD742-34DA-48C8-87A2-8476DBA62518}">
      <dgm:prSet/>
      <dgm:spPr/>
      <dgm:t>
        <a:bodyPr/>
        <a:lstStyle/>
        <a:p>
          <a:endParaRPr lang="en-US"/>
        </a:p>
      </dgm:t>
    </dgm:pt>
    <dgm:pt modelId="{6BD37F42-4AD5-4463-86F0-2CFA90BC8E81}">
      <dgm:prSet phldrT="[Text]" custT="1"/>
      <dgm:spPr>
        <a:solidFill>
          <a:schemeClr val="accent3">
            <a:alpha val="90000"/>
          </a:schemeClr>
        </a:solidFill>
        <a:ln w="6350">
          <a:solidFill>
            <a:schemeClr val="tx2">
              <a:alpha val="90000"/>
            </a:schemeClr>
          </a:solidFill>
        </a:ln>
      </dgm:spPr>
      <dgm:t>
        <a:bodyPr lIns="91440" rIns="0"/>
        <a:lstStyle/>
        <a:p>
          <a:endParaRPr lang="en-US" sz="2400" dirty="0"/>
        </a:p>
      </dgm:t>
    </dgm:pt>
    <dgm:pt modelId="{D327911E-FD6F-4F18-82C1-624776E20118}" type="parTrans" cxnId="{5144F17D-AF2C-4E8C-9CFB-C83014A0F043}">
      <dgm:prSet/>
      <dgm:spPr/>
      <dgm:t>
        <a:bodyPr/>
        <a:lstStyle/>
        <a:p>
          <a:endParaRPr lang="en-US"/>
        </a:p>
      </dgm:t>
    </dgm:pt>
    <dgm:pt modelId="{9B8B1995-A69E-4327-83D2-CB61DD1F9EE8}" type="sibTrans" cxnId="{5144F17D-AF2C-4E8C-9CFB-C83014A0F043}">
      <dgm:prSet/>
      <dgm:spPr/>
      <dgm:t>
        <a:bodyPr/>
        <a:lstStyle/>
        <a:p>
          <a:endParaRPr lang="en-US"/>
        </a:p>
      </dgm:t>
    </dgm:pt>
    <dgm:pt modelId="{2FF268BD-839F-4A65-9C0E-EB247C63F0DF}" type="pres">
      <dgm:prSet presAssocID="{D8C98FEB-4617-40A4-932C-0AA8A01B33B7}" presName="Name0" presStyleCnt="0">
        <dgm:presLayoutVars>
          <dgm:dir/>
          <dgm:animLvl val="lvl"/>
          <dgm:resizeHandles val="exact"/>
        </dgm:presLayoutVars>
      </dgm:prSet>
      <dgm:spPr/>
    </dgm:pt>
    <dgm:pt modelId="{154DC580-478B-4941-9B8C-5086B0551D6F}" type="pres">
      <dgm:prSet presAssocID="{ADFEB72A-9324-466D-9409-3122C4F758AE}" presName="composite" presStyleCnt="0"/>
      <dgm:spPr/>
    </dgm:pt>
    <dgm:pt modelId="{A7DF2022-117E-442A-B9D9-0D8935B623CE}" type="pres">
      <dgm:prSet presAssocID="{ADFEB72A-9324-466D-9409-3122C4F758AE}" presName="parTx" presStyleLbl="alignNode1" presStyleIdx="0" presStyleCnt="2">
        <dgm:presLayoutVars>
          <dgm:chMax val="0"/>
          <dgm:chPref val="0"/>
          <dgm:bulletEnabled val="1"/>
        </dgm:presLayoutVars>
      </dgm:prSet>
      <dgm:spPr/>
    </dgm:pt>
    <dgm:pt modelId="{F2C33B59-C575-4481-B73F-D454FC695553}" type="pres">
      <dgm:prSet presAssocID="{ADFEB72A-9324-466D-9409-3122C4F758AE}" presName="desTx" presStyleLbl="alignAccFollowNode1" presStyleIdx="0" presStyleCnt="2">
        <dgm:presLayoutVars>
          <dgm:bulletEnabled val="1"/>
        </dgm:presLayoutVars>
      </dgm:prSet>
      <dgm:spPr/>
    </dgm:pt>
    <dgm:pt modelId="{5DBEDAF8-2B82-4A2C-92B7-76D3E1491C95}" type="pres">
      <dgm:prSet presAssocID="{545D4612-AE3C-4016-8CA7-0C073029680F}" presName="space" presStyleCnt="0"/>
      <dgm:spPr/>
    </dgm:pt>
    <dgm:pt modelId="{9CB207E6-6195-4AFB-9F69-B579823EBD64}" type="pres">
      <dgm:prSet presAssocID="{A6F73FF7-7814-4536-BE2B-90466825C35D}" presName="composite" presStyleCnt="0"/>
      <dgm:spPr/>
    </dgm:pt>
    <dgm:pt modelId="{467DB20B-EDDF-4BF3-9366-377937596E1E}" type="pres">
      <dgm:prSet presAssocID="{A6F73FF7-7814-4536-BE2B-90466825C35D}" presName="parTx" presStyleLbl="alignNode1" presStyleIdx="1" presStyleCnt="2">
        <dgm:presLayoutVars>
          <dgm:chMax val="0"/>
          <dgm:chPref val="0"/>
          <dgm:bulletEnabled val="1"/>
        </dgm:presLayoutVars>
      </dgm:prSet>
      <dgm:spPr/>
    </dgm:pt>
    <dgm:pt modelId="{8E8967AB-1FB0-441F-8085-996A26E97FC6}" type="pres">
      <dgm:prSet presAssocID="{A6F73FF7-7814-4536-BE2B-90466825C35D}" presName="desTx" presStyleLbl="alignAccFollowNode1" presStyleIdx="1" presStyleCnt="2">
        <dgm:presLayoutVars>
          <dgm:bulletEnabled val="1"/>
        </dgm:presLayoutVars>
      </dgm:prSet>
      <dgm:spPr/>
    </dgm:pt>
  </dgm:ptLst>
  <dgm:cxnLst>
    <dgm:cxn modelId="{AE94A51D-2633-4722-A3A1-26442441CEC3}" srcId="{D8C98FEB-4617-40A4-932C-0AA8A01B33B7}" destId="{ADFEB72A-9324-466D-9409-3122C4F758AE}" srcOrd="0" destOrd="0" parTransId="{DAD99222-D303-411D-A978-FF911CAEFBCE}" sibTransId="{545D4612-AE3C-4016-8CA7-0C073029680F}"/>
    <dgm:cxn modelId="{F7D84F60-C587-4B3D-B9B1-8F1E5F92B951}" type="presOf" srcId="{D8C98FEB-4617-40A4-932C-0AA8A01B33B7}" destId="{2FF268BD-839F-4A65-9C0E-EB247C63F0DF}" srcOrd="0" destOrd="0" presId="urn:microsoft.com/office/officeart/2005/8/layout/hList1"/>
    <dgm:cxn modelId="{5E3FD742-34DA-48C8-87A2-8476DBA62518}" srcId="{ADFEB72A-9324-466D-9409-3122C4F758AE}" destId="{33E41D16-F2A6-4D24-A349-F22428B14084}" srcOrd="1" destOrd="0" parTransId="{C849676F-8B7B-40B9-8ADF-B75692477F6E}" sibTransId="{349E147C-595F-4492-962E-0270EC7CF817}"/>
    <dgm:cxn modelId="{A2733D6F-8372-4A2E-B57B-D48E05EDD0F4}" type="presOf" srcId="{33E41D16-F2A6-4D24-A349-F22428B14084}" destId="{F2C33B59-C575-4481-B73F-D454FC695553}" srcOrd="0" destOrd="1" presId="urn:microsoft.com/office/officeart/2005/8/layout/hList1"/>
    <dgm:cxn modelId="{C973B373-F137-4B7D-A69D-6EA7AF606175}" srcId="{A6F73FF7-7814-4536-BE2B-90466825C35D}" destId="{918FC85A-2283-4B22-AC57-8A0760798A2B}" srcOrd="0" destOrd="0" parTransId="{3F4A9E95-0977-4E25-B770-C38ECC06511D}" sibTransId="{D649DD27-37F7-4036-BFCD-92269666CF36}"/>
    <dgm:cxn modelId="{FED21558-F83D-409F-A6D1-3D8C7F852CDD}" srcId="{A6F73FF7-7814-4536-BE2B-90466825C35D}" destId="{35799765-076B-4C6E-9C53-21A0431B7E2C}" srcOrd="1" destOrd="0" parTransId="{C2D3DF70-6D33-4DF2-8AA9-1FDAAE2EF44B}" sibTransId="{397D5F25-B880-4BFA-9B31-288C67F8E2EC}"/>
    <dgm:cxn modelId="{5144F17D-AF2C-4E8C-9CFB-C83014A0F043}" srcId="{A6F73FF7-7814-4536-BE2B-90466825C35D}" destId="{6BD37F42-4AD5-4463-86F0-2CFA90BC8E81}" srcOrd="2" destOrd="0" parTransId="{D327911E-FD6F-4F18-82C1-624776E20118}" sibTransId="{9B8B1995-A69E-4327-83D2-CB61DD1F9EE8}"/>
    <dgm:cxn modelId="{1FB90F82-5C94-44C8-B303-D68A308C918B}" type="presOf" srcId="{918FC85A-2283-4B22-AC57-8A0760798A2B}" destId="{8E8967AB-1FB0-441F-8085-996A26E97FC6}" srcOrd="0" destOrd="0" presId="urn:microsoft.com/office/officeart/2005/8/layout/hList1"/>
    <dgm:cxn modelId="{0F1CACA7-AA5C-4398-B3AE-39ED0B90ED31}" srcId="{ADFEB72A-9324-466D-9409-3122C4F758AE}" destId="{1C5E91AE-A2A8-4661-A614-E52424FC7427}" srcOrd="0" destOrd="0" parTransId="{9E710486-92C3-492F-812F-B293E7F8E886}" sibTransId="{72E8EA8B-3375-4C1D-9965-9082582BCBDE}"/>
    <dgm:cxn modelId="{1ECE07BB-0289-4853-856C-8E53C447ED4E}" type="presOf" srcId="{6BD37F42-4AD5-4463-86F0-2CFA90BC8E81}" destId="{8E8967AB-1FB0-441F-8085-996A26E97FC6}" srcOrd="0" destOrd="2" presId="urn:microsoft.com/office/officeart/2005/8/layout/hList1"/>
    <dgm:cxn modelId="{F86EC9CE-84E3-4E94-B98D-11A3DA8F93DF}" type="presOf" srcId="{ADFEB72A-9324-466D-9409-3122C4F758AE}" destId="{A7DF2022-117E-442A-B9D9-0D8935B623CE}" srcOrd="0" destOrd="0" presId="urn:microsoft.com/office/officeart/2005/8/layout/hList1"/>
    <dgm:cxn modelId="{10E529DD-8EBC-4AC0-928A-ED2FE9DD2804}" type="presOf" srcId="{A6F73FF7-7814-4536-BE2B-90466825C35D}" destId="{467DB20B-EDDF-4BF3-9366-377937596E1E}" srcOrd="0" destOrd="0" presId="urn:microsoft.com/office/officeart/2005/8/layout/hList1"/>
    <dgm:cxn modelId="{5014F3E3-B1C1-476E-9935-392F58562DF1}" type="presOf" srcId="{35799765-076B-4C6E-9C53-21A0431B7E2C}" destId="{8E8967AB-1FB0-441F-8085-996A26E97FC6}" srcOrd="0" destOrd="1" presId="urn:microsoft.com/office/officeart/2005/8/layout/hList1"/>
    <dgm:cxn modelId="{3D0942E4-FF85-4554-914B-513B28837687}" type="presOf" srcId="{1C5E91AE-A2A8-4661-A614-E52424FC7427}" destId="{F2C33B59-C575-4481-B73F-D454FC695553}" srcOrd="0" destOrd="0" presId="urn:microsoft.com/office/officeart/2005/8/layout/hList1"/>
    <dgm:cxn modelId="{26AC87F5-5B9B-4C84-951C-0A9CE97B3FB9}" srcId="{D8C98FEB-4617-40A4-932C-0AA8A01B33B7}" destId="{A6F73FF7-7814-4536-BE2B-90466825C35D}" srcOrd="1" destOrd="0" parTransId="{E107BA5C-207F-49FC-8DBA-93C14D79596B}" sibTransId="{C8CE6500-9E76-4170-8B57-1FA4AB6A18BE}"/>
    <dgm:cxn modelId="{14F4C274-FBFC-4B31-837C-89CD5813556E}" type="presParOf" srcId="{2FF268BD-839F-4A65-9C0E-EB247C63F0DF}" destId="{154DC580-478B-4941-9B8C-5086B0551D6F}" srcOrd="0" destOrd="0" presId="urn:microsoft.com/office/officeart/2005/8/layout/hList1"/>
    <dgm:cxn modelId="{D114ED70-9F74-4D0E-8E26-566ED978AAF3}" type="presParOf" srcId="{154DC580-478B-4941-9B8C-5086B0551D6F}" destId="{A7DF2022-117E-442A-B9D9-0D8935B623CE}" srcOrd="0" destOrd="0" presId="urn:microsoft.com/office/officeart/2005/8/layout/hList1"/>
    <dgm:cxn modelId="{852ED943-4408-4558-A9E9-5BA2951EBC56}" type="presParOf" srcId="{154DC580-478B-4941-9B8C-5086B0551D6F}" destId="{F2C33B59-C575-4481-B73F-D454FC695553}" srcOrd="1" destOrd="0" presId="urn:microsoft.com/office/officeart/2005/8/layout/hList1"/>
    <dgm:cxn modelId="{741D6A3E-07D6-4927-B680-CD7C1C333377}" type="presParOf" srcId="{2FF268BD-839F-4A65-9C0E-EB247C63F0DF}" destId="{5DBEDAF8-2B82-4A2C-92B7-76D3E1491C95}" srcOrd="1" destOrd="0" presId="urn:microsoft.com/office/officeart/2005/8/layout/hList1"/>
    <dgm:cxn modelId="{6DE6B96C-43A7-4469-89D8-32D584480F75}" type="presParOf" srcId="{2FF268BD-839F-4A65-9C0E-EB247C63F0DF}" destId="{9CB207E6-6195-4AFB-9F69-B579823EBD64}" srcOrd="2" destOrd="0" presId="urn:microsoft.com/office/officeart/2005/8/layout/hList1"/>
    <dgm:cxn modelId="{F8AE09A7-389B-4FB9-9618-C29574F0A794}" type="presParOf" srcId="{9CB207E6-6195-4AFB-9F69-B579823EBD64}" destId="{467DB20B-EDDF-4BF3-9366-377937596E1E}" srcOrd="0" destOrd="0" presId="urn:microsoft.com/office/officeart/2005/8/layout/hList1"/>
    <dgm:cxn modelId="{ADCE24F8-0ED8-478F-9847-70AEB7B6E25C}" type="presParOf" srcId="{9CB207E6-6195-4AFB-9F69-B579823EBD64}" destId="{8E8967AB-1FB0-441F-8085-996A26E97FC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89C8D6-3825-4405-BEBB-942DD742B1EB}" type="doc">
      <dgm:prSet loTypeId="urn:microsoft.com/office/officeart/2005/8/layout/hList1" loCatId="list" qsTypeId="urn:microsoft.com/office/officeart/2005/8/quickstyle/simple1" qsCatId="simple" csTypeId="urn:microsoft.com/office/officeart/2005/8/colors/accent1_2" csCatId="accent1" phldr="1"/>
      <dgm:spPr/>
    </dgm:pt>
    <dgm:pt modelId="{B0DDF5A3-FBD5-4D1E-AF42-6188C8DABDE8}">
      <dgm:prSet phldrT="[Text]"/>
      <dgm:spPr>
        <a:solidFill>
          <a:srgbClr val="868686">
            <a:alpha val="25098"/>
          </a:srgbClr>
        </a:solidFill>
        <a:ln w="3175">
          <a:solidFill>
            <a:schemeClr val="tx2"/>
          </a:solidFill>
        </a:ln>
      </dgm:spPr>
      <dgm:t>
        <a:bodyPr/>
        <a:lstStyle/>
        <a:p>
          <a:r>
            <a:rPr lang="en-US" dirty="0">
              <a:solidFill>
                <a:schemeClr val="tx1"/>
              </a:solidFill>
            </a:rPr>
            <a:t>Agency</a:t>
          </a:r>
        </a:p>
      </dgm:t>
    </dgm:pt>
    <dgm:pt modelId="{9147AA24-EB34-4330-9B87-2B1E21C33592}" type="parTrans" cxnId="{0F39F6BD-3E80-455F-8CCD-5FAB4FE2EBB8}">
      <dgm:prSet/>
      <dgm:spPr/>
      <dgm:t>
        <a:bodyPr/>
        <a:lstStyle/>
        <a:p>
          <a:endParaRPr lang="en-US"/>
        </a:p>
      </dgm:t>
    </dgm:pt>
    <dgm:pt modelId="{7AEC82A9-B5AD-48C6-8B56-65D452217177}" type="sibTrans" cxnId="{0F39F6BD-3E80-455F-8CCD-5FAB4FE2EBB8}">
      <dgm:prSet/>
      <dgm:spPr/>
      <dgm:t>
        <a:bodyPr/>
        <a:lstStyle/>
        <a:p>
          <a:endParaRPr lang="en-US"/>
        </a:p>
      </dgm:t>
    </dgm:pt>
    <dgm:pt modelId="{B16FF74B-DA98-4569-8243-C6E6EEB82461}">
      <dgm:prSet phldrT="[Text]"/>
      <dgm:spPr>
        <a:solidFill>
          <a:srgbClr val="868686">
            <a:alpha val="25098"/>
          </a:srgbClr>
        </a:solidFill>
        <a:ln w="3175">
          <a:solidFill>
            <a:schemeClr val="tx2"/>
          </a:solidFill>
        </a:ln>
      </dgm:spPr>
      <dgm:t>
        <a:bodyPr/>
        <a:lstStyle/>
        <a:p>
          <a:r>
            <a:rPr lang="en-US" dirty="0">
              <a:solidFill>
                <a:schemeClr val="tx1"/>
              </a:solidFill>
            </a:rPr>
            <a:t>TPFA</a:t>
          </a:r>
        </a:p>
      </dgm:t>
    </dgm:pt>
    <dgm:pt modelId="{AC2D2D35-62A7-4017-9753-6A39119151F5}" type="parTrans" cxnId="{04C8893E-868F-40A7-A9DD-23C6A287B31A}">
      <dgm:prSet/>
      <dgm:spPr/>
      <dgm:t>
        <a:bodyPr/>
        <a:lstStyle/>
        <a:p>
          <a:endParaRPr lang="en-US"/>
        </a:p>
      </dgm:t>
    </dgm:pt>
    <dgm:pt modelId="{736312DF-9226-434B-A11D-6B00890D2680}" type="sibTrans" cxnId="{04C8893E-868F-40A7-A9DD-23C6A287B31A}">
      <dgm:prSet/>
      <dgm:spPr/>
      <dgm:t>
        <a:bodyPr/>
        <a:lstStyle/>
        <a:p>
          <a:endParaRPr lang="en-US"/>
        </a:p>
      </dgm:t>
    </dgm:pt>
    <dgm:pt modelId="{CDEED27F-F7F0-4250-814B-546D39D3D962}">
      <dgm:prSet/>
      <dgm:spPr>
        <a:noFill/>
        <a:ln w="0">
          <a:solidFill>
            <a:schemeClr val="tx2"/>
          </a:solidFill>
        </a:ln>
      </dgm:spPr>
      <dgm:t>
        <a:bodyPr/>
        <a:lstStyle/>
        <a:p>
          <a:r>
            <a:rPr lang="en-US" dirty="0"/>
            <a:t>Executes Project</a:t>
          </a:r>
        </a:p>
      </dgm:t>
    </dgm:pt>
    <dgm:pt modelId="{B021F2DE-C59D-4918-BFC4-0338E316C396}" type="parTrans" cxnId="{B8E181C4-8F24-4D4E-BE08-5E922019D734}">
      <dgm:prSet/>
      <dgm:spPr/>
      <dgm:t>
        <a:bodyPr/>
        <a:lstStyle/>
        <a:p>
          <a:endParaRPr lang="en-US"/>
        </a:p>
      </dgm:t>
    </dgm:pt>
    <dgm:pt modelId="{2205B8AB-D024-4466-A1ED-0D590C5F85BE}" type="sibTrans" cxnId="{B8E181C4-8F24-4D4E-BE08-5E922019D734}">
      <dgm:prSet/>
      <dgm:spPr/>
      <dgm:t>
        <a:bodyPr/>
        <a:lstStyle/>
        <a:p>
          <a:endParaRPr lang="en-US"/>
        </a:p>
      </dgm:t>
    </dgm:pt>
    <dgm:pt modelId="{0CEDE5B4-216B-46F0-989A-7A460614FEA0}">
      <dgm:prSet/>
      <dgm:spPr>
        <a:noFill/>
        <a:ln w="0">
          <a:solidFill>
            <a:schemeClr val="tx2"/>
          </a:solidFill>
        </a:ln>
      </dgm:spPr>
      <dgm:t>
        <a:bodyPr/>
        <a:lstStyle/>
        <a:p>
          <a:endParaRPr lang="en-US"/>
        </a:p>
      </dgm:t>
    </dgm:pt>
    <dgm:pt modelId="{B8B11A0C-9C44-4ABB-8231-B8C7D5AC0AA4}" type="parTrans" cxnId="{1829AD5E-0805-4C09-8871-3339D23F6CA8}">
      <dgm:prSet/>
      <dgm:spPr/>
      <dgm:t>
        <a:bodyPr/>
        <a:lstStyle/>
        <a:p>
          <a:endParaRPr lang="en-US"/>
        </a:p>
      </dgm:t>
    </dgm:pt>
    <dgm:pt modelId="{78281574-C2AD-412A-A1C4-B7C350AB6E4E}" type="sibTrans" cxnId="{1829AD5E-0805-4C09-8871-3339D23F6CA8}">
      <dgm:prSet/>
      <dgm:spPr/>
      <dgm:t>
        <a:bodyPr/>
        <a:lstStyle/>
        <a:p>
          <a:endParaRPr lang="en-US"/>
        </a:p>
      </dgm:t>
    </dgm:pt>
    <dgm:pt modelId="{90278828-7EE8-4406-AD7C-5F0DA83F33AA}">
      <dgm:prSet/>
      <dgm:spPr>
        <a:noFill/>
        <a:ln w="0">
          <a:solidFill>
            <a:schemeClr val="tx2"/>
          </a:solidFill>
        </a:ln>
      </dgm:spPr>
      <dgm:t>
        <a:bodyPr/>
        <a:lstStyle/>
        <a:p>
          <a:r>
            <a:rPr lang="en-US" dirty="0"/>
            <a:t>Monthly Status Report</a:t>
          </a:r>
        </a:p>
      </dgm:t>
    </dgm:pt>
    <dgm:pt modelId="{E3D4079C-33CA-49DE-BAAF-A62BBFA9AB38}" type="parTrans" cxnId="{4C99DC2D-F238-455E-9F28-9A3E8D7FBEBF}">
      <dgm:prSet/>
      <dgm:spPr/>
      <dgm:t>
        <a:bodyPr/>
        <a:lstStyle/>
        <a:p>
          <a:endParaRPr lang="en-US"/>
        </a:p>
      </dgm:t>
    </dgm:pt>
    <dgm:pt modelId="{905DFCE4-34A9-47B2-B73C-A6E003279DE8}" type="sibTrans" cxnId="{4C99DC2D-F238-455E-9F28-9A3E8D7FBEBF}">
      <dgm:prSet/>
      <dgm:spPr/>
      <dgm:t>
        <a:bodyPr/>
        <a:lstStyle/>
        <a:p>
          <a:endParaRPr lang="en-US"/>
        </a:p>
      </dgm:t>
    </dgm:pt>
    <dgm:pt modelId="{400F6F2B-679F-4B51-BCCA-490C5A712433}">
      <dgm:prSet/>
      <dgm:spPr>
        <a:noFill/>
        <a:ln w="3175">
          <a:solidFill>
            <a:schemeClr val="tx2">
              <a:alpha val="90000"/>
            </a:schemeClr>
          </a:solidFill>
        </a:ln>
      </dgm:spPr>
      <dgm:t>
        <a:bodyPr/>
        <a:lstStyle/>
        <a:p>
          <a:r>
            <a:rPr lang="en-US" dirty="0"/>
            <a:t>Pay debt service</a:t>
          </a:r>
        </a:p>
      </dgm:t>
    </dgm:pt>
    <dgm:pt modelId="{B92F42D5-7E7E-4195-8CB3-A1041E8D4F7A}" type="parTrans" cxnId="{FB6247E6-2DE9-4279-A2CA-370FC8C4A2D2}">
      <dgm:prSet/>
      <dgm:spPr/>
      <dgm:t>
        <a:bodyPr/>
        <a:lstStyle/>
        <a:p>
          <a:endParaRPr lang="en-US"/>
        </a:p>
      </dgm:t>
    </dgm:pt>
    <dgm:pt modelId="{362FA226-2CCA-4848-8F8E-8E756A5C27AC}" type="sibTrans" cxnId="{FB6247E6-2DE9-4279-A2CA-370FC8C4A2D2}">
      <dgm:prSet/>
      <dgm:spPr/>
      <dgm:t>
        <a:bodyPr/>
        <a:lstStyle/>
        <a:p>
          <a:endParaRPr lang="en-US"/>
        </a:p>
      </dgm:t>
    </dgm:pt>
    <dgm:pt modelId="{3E7DA436-4601-437E-9FAB-171AF7B6F85E}">
      <dgm:prSet/>
      <dgm:spPr>
        <a:noFill/>
        <a:ln w="3175">
          <a:solidFill>
            <a:schemeClr val="tx2">
              <a:alpha val="90000"/>
            </a:schemeClr>
          </a:solidFill>
        </a:ln>
      </dgm:spPr>
      <dgm:t>
        <a:bodyPr/>
        <a:lstStyle/>
        <a:p>
          <a:r>
            <a:rPr lang="en-US" dirty="0"/>
            <a:t>Monitor for IRS compliance</a:t>
          </a:r>
        </a:p>
      </dgm:t>
    </dgm:pt>
    <dgm:pt modelId="{959940B9-C725-4A79-AEAF-3FCBEF6A86CE}" type="parTrans" cxnId="{B0C1151E-8ABC-48DB-AB6A-33663B922777}">
      <dgm:prSet/>
      <dgm:spPr/>
      <dgm:t>
        <a:bodyPr/>
        <a:lstStyle/>
        <a:p>
          <a:endParaRPr lang="en-US"/>
        </a:p>
      </dgm:t>
    </dgm:pt>
    <dgm:pt modelId="{CD1A99E5-3F22-4196-9E64-09F677AE793E}" type="sibTrans" cxnId="{B0C1151E-8ABC-48DB-AB6A-33663B922777}">
      <dgm:prSet/>
      <dgm:spPr/>
      <dgm:t>
        <a:bodyPr/>
        <a:lstStyle/>
        <a:p>
          <a:endParaRPr lang="en-US"/>
        </a:p>
      </dgm:t>
    </dgm:pt>
    <dgm:pt modelId="{DBEAA593-6732-47CB-94D9-E1B8C355A02B}">
      <dgm:prSet/>
      <dgm:spPr>
        <a:noFill/>
        <a:ln w="3175">
          <a:solidFill>
            <a:schemeClr val="tx2">
              <a:alpha val="90000"/>
            </a:schemeClr>
          </a:solidFill>
        </a:ln>
      </dgm:spPr>
      <dgm:t>
        <a:bodyPr/>
        <a:lstStyle/>
        <a:p>
          <a:r>
            <a:rPr lang="en-US" dirty="0"/>
            <a:t>Update agency on debt service requirements</a:t>
          </a:r>
        </a:p>
      </dgm:t>
    </dgm:pt>
    <dgm:pt modelId="{BF18522F-9923-479C-A147-96C08273B428}" type="parTrans" cxnId="{00206EDF-8F19-4421-8047-655D791B867F}">
      <dgm:prSet/>
      <dgm:spPr/>
      <dgm:t>
        <a:bodyPr/>
        <a:lstStyle/>
        <a:p>
          <a:endParaRPr lang="en-US"/>
        </a:p>
      </dgm:t>
    </dgm:pt>
    <dgm:pt modelId="{4812A946-FCA2-46BF-89D7-C3562F7F80E9}" type="sibTrans" cxnId="{00206EDF-8F19-4421-8047-655D791B867F}">
      <dgm:prSet/>
      <dgm:spPr/>
      <dgm:t>
        <a:bodyPr/>
        <a:lstStyle/>
        <a:p>
          <a:endParaRPr lang="en-US"/>
        </a:p>
      </dgm:t>
    </dgm:pt>
    <dgm:pt modelId="{35CDBBDE-DCDE-45E0-902B-9D05C4B13736}">
      <dgm:prSet/>
      <dgm:spPr>
        <a:noFill/>
        <a:ln w="0">
          <a:solidFill>
            <a:schemeClr val="tx2"/>
          </a:solidFill>
        </a:ln>
      </dgm:spPr>
      <dgm:t>
        <a:bodyPr/>
        <a:lstStyle/>
        <a:p>
          <a:r>
            <a:rPr lang="en-US" dirty="0"/>
            <a:t>May need to request debt service</a:t>
          </a:r>
        </a:p>
      </dgm:t>
    </dgm:pt>
    <dgm:pt modelId="{06F51639-88E1-4285-955B-3C8D318E563B}" type="parTrans" cxnId="{673CE5BF-6101-4702-B879-6DD9D5CD16CE}">
      <dgm:prSet/>
      <dgm:spPr/>
      <dgm:t>
        <a:bodyPr/>
        <a:lstStyle/>
        <a:p>
          <a:endParaRPr lang="en-US"/>
        </a:p>
      </dgm:t>
    </dgm:pt>
    <dgm:pt modelId="{8F7CC578-5F02-46EB-8E14-3AC13D099EA7}" type="sibTrans" cxnId="{673CE5BF-6101-4702-B879-6DD9D5CD16CE}">
      <dgm:prSet/>
      <dgm:spPr/>
      <dgm:t>
        <a:bodyPr/>
        <a:lstStyle/>
        <a:p>
          <a:endParaRPr lang="en-US"/>
        </a:p>
      </dgm:t>
    </dgm:pt>
    <dgm:pt modelId="{D2585B3C-606E-469D-9B6B-04F92DA254FA}">
      <dgm:prSet/>
      <dgm:spPr>
        <a:noFill/>
        <a:ln w="0">
          <a:solidFill>
            <a:schemeClr val="tx2"/>
          </a:solidFill>
        </a:ln>
      </dgm:spPr>
      <dgm:t>
        <a:bodyPr/>
        <a:lstStyle/>
        <a:p>
          <a:r>
            <a:rPr lang="en-US" dirty="0"/>
            <a:t>Request UB authority for unspent proceeds for next biennium (see next slide)</a:t>
          </a:r>
        </a:p>
      </dgm:t>
    </dgm:pt>
    <dgm:pt modelId="{F8E44F93-8F3B-485B-9EAB-07BD4E6918D6}" type="parTrans" cxnId="{57748772-6CDC-4530-99BD-BE0E5AFFC794}">
      <dgm:prSet/>
      <dgm:spPr/>
      <dgm:t>
        <a:bodyPr/>
        <a:lstStyle/>
        <a:p>
          <a:endParaRPr lang="en-US"/>
        </a:p>
      </dgm:t>
    </dgm:pt>
    <dgm:pt modelId="{817E560C-245E-40B4-9FFE-387588ED8389}" type="sibTrans" cxnId="{57748772-6CDC-4530-99BD-BE0E5AFFC794}">
      <dgm:prSet/>
      <dgm:spPr/>
      <dgm:t>
        <a:bodyPr/>
        <a:lstStyle/>
        <a:p>
          <a:endParaRPr lang="en-US"/>
        </a:p>
      </dgm:t>
    </dgm:pt>
    <dgm:pt modelId="{0482A9DB-27E9-4258-81C2-DF88271955A0}">
      <dgm:prSet/>
      <dgm:spPr>
        <a:noFill/>
        <a:ln w="3175">
          <a:solidFill>
            <a:schemeClr val="tx2">
              <a:alpha val="90000"/>
            </a:schemeClr>
          </a:solidFill>
        </a:ln>
      </dgm:spPr>
      <dgm:t>
        <a:bodyPr/>
        <a:lstStyle/>
        <a:p>
          <a:r>
            <a:rPr lang="en-US" dirty="0"/>
            <a:t>Monitor and request debt service appropriations</a:t>
          </a:r>
        </a:p>
      </dgm:t>
    </dgm:pt>
    <dgm:pt modelId="{39745E8F-0385-400F-89A1-0FF2B617E27C}" type="parTrans" cxnId="{90B6F9BC-0A31-4440-820B-30F33D9171B6}">
      <dgm:prSet/>
      <dgm:spPr/>
      <dgm:t>
        <a:bodyPr/>
        <a:lstStyle/>
        <a:p>
          <a:endParaRPr lang="en-US"/>
        </a:p>
      </dgm:t>
    </dgm:pt>
    <dgm:pt modelId="{E8C71CCE-5BCA-41D0-9437-B8E67AA8FA61}" type="sibTrans" cxnId="{90B6F9BC-0A31-4440-820B-30F33D9171B6}">
      <dgm:prSet/>
      <dgm:spPr/>
      <dgm:t>
        <a:bodyPr/>
        <a:lstStyle/>
        <a:p>
          <a:endParaRPr lang="en-US"/>
        </a:p>
      </dgm:t>
    </dgm:pt>
    <dgm:pt modelId="{9E2E56D8-9383-47E4-9E3B-E896014B5685}" type="pres">
      <dgm:prSet presAssocID="{C389C8D6-3825-4405-BEBB-942DD742B1EB}" presName="Name0" presStyleCnt="0">
        <dgm:presLayoutVars>
          <dgm:dir/>
          <dgm:animLvl val="lvl"/>
          <dgm:resizeHandles val="exact"/>
        </dgm:presLayoutVars>
      </dgm:prSet>
      <dgm:spPr/>
    </dgm:pt>
    <dgm:pt modelId="{37BB4EFB-32B5-4B00-A780-EB050082EEE0}" type="pres">
      <dgm:prSet presAssocID="{B0DDF5A3-FBD5-4D1E-AF42-6188C8DABDE8}" presName="composite" presStyleCnt="0"/>
      <dgm:spPr/>
    </dgm:pt>
    <dgm:pt modelId="{F946EE70-376C-4B7C-BE8D-0D7A976AC356}" type="pres">
      <dgm:prSet presAssocID="{B0DDF5A3-FBD5-4D1E-AF42-6188C8DABDE8}" presName="parTx" presStyleLbl="alignNode1" presStyleIdx="0" presStyleCnt="2" custScaleX="103602">
        <dgm:presLayoutVars>
          <dgm:chMax val="0"/>
          <dgm:chPref val="0"/>
          <dgm:bulletEnabled val="1"/>
        </dgm:presLayoutVars>
      </dgm:prSet>
      <dgm:spPr/>
    </dgm:pt>
    <dgm:pt modelId="{0FBD9B66-BF43-4BB8-80DB-3E45CC75BC71}" type="pres">
      <dgm:prSet presAssocID="{B0DDF5A3-FBD5-4D1E-AF42-6188C8DABDE8}" presName="desTx" presStyleLbl="alignAccFollowNode1" presStyleIdx="0" presStyleCnt="2" custScaleX="103602">
        <dgm:presLayoutVars>
          <dgm:bulletEnabled val="1"/>
        </dgm:presLayoutVars>
      </dgm:prSet>
      <dgm:spPr/>
    </dgm:pt>
    <dgm:pt modelId="{83FED250-D71D-4127-AB21-99DA7DF72EF3}" type="pres">
      <dgm:prSet presAssocID="{7AEC82A9-B5AD-48C6-8B56-65D452217177}" presName="space" presStyleCnt="0"/>
      <dgm:spPr/>
    </dgm:pt>
    <dgm:pt modelId="{2477B8A6-A5E7-4BA4-A52E-89591311E66D}" type="pres">
      <dgm:prSet presAssocID="{B16FF74B-DA98-4569-8243-C6E6EEB82461}" presName="composite" presStyleCnt="0"/>
      <dgm:spPr/>
    </dgm:pt>
    <dgm:pt modelId="{A54AC2A0-B4FC-4926-9165-C31E9D187A94}" type="pres">
      <dgm:prSet presAssocID="{B16FF74B-DA98-4569-8243-C6E6EEB82461}" presName="parTx" presStyleLbl="alignNode1" presStyleIdx="1" presStyleCnt="2" custScaleX="109156" custLinFactNeighborX="-567">
        <dgm:presLayoutVars>
          <dgm:chMax val="0"/>
          <dgm:chPref val="0"/>
          <dgm:bulletEnabled val="1"/>
        </dgm:presLayoutVars>
      </dgm:prSet>
      <dgm:spPr/>
    </dgm:pt>
    <dgm:pt modelId="{8701CEC1-63E9-4EA8-AA31-D5FC41254A55}" type="pres">
      <dgm:prSet presAssocID="{B16FF74B-DA98-4569-8243-C6E6EEB82461}" presName="desTx" presStyleLbl="alignAccFollowNode1" presStyleIdx="1" presStyleCnt="2" custScaleX="109156" custLinFactNeighborX="-567">
        <dgm:presLayoutVars>
          <dgm:bulletEnabled val="1"/>
        </dgm:presLayoutVars>
      </dgm:prSet>
      <dgm:spPr/>
    </dgm:pt>
  </dgm:ptLst>
  <dgm:cxnLst>
    <dgm:cxn modelId="{2A761D07-9676-400E-84BE-CD61DDD475FB}" type="presOf" srcId="{B16FF74B-DA98-4569-8243-C6E6EEB82461}" destId="{A54AC2A0-B4FC-4926-9165-C31E9D187A94}" srcOrd="0" destOrd="0" presId="urn:microsoft.com/office/officeart/2005/8/layout/hList1"/>
    <dgm:cxn modelId="{49084D19-366D-4F4F-92DF-D975A0E5C081}" type="presOf" srcId="{DBEAA593-6732-47CB-94D9-E1B8C355A02B}" destId="{8701CEC1-63E9-4EA8-AA31-D5FC41254A55}" srcOrd="0" destOrd="2" presId="urn:microsoft.com/office/officeart/2005/8/layout/hList1"/>
    <dgm:cxn modelId="{B0C1151E-8ABC-48DB-AB6A-33663B922777}" srcId="{B16FF74B-DA98-4569-8243-C6E6EEB82461}" destId="{3E7DA436-4601-437E-9FAB-171AF7B6F85E}" srcOrd="1" destOrd="0" parTransId="{959940B9-C725-4A79-AEAF-3FCBEF6A86CE}" sibTransId="{CD1A99E5-3F22-4196-9E64-09F677AE793E}"/>
    <dgm:cxn modelId="{4C99DC2D-F238-455E-9F28-9A3E8D7FBEBF}" srcId="{B0DDF5A3-FBD5-4D1E-AF42-6188C8DABDE8}" destId="{90278828-7EE8-4406-AD7C-5F0DA83F33AA}" srcOrd="1" destOrd="0" parTransId="{E3D4079C-33CA-49DE-BAAF-A62BBFA9AB38}" sibTransId="{905DFCE4-34A9-47B2-B73C-A6E003279DE8}"/>
    <dgm:cxn modelId="{2803F433-A835-4637-BB51-79407610D75F}" type="presOf" srcId="{D2585B3C-606E-469D-9B6B-04F92DA254FA}" destId="{0FBD9B66-BF43-4BB8-80DB-3E45CC75BC71}" srcOrd="0" destOrd="3" presId="urn:microsoft.com/office/officeart/2005/8/layout/hList1"/>
    <dgm:cxn modelId="{04C8893E-868F-40A7-A9DD-23C6A287B31A}" srcId="{C389C8D6-3825-4405-BEBB-942DD742B1EB}" destId="{B16FF74B-DA98-4569-8243-C6E6EEB82461}" srcOrd="1" destOrd="0" parTransId="{AC2D2D35-62A7-4017-9753-6A39119151F5}" sibTransId="{736312DF-9226-434B-A11D-6B00890D2680}"/>
    <dgm:cxn modelId="{555BB85B-5238-481B-87B5-A9C00BEE2BD4}" type="presOf" srcId="{90278828-7EE8-4406-AD7C-5F0DA83F33AA}" destId="{0FBD9B66-BF43-4BB8-80DB-3E45CC75BC71}" srcOrd="0" destOrd="1" presId="urn:microsoft.com/office/officeart/2005/8/layout/hList1"/>
    <dgm:cxn modelId="{1829AD5E-0805-4C09-8871-3339D23F6CA8}" srcId="{B0DDF5A3-FBD5-4D1E-AF42-6188C8DABDE8}" destId="{0CEDE5B4-216B-46F0-989A-7A460614FEA0}" srcOrd="4" destOrd="0" parTransId="{B8B11A0C-9C44-4ABB-8231-B8C7D5AC0AA4}" sibTransId="{78281574-C2AD-412A-A1C4-B7C350AB6E4E}"/>
    <dgm:cxn modelId="{43DB7263-FAB3-4B99-8610-27D8F42919B0}" type="presOf" srcId="{0CEDE5B4-216B-46F0-989A-7A460614FEA0}" destId="{0FBD9B66-BF43-4BB8-80DB-3E45CC75BC71}" srcOrd="0" destOrd="4" presId="urn:microsoft.com/office/officeart/2005/8/layout/hList1"/>
    <dgm:cxn modelId="{7BF6794F-B833-40EE-B21E-D6E66713A68D}" type="presOf" srcId="{35CDBBDE-DCDE-45E0-902B-9D05C4B13736}" destId="{0FBD9B66-BF43-4BB8-80DB-3E45CC75BC71}" srcOrd="0" destOrd="2" presId="urn:microsoft.com/office/officeart/2005/8/layout/hList1"/>
    <dgm:cxn modelId="{319C0470-7023-476E-9103-68A0A3A941CC}" type="presOf" srcId="{CDEED27F-F7F0-4250-814B-546D39D3D962}" destId="{0FBD9B66-BF43-4BB8-80DB-3E45CC75BC71}" srcOrd="0" destOrd="0" presId="urn:microsoft.com/office/officeart/2005/8/layout/hList1"/>
    <dgm:cxn modelId="{57748772-6CDC-4530-99BD-BE0E5AFFC794}" srcId="{B0DDF5A3-FBD5-4D1E-AF42-6188C8DABDE8}" destId="{D2585B3C-606E-469D-9B6B-04F92DA254FA}" srcOrd="3" destOrd="0" parTransId="{F8E44F93-8F3B-485B-9EAB-07BD4E6918D6}" sibTransId="{817E560C-245E-40B4-9FFE-387588ED8389}"/>
    <dgm:cxn modelId="{36FF5F7E-A419-40DB-9226-3636E1EA28A7}" type="presOf" srcId="{C389C8D6-3825-4405-BEBB-942DD742B1EB}" destId="{9E2E56D8-9383-47E4-9E3B-E896014B5685}" srcOrd="0" destOrd="0" presId="urn:microsoft.com/office/officeart/2005/8/layout/hList1"/>
    <dgm:cxn modelId="{489A809D-59FF-46A1-80B0-84FE7DEADCC6}" type="presOf" srcId="{B0DDF5A3-FBD5-4D1E-AF42-6188C8DABDE8}" destId="{F946EE70-376C-4B7C-BE8D-0D7A976AC356}" srcOrd="0" destOrd="0" presId="urn:microsoft.com/office/officeart/2005/8/layout/hList1"/>
    <dgm:cxn modelId="{011E3FAC-E0DE-467A-9718-939AC513F6D9}" type="presOf" srcId="{0482A9DB-27E9-4258-81C2-DF88271955A0}" destId="{8701CEC1-63E9-4EA8-AA31-D5FC41254A55}" srcOrd="0" destOrd="3" presId="urn:microsoft.com/office/officeart/2005/8/layout/hList1"/>
    <dgm:cxn modelId="{90B6F9BC-0A31-4440-820B-30F33D9171B6}" srcId="{B16FF74B-DA98-4569-8243-C6E6EEB82461}" destId="{0482A9DB-27E9-4258-81C2-DF88271955A0}" srcOrd="3" destOrd="0" parTransId="{39745E8F-0385-400F-89A1-0FF2B617E27C}" sibTransId="{E8C71CCE-5BCA-41D0-9437-B8E67AA8FA61}"/>
    <dgm:cxn modelId="{0F39F6BD-3E80-455F-8CCD-5FAB4FE2EBB8}" srcId="{C389C8D6-3825-4405-BEBB-942DD742B1EB}" destId="{B0DDF5A3-FBD5-4D1E-AF42-6188C8DABDE8}" srcOrd="0" destOrd="0" parTransId="{9147AA24-EB34-4330-9B87-2B1E21C33592}" sibTransId="{7AEC82A9-B5AD-48C6-8B56-65D452217177}"/>
    <dgm:cxn modelId="{673CE5BF-6101-4702-B879-6DD9D5CD16CE}" srcId="{B0DDF5A3-FBD5-4D1E-AF42-6188C8DABDE8}" destId="{35CDBBDE-DCDE-45E0-902B-9D05C4B13736}" srcOrd="2" destOrd="0" parTransId="{06F51639-88E1-4285-955B-3C8D318E563B}" sibTransId="{8F7CC578-5F02-46EB-8E14-3AC13D099EA7}"/>
    <dgm:cxn modelId="{B8E181C4-8F24-4D4E-BE08-5E922019D734}" srcId="{B0DDF5A3-FBD5-4D1E-AF42-6188C8DABDE8}" destId="{CDEED27F-F7F0-4250-814B-546D39D3D962}" srcOrd="0" destOrd="0" parTransId="{B021F2DE-C59D-4918-BFC4-0338E316C396}" sibTransId="{2205B8AB-D024-4466-A1ED-0D590C5F85BE}"/>
    <dgm:cxn modelId="{23D435CD-9CAB-4476-A9E2-69C7D093C8BB}" type="presOf" srcId="{3E7DA436-4601-437E-9FAB-171AF7B6F85E}" destId="{8701CEC1-63E9-4EA8-AA31-D5FC41254A55}" srcOrd="0" destOrd="1" presId="urn:microsoft.com/office/officeart/2005/8/layout/hList1"/>
    <dgm:cxn modelId="{00206EDF-8F19-4421-8047-655D791B867F}" srcId="{B16FF74B-DA98-4569-8243-C6E6EEB82461}" destId="{DBEAA593-6732-47CB-94D9-E1B8C355A02B}" srcOrd="2" destOrd="0" parTransId="{BF18522F-9923-479C-A147-96C08273B428}" sibTransId="{4812A946-FCA2-46BF-89D7-C3562F7F80E9}"/>
    <dgm:cxn modelId="{FB6247E6-2DE9-4279-A2CA-370FC8C4A2D2}" srcId="{B16FF74B-DA98-4569-8243-C6E6EEB82461}" destId="{400F6F2B-679F-4B51-BCCA-490C5A712433}" srcOrd="0" destOrd="0" parTransId="{B92F42D5-7E7E-4195-8CB3-A1041E8D4F7A}" sibTransId="{362FA226-2CCA-4848-8F8E-8E756A5C27AC}"/>
    <dgm:cxn modelId="{6920E8FB-46AD-4931-B9D6-75DBBEDF960A}" type="presOf" srcId="{400F6F2B-679F-4B51-BCCA-490C5A712433}" destId="{8701CEC1-63E9-4EA8-AA31-D5FC41254A55}" srcOrd="0" destOrd="0" presId="urn:microsoft.com/office/officeart/2005/8/layout/hList1"/>
    <dgm:cxn modelId="{CA1CD690-64CC-4555-AF39-0DC5C7A5BB8A}" type="presParOf" srcId="{9E2E56D8-9383-47E4-9E3B-E896014B5685}" destId="{37BB4EFB-32B5-4B00-A780-EB050082EEE0}" srcOrd="0" destOrd="0" presId="urn:microsoft.com/office/officeart/2005/8/layout/hList1"/>
    <dgm:cxn modelId="{36949C32-F444-40A3-8F4B-405EAFF9B5FD}" type="presParOf" srcId="{37BB4EFB-32B5-4B00-A780-EB050082EEE0}" destId="{F946EE70-376C-4B7C-BE8D-0D7A976AC356}" srcOrd="0" destOrd="0" presId="urn:microsoft.com/office/officeart/2005/8/layout/hList1"/>
    <dgm:cxn modelId="{0B73CF53-67A4-42E8-8237-CAE2FAC1BA6F}" type="presParOf" srcId="{37BB4EFB-32B5-4B00-A780-EB050082EEE0}" destId="{0FBD9B66-BF43-4BB8-80DB-3E45CC75BC71}" srcOrd="1" destOrd="0" presId="urn:microsoft.com/office/officeart/2005/8/layout/hList1"/>
    <dgm:cxn modelId="{B8A5C181-7582-406A-A132-ACCA4646EF90}" type="presParOf" srcId="{9E2E56D8-9383-47E4-9E3B-E896014B5685}" destId="{83FED250-D71D-4127-AB21-99DA7DF72EF3}" srcOrd="1" destOrd="0" presId="urn:microsoft.com/office/officeart/2005/8/layout/hList1"/>
    <dgm:cxn modelId="{6256038E-233F-4743-8176-863FD067D650}" type="presParOf" srcId="{9E2E56D8-9383-47E4-9E3B-E896014B5685}" destId="{2477B8A6-A5E7-4BA4-A52E-89591311E66D}" srcOrd="2" destOrd="0" presId="urn:microsoft.com/office/officeart/2005/8/layout/hList1"/>
    <dgm:cxn modelId="{1360EF0C-4FEA-40AD-BD5C-F953A5445D3C}" type="presParOf" srcId="{2477B8A6-A5E7-4BA4-A52E-89591311E66D}" destId="{A54AC2A0-B4FC-4926-9165-C31E9D187A94}" srcOrd="0" destOrd="0" presId="urn:microsoft.com/office/officeart/2005/8/layout/hList1"/>
    <dgm:cxn modelId="{514A0D34-41B0-494F-8DB2-2D73D11C2265}" type="presParOf" srcId="{2477B8A6-A5E7-4BA4-A52E-89591311E66D}" destId="{8701CEC1-63E9-4EA8-AA31-D5FC41254A5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DF2022-117E-442A-B9D9-0D8935B623CE}">
      <dsp:nvSpPr>
        <dsp:cNvPr id="0" name=""/>
        <dsp:cNvSpPr/>
      </dsp:nvSpPr>
      <dsp:spPr>
        <a:xfrm>
          <a:off x="35" y="24926"/>
          <a:ext cx="3440500" cy="1180800"/>
        </a:xfrm>
        <a:prstGeom prst="rect">
          <a:avLst/>
        </a:prstGeom>
        <a:solidFill>
          <a:srgbClr val="868686">
            <a:alpha val="25098"/>
          </a:srgbClr>
        </a:solidFill>
        <a:ln w="635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Approvals</a:t>
          </a:r>
        </a:p>
      </dsp:txBody>
      <dsp:txXfrm>
        <a:off x="35" y="24926"/>
        <a:ext cx="3440500" cy="1180800"/>
      </dsp:txXfrm>
    </dsp:sp>
    <dsp:sp modelId="{F2C33B59-C575-4481-B73F-D454FC695553}">
      <dsp:nvSpPr>
        <dsp:cNvPr id="0" name=""/>
        <dsp:cNvSpPr/>
      </dsp:nvSpPr>
      <dsp:spPr>
        <a:xfrm>
          <a:off x="35" y="1205726"/>
          <a:ext cx="3440500" cy="1800720"/>
        </a:xfrm>
        <a:prstGeom prst="rect">
          <a:avLst/>
        </a:prstGeom>
        <a:solidFill>
          <a:schemeClr val="accent3">
            <a:alpha val="90000"/>
          </a:schemeClr>
        </a:solidFill>
        <a:ln w="635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128016" rIns="0"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Specific project in statute or appropriations bill</a:t>
          </a:r>
        </a:p>
        <a:p>
          <a:pPr marL="228600" lvl="1" indent="-228600" algn="l" defTabSz="1066800">
            <a:lnSpc>
              <a:spcPct val="90000"/>
            </a:lnSpc>
            <a:spcBef>
              <a:spcPct val="0"/>
            </a:spcBef>
            <a:spcAft>
              <a:spcPct val="15000"/>
            </a:spcAft>
            <a:buChar char="•"/>
          </a:pPr>
          <a:r>
            <a:rPr lang="en-US" sz="2400" kern="1200"/>
            <a:t>Use of bond proceeds</a:t>
          </a:r>
        </a:p>
      </dsp:txBody>
      <dsp:txXfrm>
        <a:off x="35" y="1205726"/>
        <a:ext cx="3440500" cy="1800720"/>
      </dsp:txXfrm>
    </dsp:sp>
    <dsp:sp modelId="{467DB20B-EDDF-4BF3-9366-377937596E1E}">
      <dsp:nvSpPr>
        <dsp:cNvPr id="0" name=""/>
        <dsp:cNvSpPr/>
      </dsp:nvSpPr>
      <dsp:spPr>
        <a:xfrm>
          <a:off x="3922206" y="24926"/>
          <a:ext cx="3440500" cy="1180800"/>
        </a:xfrm>
        <a:prstGeom prst="rect">
          <a:avLst/>
        </a:prstGeom>
        <a:solidFill>
          <a:srgbClr val="868686">
            <a:alpha val="25098"/>
          </a:srgbClr>
        </a:solidFill>
        <a:ln w="635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Appropriations</a:t>
          </a:r>
        </a:p>
      </dsp:txBody>
      <dsp:txXfrm>
        <a:off x="3922206" y="24926"/>
        <a:ext cx="3440500" cy="1180800"/>
      </dsp:txXfrm>
    </dsp:sp>
    <dsp:sp modelId="{8E8967AB-1FB0-441F-8085-996A26E97FC6}">
      <dsp:nvSpPr>
        <dsp:cNvPr id="0" name=""/>
        <dsp:cNvSpPr/>
      </dsp:nvSpPr>
      <dsp:spPr>
        <a:xfrm>
          <a:off x="3922206" y="1205726"/>
          <a:ext cx="3440500" cy="1800720"/>
        </a:xfrm>
        <a:prstGeom prst="rect">
          <a:avLst/>
        </a:prstGeom>
        <a:solidFill>
          <a:schemeClr val="accent3">
            <a:alpha val="90000"/>
          </a:schemeClr>
        </a:solidFill>
        <a:ln w="635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128016" rIns="0"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To use bond proceeds</a:t>
          </a:r>
        </a:p>
        <a:p>
          <a:pPr marL="228600" lvl="1" indent="-228600" algn="l" defTabSz="1066800">
            <a:lnSpc>
              <a:spcPct val="90000"/>
            </a:lnSpc>
            <a:spcBef>
              <a:spcPct val="0"/>
            </a:spcBef>
            <a:spcAft>
              <a:spcPct val="15000"/>
            </a:spcAft>
            <a:buChar char="•"/>
          </a:pPr>
          <a:r>
            <a:rPr lang="en-US" sz="2400" kern="1200" dirty="0"/>
            <a:t>Amounts sufficient to pay debt service </a:t>
          </a:r>
        </a:p>
        <a:p>
          <a:pPr marL="228600" lvl="1" indent="-228600" algn="l" defTabSz="1066800">
            <a:lnSpc>
              <a:spcPct val="90000"/>
            </a:lnSpc>
            <a:spcBef>
              <a:spcPct val="0"/>
            </a:spcBef>
            <a:spcAft>
              <a:spcPct val="15000"/>
            </a:spcAft>
            <a:buChar char="•"/>
          </a:pPr>
          <a:endParaRPr lang="en-US" sz="2400" kern="1200" dirty="0"/>
        </a:p>
      </dsp:txBody>
      <dsp:txXfrm>
        <a:off x="3922206" y="1205726"/>
        <a:ext cx="3440500" cy="18007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6EE70-376C-4B7C-BE8D-0D7A976AC356}">
      <dsp:nvSpPr>
        <dsp:cNvPr id="0" name=""/>
        <dsp:cNvSpPr/>
      </dsp:nvSpPr>
      <dsp:spPr>
        <a:xfrm>
          <a:off x="712" y="340309"/>
          <a:ext cx="3550431" cy="576000"/>
        </a:xfrm>
        <a:prstGeom prst="rect">
          <a:avLst/>
        </a:prstGeom>
        <a:solidFill>
          <a:srgbClr val="868686">
            <a:alpha val="25098"/>
          </a:srgbClr>
        </a:solidFill>
        <a:ln w="3175"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Agency</a:t>
          </a:r>
        </a:p>
      </dsp:txBody>
      <dsp:txXfrm>
        <a:off x="712" y="340309"/>
        <a:ext cx="3550431" cy="576000"/>
      </dsp:txXfrm>
    </dsp:sp>
    <dsp:sp modelId="{0FBD9B66-BF43-4BB8-80DB-3E45CC75BC71}">
      <dsp:nvSpPr>
        <dsp:cNvPr id="0" name=""/>
        <dsp:cNvSpPr/>
      </dsp:nvSpPr>
      <dsp:spPr>
        <a:xfrm>
          <a:off x="712" y="916309"/>
          <a:ext cx="3550431" cy="2769281"/>
        </a:xfrm>
        <a:prstGeom prst="rect">
          <a:avLst/>
        </a:prstGeom>
        <a:noFill/>
        <a:ln w="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Executes Project</a:t>
          </a:r>
        </a:p>
        <a:p>
          <a:pPr marL="228600" lvl="1" indent="-228600" algn="l" defTabSz="889000">
            <a:lnSpc>
              <a:spcPct val="90000"/>
            </a:lnSpc>
            <a:spcBef>
              <a:spcPct val="0"/>
            </a:spcBef>
            <a:spcAft>
              <a:spcPct val="15000"/>
            </a:spcAft>
            <a:buChar char="•"/>
          </a:pPr>
          <a:r>
            <a:rPr lang="en-US" sz="2000" kern="1200" dirty="0"/>
            <a:t>Monthly Status Report</a:t>
          </a:r>
        </a:p>
        <a:p>
          <a:pPr marL="228600" lvl="1" indent="-228600" algn="l" defTabSz="889000">
            <a:lnSpc>
              <a:spcPct val="90000"/>
            </a:lnSpc>
            <a:spcBef>
              <a:spcPct val="0"/>
            </a:spcBef>
            <a:spcAft>
              <a:spcPct val="15000"/>
            </a:spcAft>
            <a:buChar char="•"/>
          </a:pPr>
          <a:r>
            <a:rPr lang="en-US" sz="2000" kern="1200" dirty="0"/>
            <a:t>May need to request debt service</a:t>
          </a:r>
        </a:p>
        <a:p>
          <a:pPr marL="228600" lvl="1" indent="-228600" algn="l" defTabSz="889000">
            <a:lnSpc>
              <a:spcPct val="90000"/>
            </a:lnSpc>
            <a:spcBef>
              <a:spcPct val="0"/>
            </a:spcBef>
            <a:spcAft>
              <a:spcPct val="15000"/>
            </a:spcAft>
            <a:buChar char="•"/>
          </a:pPr>
          <a:r>
            <a:rPr lang="en-US" sz="2000" kern="1200" dirty="0"/>
            <a:t>Request UB authority for unspent proceeds for next biennium (see next slide)</a:t>
          </a:r>
        </a:p>
        <a:p>
          <a:pPr marL="228600" lvl="1" indent="-228600" algn="l" defTabSz="889000">
            <a:lnSpc>
              <a:spcPct val="90000"/>
            </a:lnSpc>
            <a:spcBef>
              <a:spcPct val="0"/>
            </a:spcBef>
            <a:spcAft>
              <a:spcPct val="15000"/>
            </a:spcAft>
            <a:buChar char="•"/>
          </a:pPr>
          <a:endParaRPr lang="en-US" sz="2000" kern="1200"/>
        </a:p>
      </dsp:txBody>
      <dsp:txXfrm>
        <a:off x="712" y="916309"/>
        <a:ext cx="3550431" cy="2769281"/>
      </dsp:txXfrm>
    </dsp:sp>
    <dsp:sp modelId="{A54AC2A0-B4FC-4926-9165-C31E9D187A94}">
      <dsp:nvSpPr>
        <dsp:cNvPr id="0" name=""/>
        <dsp:cNvSpPr/>
      </dsp:nvSpPr>
      <dsp:spPr>
        <a:xfrm>
          <a:off x="4011490" y="340309"/>
          <a:ext cx="3740766" cy="576000"/>
        </a:xfrm>
        <a:prstGeom prst="rect">
          <a:avLst/>
        </a:prstGeom>
        <a:solidFill>
          <a:srgbClr val="868686">
            <a:alpha val="25098"/>
          </a:srgbClr>
        </a:solidFill>
        <a:ln w="3175"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TPFA</a:t>
          </a:r>
        </a:p>
      </dsp:txBody>
      <dsp:txXfrm>
        <a:off x="4011490" y="340309"/>
        <a:ext cx="3740766" cy="576000"/>
      </dsp:txXfrm>
    </dsp:sp>
    <dsp:sp modelId="{8701CEC1-63E9-4EA8-AA31-D5FC41254A55}">
      <dsp:nvSpPr>
        <dsp:cNvPr id="0" name=""/>
        <dsp:cNvSpPr/>
      </dsp:nvSpPr>
      <dsp:spPr>
        <a:xfrm>
          <a:off x="4011490" y="916309"/>
          <a:ext cx="3740766" cy="2769281"/>
        </a:xfrm>
        <a:prstGeom prst="rect">
          <a:avLst/>
        </a:prstGeom>
        <a:noFill/>
        <a:ln w="3175"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Pay debt service</a:t>
          </a:r>
        </a:p>
        <a:p>
          <a:pPr marL="228600" lvl="1" indent="-228600" algn="l" defTabSz="889000">
            <a:lnSpc>
              <a:spcPct val="90000"/>
            </a:lnSpc>
            <a:spcBef>
              <a:spcPct val="0"/>
            </a:spcBef>
            <a:spcAft>
              <a:spcPct val="15000"/>
            </a:spcAft>
            <a:buChar char="•"/>
          </a:pPr>
          <a:r>
            <a:rPr lang="en-US" sz="2000" kern="1200" dirty="0"/>
            <a:t>Monitor for IRS compliance</a:t>
          </a:r>
        </a:p>
        <a:p>
          <a:pPr marL="228600" lvl="1" indent="-228600" algn="l" defTabSz="889000">
            <a:lnSpc>
              <a:spcPct val="90000"/>
            </a:lnSpc>
            <a:spcBef>
              <a:spcPct val="0"/>
            </a:spcBef>
            <a:spcAft>
              <a:spcPct val="15000"/>
            </a:spcAft>
            <a:buChar char="•"/>
          </a:pPr>
          <a:r>
            <a:rPr lang="en-US" sz="2000" kern="1200" dirty="0"/>
            <a:t>Update agency on debt service requirements</a:t>
          </a:r>
        </a:p>
        <a:p>
          <a:pPr marL="228600" lvl="1" indent="-228600" algn="l" defTabSz="889000">
            <a:lnSpc>
              <a:spcPct val="90000"/>
            </a:lnSpc>
            <a:spcBef>
              <a:spcPct val="0"/>
            </a:spcBef>
            <a:spcAft>
              <a:spcPct val="15000"/>
            </a:spcAft>
            <a:buChar char="•"/>
          </a:pPr>
          <a:r>
            <a:rPr lang="en-US" sz="2000" kern="1200" dirty="0"/>
            <a:t>Monitor and request debt service appropriations</a:t>
          </a:r>
        </a:p>
      </dsp:txBody>
      <dsp:txXfrm>
        <a:off x="4011490" y="916309"/>
        <a:ext cx="3740766" cy="276928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144174" y="8867172"/>
            <a:ext cx="736345" cy="243220"/>
          </a:xfrm>
          <a:prstGeom prst="rect">
            <a:avLst/>
          </a:prstGeom>
          <a:noFill/>
          <a:ln w="12700">
            <a:noFill/>
            <a:miter lim="800000"/>
            <a:headEnd/>
            <a:tailEnd/>
          </a:ln>
          <a:effectLst/>
        </p:spPr>
        <p:txBody>
          <a:bodyPr wrap="none" lIns="87999" tIns="44800" rIns="87999" bIns="44800">
            <a:spAutoFit/>
          </a:bodyPr>
          <a:lstStyle/>
          <a:p>
            <a:pPr algn="ctr" defTabSz="875910" eaLnBrk="0" hangingPunct="0">
              <a:lnSpc>
                <a:spcPct val="90000"/>
              </a:lnSpc>
              <a:defRPr/>
            </a:pPr>
            <a:r>
              <a:rPr lang="en-US" sz="1100">
                <a:effectLst/>
                <a:latin typeface="Arial" charset="0"/>
              </a:rPr>
              <a:t>Page </a:t>
            </a:r>
            <a:fld id="{88CD022F-F202-43F6-9506-8B77BA729F1F}" type="slidenum">
              <a:rPr lang="en-US" sz="1100">
                <a:effectLst/>
                <a:latin typeface="Arial" charset="0"/>
              </a:rPr>
              <a:pPr algn="ctr" defTabSz="875910" eaLnBrk="0" hangingPunct="0">
                <a:lnSpc>
                  <a:spcPct val="90000"/>
                </a:lnSpc>
                <a:defRPr/>
              </a:pPr>
              <a:t>‹#›</a:t>
            </a:fld>
            <a:endParaRPr lang="en-US" sz="1100">
              <a:effectLst/>
              <a:latin typeface="Arial" charset="0"/>
            </a:endParaRPr>
          </a:p>
        </p:txBody>
      </p:sp>
    </p:spTree>
    <p:extLst>
      <p:ext uri="{BB962C8B-B14F-4D97-AF65-F5344CB8AC3E}">
        <p14:creationId xmlns:p14="http://schemas.microsoft.com/office/powerpoint/2010/main" val="255851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2419" y="4422458"/>
            <a:ext cx="5178264" cy="4190367"/>
          </a:xfrm>
          <a:prstGeom prst="rect">
            <a:avLst/>
          </a:prstGeom>
          <a:noFill/>
          <a:ln w="12700">
            <a:noFill/>
            <a:miter lim="800000"/>
            <a:headEnd/>
            <a:tailEnd/>
          </a:ln>
          <a:effectLst/>
        </p:spPr>
        <p:txBody>
          <a:bodyPr vert="horz" wrap="square" lIns="91200" tIns="44800" rIns="91200" bIns="44800"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p:cNvSpPr>
            <a:spLocks noChangeArrowheads="1"/>
          </p:cNvSpPr>
          <p:nvPr/>
        </p:nvSpPr>
        <p:spPr bwMode="auto">
          <a:xfrm>
            <a:off x="3144174" y="8867172"/>
            <a:ext cx="736345" cy="243220"/>
          </a:xfrm>
          <a:prstGeom prst="rect">
            <a:avLst/>
          </a:prstGeom>
          <a:noFill/>
          <a:ln w="12700">
            <a:noFill/>
            <a:miter lim="800000"/>
            <a:headEnd/>
            <a:tailEnd/>
          </a:ln>
          <a:effectLst/>
        </p:spPr>
        <p:txBody>
          <a:bodyPr wrap="none" lIns="87999" tIns="44800" rIns="87999" bIns="44800">
            <a:spAutoFit/>
          </a:bodyPr>
          <a:lstStyle/>
          <a:p>
            <a:pPr algn="ctr" defTabSz="875910" eaLnBrk="0" hangingPunct="0">
              <a:lnSpc>
                <a:spcPct val="90000"/>
              </a:lnSpc>
              <a:defRPr/>
            </a:pPr>
            <a:r>
              <a:rPr lang="en-US" sz="1100">
                <a:effectLst/>
                <a:latin typeface="Arial" charset="0"/>
              </a:rPr>
              <a:t>Page </a:t>
            </a:r>
            <a:fld id="{52704D76-59CF-476F-91BF-CF1017649A02}" type="slidenum">
              <a:rPr lang="en-US" sz="1100">
                <a:effectLst/>
                <a:latin typeface="Arial" charset="0"/>
              </a:rPr>
              <a:pPr algn="ctr" defTabSz="875910" eaLnBrk="0" hangingPunct="0">
                <a:lnSpc>
                  <a:spcPct val="90000"/>
                </a:lnSpc>
                <a:defRPr/>
              </a:pPr>
              <a:t>‹#›</a:t>
            </a:fld>
            <a:endParaRPr lang="en-US" sz="1100">
              <a:effectLst/>
              <a:latin typeface="Arial" charset="0"/>
            </a:endParaRPr>
          </a:p>
        </p:txBody>
      </p:sp>
      <p:sp>
        <p:nvSpPr>
          <p:cNvPr id="71684" name="Rectangle 4"/>
          <p:cNvSpPr>
            <a:spLocks noGrp="1" noRot="1" noChangeAspect="1" noChangeArrowheads="1" noTextEdit="1"/>
          </p:cNvSpPr>
          <p:nvPr>
            <p:ph type="sldImg" idx="2"/>
          </p:nvPr>
        </p:nvSpPr>
        <p:spPr bwMode="auto">
          <a:xfrm>
            <a:off x="1196975" y="706438"/>
            <a:ext cx="4633913" cy="3475037"/>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536287081"/>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710265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a:cs typeface="Arial"/>
            </a:endParaRPr>
          </a:p>
        </p:txBody>
      </p:sp>
    </p:spTree>
    <p:extLst>
      <p:ext uri="{BB962C8B-B14F-4D97-AF65-F5344CB8AC3E}">
        <p14:creationId xmlns:p14="http://schemas.microsoft.com/office/powerpoint/2010/main" val="1593824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1707182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r>
              <a:rPr lang="en-US" dirty="0"/>
              <a:t>add link to instructions</a:t>
            </a:r>
          </a:p>
        </p:txBody>
      </p:sp>
    </p:spTree>
    <p:extLst>
      <p:ext uri="{BB962C8B-B14F-4D97-AF65-F5344CB8AC3E}">
        <p14:creationId xmlns:p14="http://schemas.microsoft.com/office/powerpoint/2010/main" val="41120122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cs typeface="Arial"/>
            </a:endParaRPr>
          </a:p>
        </p:txBody>
      </p:sp>
    </p:spTree>
    <p:extLst>
      <p:ext uri="{BB962C8B-B14F-4D97-AF65-F5344CB8AC3E}">
        <p14:creationId xmlns:p14="http://schemas.microsoft.com/office/powerpoint/2010/main" val="2746290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8330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8830475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6865049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090409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a:ln/>
        </p:spPr>
      </p:sp>
      <p:sp>
        <p:nvSpPr>
          <p:cNvPr id="79875" name="Rectangle 3"/>
          <p:cNvSpPr>
            <a:spLocks noGrp="1"/>
          </p:cNvSpPr>
          <p:nvPr>
            <p:ph type="body" idx="1"/>
          </p:nvPr>
        </p:nvSpPr>
        <p:spPr>
          <a:noFill/>
          <a:ln w="9525"/>
        </p:spPr>
        <p:txBody>
          <a:bodyPr/>
          <a:lstStyle/>
          <a:p>
            <a:pPr eaLnBrk="1" hangingPunct="1"/>
            <a:endParaRPr lang="en-US"/>
          </a:p>
        </p:txBody>
      </p:sp>
    </p:spTree>
    <p:extLst>
      <p:ext uri="{BB962C8B-B14F-4D97-AF65-F5344CB8AC3E}">
        <p14:creationId xmlns:p14="http://schemas.microsoft.com/office/powerpoint/2010/main" val="642369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325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4913432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09736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045970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629109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pPr eaLnBrk="1" hangingPunct="1">
              <a:spcBef>
                <a:spcPct val="0"/>
              </a:spcBef>
            </a:pPr>
            <a:endParaRPr lang="en-US"/>
          </a:p>
        </p:txBody>
      </p:sp>
    </p:spTree>
    <p:extLst>
      <p:ext uri="{BB962C8B-B14F-4D97-AF65-F5344CB8AC3E}">
        <p14:creationId xmlns:p14="http://schemas.microsoft.com/office/powerpoint/2010/main" val="24785514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991329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2959029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0178344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12653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622248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995067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29038378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AEA15-875C-481B-B14F-DA6687AF00A3}" type="slidenum">
              <a:rPr lang="en-US"/>
              <a:pPr/>
              <a:t>31</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8431422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AEA15-875C-481B-B14F-DA6687AF00A3}" type="slidenum">
              <a:rPr lang="en-US"/>
              <a:pPr/>
              <a:t>32</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2853388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w="9525"/>
        </p:spPr>
        <p:txBody>
          <a:bodyPr/>
          <a:lstStyle/>
          <a:p>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w="9525"/>
        </p:spPr>
        <p:txBody>
          <a:bodyPr/>
          <a:lstStyle/>
          <a:p>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1810881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6375808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5915620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586335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01439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1486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pPr eaLnBrk="1" hangingPunct="1"/>
            <a:endParaRPr lang="en-US" dirty="0"/>
          </a:p>
        </p:txBody>
      </p:sp>
    </p:spTree>
    <p:extLst>
      <p:ext uri="{BB962C8B-B14F-4D97-AF65-F5344CB8AC3E}">
        <p14:creationId xmlns:p14="http://schemas.microsoft.com/office/powerpoint/2010/main" val="4245880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Discuss amounts/types of debt/current outstanding/other data points. Examples from LAR, % allocation of issued debt</a:t>
            </a:r>
          </a:p>
          <a:p>
            <a:endParaRPr lang="en-US" dirty="0">
              <a:latin typeface="Arial"/>
              <a:cs typeface="Arial"/>
            </a:endParaRPr>
          </a:p>
        </p:txBody>
      </p:sp>
    </p:spTree>
    <p:extLst>
      <p:ext uri="{BB962C8B-B14F-4D97-AF65-F5344CB8AC3E}">
        <p14:creationId xmlns:p14="http://schemas.microsoft.com/office/powerpoint/2010/main" val="967095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78218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169068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82651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1657525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sz="2400">
              <a:effectLst/>
            </a:endParaRPr>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sz="2400">
              <a:effectLst/>
            </a:endParaRPr>
          </a:p>
        </p:txBody>
      </p:sp>
      <p:sp>
        <p:nvSpPr>
          <p:cNvPr id="6" name="Rectangle 5"/>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sz="2400">
              <a:effectLst/>
            </a:endParaRPr>
          </a:p>
        </p:txBody>
      </p:sp>
      <p:sp>
        <p:nvSpPr>
          <p:cNvPr id="539652" name="Rectangle 4"/>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539653" name="Rectangle 5"/>
          <p:cNvSpPr>
            <a:spLocks noGrp="1" noChangeArrowheads="1"/>
          </p:cNvSpPr>
          <p:nvPr>
            <p:ph type="subTitle" sz="quarter" idx="1"/>
          </p:nvPr>
        </p:nvSpPr>
        <p:spPr>
          <a:xfrm>
            <a:off x="2057400" y="4114800"/>
            <a:ext cx="6400800" cy="1752600"/>
          </a:xfrm>
        </p:spPr>
        <p:txBody>
          <a:bodyPr/>
          <a:lstStyle>
            <a:lvl1pPr marL="0" indent="0" algn="ctr">
              <a:buFontTx/>
              <a:buNone/>
              <a:defRPr b="0">
                <a:latin typeface="Times New Roman" pitchFamily="18" charset="0"/>
              </a:defRPr>
            </a:lvl1pPr>
          </a:lstStyle>
          <a:p>
            <a:r>
              <a:rPr lang="en-US"/>
              <a:t>Click to edit Master subtitle style</a:t>
            </a:r>
          </a:p>
        </p:txBody>
      </p:sp>
      <p:sp>
        <p:nvSpPr>
          <p:cNvPr id="7" name="Rectangle 8"/>
          <p:cNvSpPr>
            <a:spLocks noGrp="1" noChangeArrowheads="1"/>
          </p:cNvSpPr>
          <p:nvPr>
            <p:ph type="sldNum" sz="quarter" idx="10"/>
          </p:nvPr>
        </p:nvSpPr>
        <p:spPr/>
        <p:txBody>
          <a:bodyPr/>
          <a:lstStyle>
            <a:lvl1pPr>
              <a:defRPr sz="1200">
                <a:latin typeface="+mn-lt"/>
              </a:defRPr>
            </a:lvl1pPr>
          </a:lstStyle>
          <a:p>
            <a:pPr>
              <a:defRPr/>
            </a:pPr>
            <a:fld id="{C623D8A2-0652-4667-8897-A59110199622}" type="slidenum">
              <a:rPr lang="en-US" smtClean="0"/>
              <a:pPr>
                <a:defRPr/>
              </a:pPr>
              <a:t>‹#›</a:t>
            </a:fld>
            <a:endParaRPr lang="en-US" dirty="0"/>
          </a:p>
        </p:txBody>
      </p:sp>
    </p:spTree>
  </p:cSld>
  <p:clrMapOvr>
    <a:masterClrMapping/>
  </p:clrMapOvr>
  <p:transition spd="med">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4BCEEED8-9D01-4F0E-9678-B3C21AA86936}" type="slidenum">
              <a:rPr lang="en-US" smtClean="0"/>
              <a:pPr>
                <a:defRPr/>
              </a:pPr>
              <a:t>‹#›</a:t>
            </a:fld>
            <a:endParaRPr lang="en-US" dirty="0"/>
          </a:p>
        </p:txBody>
      </p:sp>
    </p:spTree>
  </p:cSld>
  <p:clrMapOvr>
    <a:masterClrMapping/>
  </p:clrMapOvr>
  <p:transition spd="med">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51E13762-E25F-4178-B057-FB97476B2565}" type="slidenum">
              <a:rPr lang="en-US" smtClean="0"/>
              <a:pPr>
                <a:defRPr/>
              </a:pPr>
              <a:t>‹#›</a:t>
            </a:fld>
            <a:endParaRPr lang="en-US" dirty="0"/>
          </a:p>
        </p:txBody>
      </p:sp>
    </p:spTree>
  </p:cSld>
  <p:clrMapOvr>
    <a:masterClrMapping/>
  </p:clrMapOvr>
  <p:transition spd="med">
    <p:cu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hart Placeholder 2"/>
          <p:cNvSpPr>
            <a:spLocks noGrp="1"/>
          </p:cNvSpPr>
          <p:nvPr>
            <p:ph type="chart" idx="1"/>
          </p:nvPr>
        </p:nvSpPr>
        <p:spPr>
          <a:xfrm>
            <a:off x="685800" y="1981200"/>
            <a:ext cx="7772400" cy="4114800"/>
          </a:xfrm>
        </p:spPr>
        <p:txBody>
          <a:bodyPr/>
          <a:lstStyle/>
          <a:p>
            <a:pPr lvl="0"/>
            <a:endParaRPr lang="en-US" noProof="0"/>
          </a:p>
        </p:txBody>
      </p:sp>
      <p:sp>
        <p:nvSpPr>
          <p:cNvPr id="4" name="Rectangle 10">
            <a:extLst>
              <a:ext uri="{FF2B5EF4-FFF2-40B4-BE49-F238E27FC236}">
                <a16:creationId xmlns:a16="http://schemas.microsoft.com/office/drawing/2014/main" id="{FEEEBD56-06C8-4538-BA50-3B5935A382F0}"/>
              </a:ext>
            </a:extLst>
          </p:cNvPr>
          <p:cNvSpPr>
            <a:spLocks noGrp="1" noChangeArrowheads="1"/>
          </p:cNvSpPr>
          <p:nvPr>
            <p:ph type="sldNum" sz="quarter" idx="10"/>
          </p:nvPr>
        </p:nvSpPr>
        <p:spPr>
          <a:xfrm>
            <a:off x="6037342" y="6324600"/>
            <a:ext cx="2420858" cy="319601"/>
          </a:xfrm>
          <a:ln/>
        </p:spPr>
        <p:txBody>
          <a:bodyPr/>
          <a:lstStyle>
            <a:lvl1pPr>
              <a:defRPr sz="1200">
                <a:latin typeface="+mn-lt"/>
              </a:defRPr>
            </a:lvl1pPr>
          </a:lstStyle>
          <a:p>
            <a:pPr>
              <a:defRPr/>
            </a:pPr>
            <a:fld id="{93C186D8-FAE2-4EA3-9488-AC7074609DBD}" type="slidenum">
              <a:rPr lang="en-US" smtClean="0"/>
              <a:pPr>
                <a:defRPr/>
              </a:pPr>
              <a:t>‹#›</a:t>
            </a:fld>
            <a:endParaRPr lang="en-US" dirty="0"/>
          </a:p>
        </p:txBody>
      </p:sp>
    </p:spTree>
  </p:cSld>
  <p:clrMapOvr>
    <a:masterClrMapping/>
  </p:clrMapOvr>
  <p:transition spd="med">
    <p:cu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93C186D8-FAE2-4EA3-9488-AC7074609DBD}" type="slidenum">
              <a:rPr lang="en-US" smtClean="0"/>
              <a:pPr>
                <a:defRPr/>
              </a:pPr>
              <a:t>‹#›</a:t>
            </a:fld>
            <a:endParaRPr lang="en-US" dirty="0"/>
          </a:p>
        </p:txBody>
      </p:sp>
    </p:spTree>
  </p:cSld>
  <p:clrMapOvr>
    <a:masterClrMapping/>
  </p:clrMapOvr>
  <p:transition spd="med">
    <p:cu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10"/>
          <p:cNvSpPr>
            <a:spLocks noGrp="1" noChangeArrowheads="1"/>
          </p:cNvSpPr>
          <p:nvPr>
            <p:ph type="sldNum" sz="quarter" idx="10"/>
          </p:nvPr>
        </p:nvSpPr>
        <p:spPr>
          <a:ln/>
        </p:spPr>
        <p:txBody>
          <a:bodyPr/>
          <a:lstStyle>
            <a:lvl1pPr>
              <a:defRPr sz="1200">
                <a:latin typeface="+mn-lt"/>
              </a:defRPr>
            </a:lvl1pPr>
          </a:lstStyle>
          <a:p>
            <a:pPr>
              <a:defRPr/>
            </a:pPr>
            <a:fld id="{77DC2655-30C0-4444-9DD0-DC1ECF3FBB23}" type="slidenum">
              <a:rPr lang="en-US" smtClean="0"/>
              <a:pPr>
                <a:defRPr/>
              </a:pPr>
              <a:t>‹#›</a:t>
            </a:fld>
            <a:endParaRPr lang="en-US" dirty="0"/>
          </a:p>
        </p:txBody>
      </p:sp>
    </p:spTree>
  </p:cSld>
  <p:clrMapOvr>
    <a:masterClrMapping/>
  </p:clrMapOvr>
  <p:transition spd="med">
    <p:cu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22836A17-6722-4ECC-8DD7-D162389BE3ED}" type="slidenum">
              <a:rPr lang="en-US" smtClean="0"/>
              <a:pPr>
                <a:defRPr/>
              </a:pPr>
              <a:t>‹#›</a:t>
            </a:fld>
            <a:endParaRPr lang="en-US" dirty="0"/>
          </a:p>
        </p:txBody>
      </p:sp>
    </p:spTree>
  </p:cSld>
  <p:clrMapOvr>
    <a:masterClrMapping/>
  </p:clrMapOvr>
  <p:transition spd="med">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sldNum" sz="quarter" idx="10"/>
          </p:nvPr>
        </p:nvSpPr>
        <p:spPr>
          <a:ln/>
        </p:spPr>
        <p:txBody>
          <a:bodyPr/>
          <a:lstStyle>
            <a:lvl1pPr>
              <a:defRPr sz="1200">
                <a:latin typeface="Arial (Body)"/>
              </a:defRPr>
            </a:lvl1pPr>
          </a:lstStyle>
          <a:p>
            <a:pPr>
              <a:defRPr/>
            </a:pPr>
            <a:fld id="{44174204-8A5A-4378-BEE6-D44BEEDE0C2A}" type="slidenum">
              <a:rPr lang="en-US" smtClean="0"/>
              <a:pPr>
                <a:defRPr/>
              </a:pPr>
              <a:t>‹#›</a:t>
            </a:fld>
            <a:endParaRPr lang="en-US" dirty="0"/>
          </a:p>
        </p:txBody>
      </p:sp>
    </p:spTree>
  </p:cSld>
  <p:clrMapOvr>
    <a:masterClrMapping/>
  </p:clrMapOvr>
  <p:transition spd="med">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027340DD-1541-4477-89DF-C99DF9C5556A}" type="slidenum">
              <a:rPr lang="en-US" smtClean="0"/>
              <a:pPr>
                <a:defRPr/>
              </a:pPr>
              <a:t>‹#›</a:t>
            </a:fld>
            <a:endParaRPr lang="en-US" dirty="0"/>
          </a:p>
        </p:txBody>
      </p:sp>
    </p:spTree>
  </p:cSld>
  <p:clrMapOvr>
    <a:masterClrMapping/>
  </p:clrMapOvr>
  <p:transition spd="med">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0F6045F9-C40F-494A-84F2-17905DE39D00}" type="slidenum">
              <a:rPr lang="en-US" smtClean="0"/>
              <a:pPr>
                <a:defRPr/>
              </a:pPr>
              <a:t>‹#›</a:t>
            </a:fld>
            <a:endParaRPr lang="en-US" dirty="0"/>
          </a:p>
        </p:txBody>
      </p:sp>
    </p:spTree>
  </p:cSld>
  <p:clrMapOvr>
    <a:masterClrMapping/>
  </p:clrMapOvr>
  <p:transition spd="med">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p:cNvSpPr>
            <a:spLocks noGrp="1" noChangeArrowheads="1"/>
          </p:cNvSpPr>
          <p:nvPr>
            <p:ph type="sldNum" sz="quarter" idx="10"/>
          </p:nvPr>
        </p:nvSpPr>
        <p:spPr>
          <a:ln/>
        </p:spPr>
        <p:txBody>
          <a:bodyPr/>
          <a:lstStyle>
            <a:lvl1pPr>
              <a:defRPr sz="1200">
                <a:latin typeface="+mn-lt"/>
              </a:defRPr>
            </a:lvl1pPr>
          </a:lstStyle>
          <a:p>
            <a:pPr>
              <a:defRPr/>
            </a:pPr>
            <a:fld id="{79D30FAC-1541-483E-B8E7-217AD6E55D0F}" type="slidenum">
              <a:rPr lang="en-US" smtClean="0"/>
              <a:pPr>
                <a:defRPr/>
              </a:pPr>
              <a:t>‹#›</a:t>
            </a:fld>
            <a:endParaRPr lang="en-US" dirty="0"/>
          </a:p>
        </p:txBody>
      </p:sp>
    </p:spTree>
  </p:cSld>
  <p:clrMapOvr>
    <a:masterClrMapping/>
  </p:clrMapOvr>
  <p:transition spd="med">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p:cNvSpPr>
            <a:spLocks noGrp="1" noChangeArrowheads="1"/>
          </p:cNvSpPr>
          <p:nvPr>
            <p:ph type="sldNum" sz="quarter" idx="10"/>
          </p:nvPr>
        </p:nvSpPr>
        <p:spPr>
          <a:ln/>
        </p:spPr>
        <p:txBody>
          <a:bodyPr/>
          <a:lstStyle>
            <a:lvl1pPr>
              <a:defRPr sz="1200">
                <a:latin typeface="+mn-lt"/>
              </a:defRPr>
            </a:lvl1pPr>
          </a:lstStyle>
          <a:p>
            <a:pPr>
              <a:defRPr/>
            </a:pPr>
            <a:fld id="{1C26E91A-F21E-4452-AEA2-F4D45037BEAA}" type="slidenum">
              <a:rPr lang="en-US" smtClean="0"/>
              <a:pPr>
                <a:defRPr/>
              </a:pPr>
              <a:t>‹#›</a:t>
            </a:fld>
            <a:endParaRPr lang="en-US" dirty="0"/>
          </a:p>
        </p:txBody>
      </p:sp>
    </p:spTree>
  </p:cSld>
  <p:clrMapOvr>
    <a:masterClrMapping/>
  </p:clrMapOvr>
  <p:transition spd="med">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sldNum" sz="quarter" idx="10"/>
          </p:nvPr>
        </p:nvSpPr>
        <p:spPr>
          <a:ln/>
        </p:spPr>
        <p:txBody>
          <a:bodyPr/>
          <a:lstStyle>
            <a:lvl1pPr>
              <a:defRPr sz="1200">
                <a:latin typeface="+mn-lt"/>
              </a:defRPr>
            </a:lvl1pPr>
          </a:lstStyle>
          <a:p>
            <a:pPr>
              <a:defRPr/>
            </a:pPr>
            <a:fld id="{4FF59366-FDF1-47FF-B1BE-FAA997C23AC4}" type="slidenum">
              <a:rPr lang="en-US" smtClean="0"/>
              <a:pPr>
                <a:defRPr/>
              </a:pPr>
              <a:t>‹#›</a:t>
            </a:fld>
            <a:endParaRPr lang="en-US" dirty="0"/>
          </a:p>
        </p:txBody>
      </p:sp>
    </p:spTree>
  </p:cSld>
  <p:clrMapOvr>
    <a:masterClrMapping/>
  </p:clrMapOvr>
  <p:transition spd="med">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6376DF76-FE7C-4121-9888-7155906C72A6}" type="slidenum">
              <a:rPr lang="en-US" smtClean="0"/>
              <a:pPr>
                <a:defRPr/>
              </a:pPr>
              <a:t>‹#›</a:t>
            </a:fld>
            <a:endParaRPr lang="en-US" dirty="0"/>
          </a:p>
        </p:txBody>
      </p:sp>
    </p:spTree>
  </p:cSld>
  <p:clrMapOvr>
    <a:masterClrMapping/>
  </p:clrMapOvr>
  <p:transition spd="med">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1873BFE0-92F8-4C1B-916A-FFC9F3B42341}" type="slidenum">
              <a:rPr lang="en-US" smtClean="0"/>
              <a:pPr>
                <a:defRPr/>
              </a:pPr>
              <a:t>‹#›</a:t>
            </a:fld>
            <a:endParaRPr lang="en-US" dirty="0"/>
          </a:p>
        </p:txBody>
      </p:sp>
    </p:spTree>
  </p:cSld>
  <p:clrMapOvr>
    <a:masterClrMapping/>
  </p:clrMapOvr>
  <p:transition spd="med">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8629"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sz="2400">
              <a:effectLst/>
            </a:endParaRPr>
          </a:p>
        </p:txBody>
      </p:sp>
      <p:sp>
        <p:nvSpPr>
          <p:cNvPr id="538630"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3076"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38634" name="Rectangle 10"/>
          <p:cNvSpPr>
            <a:spLocks noGrp="1" noChangeArrowheads="1"/>
          </p:cNvSpPr>
          <p:nvPr>
            <p:ph type="sldNum" sz="quarter" idx="4"/>
          </p:nvPr>
        </p:nvSpPr>
        <p:spPr bwMode="auto">
          <a:xfrm>
            <a:off x="6037342" y="6324600"/>
            <a:ext cx="2420858" cy="319601"/>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effectLst/>
              </a:defRPr>
            </a:lvl1pPr>
          </a:lstStyle>
          <a:p>
            <a:pPr algn="l">
              <a:defRPr/>
            </a:pPr>
            <a:r>
              <a:rPr lang="en-US"/>
              <a:t>                                               </a:t>
            </a:r>
            <a:fld id="{BBAD6785-A54A-448B-9493-0F07FB9AE4D0}" type="slidenum">
              <a:rPr lang="en-US" smtClean="0"/>
              <a:pPr algn="l">
                <a:defRPr/>
              </a:pPr>
              <a:t>‹#›</a:t>
            </a:fld>
            <a:endParaRPr lang="en-US"/>
          </a:p>
        </p:txBody>
      </p:sp>
      <p:sp>
        <p:nvSpPr>
          <p:cNvPr id="538638" name="Rectangle 14"/>
          <p:cNvSpPr>
            <a:spLocks noChangeArrowheads="1"/>
          </p:cNvSpPr>
          <p:nvPr userDrawn="1"/>
        </p:nvSpPr>
        <p:spPr bwMode="auto">
          <a:xfrm>
            <a:off x="0" y="15240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sz="2400">
              <a:effectLst/>
            </a:endParaRPr>
          </a:p>
        </p:txBody>
      </p:sp>
      <p:sp>
        <p:nvSpPr>
          <p:cNvPr id="538637" name="Rectangle 13"/>
          <p:cNvSpPr>
            <a:spLocks noChangeArrowheads="1"/>
          </p:cNvSpPr>
          <p:nvPr userDrawn="1"/>
        </p:nvSpPr>
        <p:spPr bwMode="auto">
          <a:xfrm>
            <a:off x="0" y="15240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sz="2400">
              <a:effectLst/>
            </a:endParaRPr>
          </a:p>
        </p:txBody>
      </p:sp>
      <p:pic>
        <p:nvPicPr>
          <p:cNvPr id="8" name="Picture 7" descr="Logo&#10;&#10;Description automatically generated">
            <a:extLst>
              <a:ext uri="{FF2B5EF4-FFF2-40B4-BE49-F238E27FC236}">
                <a16:creationId xmlns:a16="http://schemas.microsoft.com/office/drawing/2014/main" id="{08DF0662-2B92-46CF-A9CC-D7D44022AACC}"/>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8243" y="6228801"/>
            <a:ext cx="514105" cy="511196"/>
          </a:xfrm>
          <a:prstGeom prst="rect">
            <a:avLst/>
          </a:prstGeom>
        </p:spPr>
      </p:pic>
    </p:spTree>
  </p:cSld>
  <p:clrMap bg1="lt1" tx1="dk1" bg2="lt2" tx2="dk2" accent1="accent1" accent2="accent2" accent3="accent3" accent4="accent4" accent5="accent5" accent6="accent6" hlink="hlink" folHlink="folHlink"/>
  <p:sldLayoutIdLst>
    <p:sldLayoutId id="2147485498" r:id="rId1"/>
    <p:sldLayoutId id="2147485483" r:id="rId2"/>
    <p:sldLayoutId id="2147485484" r:id="rId3"/>
    <p:sldLayoutId id="2147485485" r:id="rId4"/>
    <p:sldLayoutId id="2147485486" r:id="rId5"/>
    <p:sldLayoutId id="2147485487" r:id="rId6"/>
    <p:sldLayoutId id="2147485488" r:id="rId7"/>
    <p:sldLayoutId id="2147485489" r:id="rId8"/>
    <p:sldLayoutId id="2147485490" r:id="rId9"/>
    <p:sldLayoutId id="2147485491" r:id="rId10"/>
    <p:sldLayoutId id="2147485492" r:id="rId11"/>
    <p:sldLayoutId id="2147485493" r:id="rId12"/>
    <p:sldLayoutId id="2147485494" r:id="rId13"/>
    <p:sldLayoutId id="2147485495" r:id="rId14"/>
    <p:sldLayoutId id="2147485496" r:id="rId15"/>
  </p:sldLayoutIdLst>
  <p:transition spd="med">
    <p:cut/>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150000"/>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a:xfrm>
            <a:off x="609600" y="1066800"/>
            <a:ext cx="8001000" cy="1676400"/>
          </a:xfrm>
        </p:spPr>
        <p:txBody>
          <a:bodyPr/>
          <a:lstStyle/>
          <a:p>
            <a:pPr eaLnBrk="1" hangingPunct="1">
              <a:defRPr/>
            </a:pPr>
            <a:r>
              <a:rPr kumimoji="1" lang="en-US" sz="3600" b="1" dirty="0">
                <a:solidFill>
                  <a:srgbClr val="0070C0"/>
                </a:solidFill>
                <a:latin typeface="Arial" pitchFamily="34" charset="0"/>
                <a:cs typeface="Arial" pitchFamily="34" charset="0"/>
              </a:rPr>
              <a:t>Texas Public Finance Authority</a:t>
            </a:r>
            <a:br>
              <a:rPr kumimoji="1" lang="en-US" sz="3600" b="1" dirty="0">
                <a:solidFill>
                  <a:srgbClr val="0070C0"/>
                </a:solidFill>
                <a:latin typeface="Arial" pitchFamily="34" charset="0"/>
                <a:cs typeface="Arial" pitchFamily="34" charset="0"/>
              </a:rPr>
            </a:br>
            <a:r>
              <a:rPr kumimoji="1" lang="en-US" sz="3600" b="1" dirty="0">
                <a:solidFill>
                  <a:srgbClr val="0070C0"/>
                </a:solidFill>
                <a:latin typeface="Arial" pitchFamily="34" charset="0"/>
                <a:cs typeface="Arial" pitchFamily="34" charset="0"/>
              </a:rPr>
              <a:t>Client Agency Training</a:t>
            </a:r>
          </a:p>
        </p:txBody>
      </p:sp>
      <p:sp>
        <p:nvSpPr>
          <p:cNvPr id="6147" name="Rectangle 3"/>
          <p:cNvSpPr>
            <a:spLocks noGrp="1" noChangeArrowheads="1"/>
          </p:cNvSpPr>
          <p:nvPr>
            <p:ph type="subTitle" idx="1"/>
          </p:nvPr>
        </p:nvSpPr>
        <p:spPr>
          <a:xfrm>
            <a:off x="685800" y="3200400"/>
            <a:ext cx="7391400" cy="2895600"/>
          </a:xfrm>
        </p:spPr>
        <p:txBody>
          <a:bodyPr/>
          <a:lstStyle/>
          <a:p>
            <a:pPr algn="l" eaLnBrk="1" hangingPunct="1">
              <a:lnSpc>
                <a:spcPct val="70000"/>
              </a:lnSpc>
            </a:pPr>
            <a:endParaRPr lang="en-US" sz="2800" dirty="0"/>
          </a:p>
          <a:p>
            <a:pPr algn="l" eaLnBrk="1" hangingPunct="1">
              <a:lnSpc>
                <a:spcPct val="70000"/>
              </a:lnSpc>
            </a:pPr>
            <a:endParaRPr lang="en-US" sz="2800" dirty="0"/>
          </a:p>
          <a:p>
            <a:pPr algn="l" eaLnBrk="1" hangingPunct="1">
              <a:lnSpc>
                <a:spcPct val="70000"/>
              </a:lnSpc>
            </a:pPr>
            <a:endParaRPr lang="en-US" sz="2800" dirty="0"/>
          </a:p>
          <a:p>
            <a:pPr algn="l" eaLnBrk="1" hangingPunct="1">
              <a:lnSpc>
                <a:spcPct val="70000"/>
              </a:lnSpc>
            </a:pPr>
            <a:r>
              <a:rPr lang="en-US" sz="2800" dirty="0">
                <a:latin typeface="Arial"/>
                <a:cs typeface="Arial"/>
              </a:rPr>
              <a:t>July 1, 2022</a:t>
            </a:r>
          </a:p>
          <a:p>
            <a:pPr algn="l" eaLnBrk="1" hangingPunct="1">
              <a:lnSpc>
                <a:spcPct val="70000"/>
              </a:lnSpc>
            </a:pPr>
            <a:endParaRPr lang="en-US" sz="2000" dirty="0">
              <a:latin typeface="Arial" charset="0"/>
            </a:endParaRPr>
          </a:p>
          <a:p>
            <a:pPr algn="l" eaLnBrk="1" hangingPunct="1">
              <a:lnSpc>
                <a:spcPct val="70000"/>
              </a:lnSpc>
            </a:pPr>
            <a:endParaRPr lang="en-US" sz="2000" dirty="0">
              <a:latin typeface="Arial" charset="0"/>
            </a:endParaRPr>
          </a:p>
          <a:p>
            <a:pPr algn="l" eaLnBrk="1" hangingPunct="1">
              <a:lnSpc>
                <a:spcPct val="70000"/>
              </a:lnSpc>
            </a:pPr>
            <a:r>
              <a:rPr lang="en-US" sz="1800" dirty="0">
                <a:latin typeface="Arial"/>
                <a:cs typeface="Arial"/>
              </a:rPr>
              <a:t>Texas Public Finance Authority</a:t>
            </a:r>
          </a:p>
          <a:p>
            <a:pPr algn="l" eaLnBrk="1" hangingPunct="1">
              <a:lnSpc>
                <a:spcPct val="70000"/>
              </a:lnSpc>
            </a:pPr>
            <a:r>
              <a:rPr lang="en-US" sz="1400" dirty="0">
                <a:latin typeface="Arial"/>
                <a:cs typeface="Arial"/>
              </a:rPr>
              <a:t>Lee Deviney, Executive Director</a:t>
            </a:r>
          </a:p>
          <a:p>
            <a:pPr algn="l" eaLnBrk="1" hangingPunct="1">
              <a:lnSpc>
                <a:spcPct val="70000"/>
              </a:lnSpc>
            </a:pPr>
            <a:r>
              <a:rPr lang="en-US" sz="1400" u="sng" dirty="0">
                <a:solidFill>
                  <a:srgbClr val="FF0000"/>
                </a:solidFill>
                <a:latin typeface="Arial"/>
                <a:cs typeface="Arial"/>
              </a:rPr>
              <a:t>lee.deviney@tpfa.texas.gov</a:t>
            </a:r>
          </a:p>
          <a:p>
            <a:pPr algn="l" eaLnBrk="1" hangingPunct="1">
              <a:lnSpc>
                <a:spcPct val="70000"/>
              </a:lnSpc>
            </a:pPr>
            <a:r>
              <a:rPr lang="en-US" sz="1400" dirty="0">
                <a:latin typeface="Arial"/>
                <a:cs typeface="Arial"/>
              </a:rPr>
              <a:t>512-463-5544</a:t>
            </a:r>
          </a:p>
          <a:p>
            <a:pPr algn="l" eaLnBrk="1" hangingPunct="1">
              <a:lnSpc>
                <a:spcPct val="70000"/>
              </a:lnSpc>
            </a:pPr>
            <a:r>
              <a:rPr lang="en-US" sz="1400" dirty="0">
                <a:latin typeface="Arial"/>
                <a:cs typeface="Arial"/>
              </a:rPr>
              <a:t>www.tpfa.texas.gov</a:t>
            </a:r>
          </a:p>
          <a:p>
            <a:pPr algn="l" eaLnBrk="1" hangingPunct="1">
              <a:lnSpc>
                <a:spcPct val="70000"/>
              </a:lnSpc>
            </a:pPr>
            <a:r>
              <a:rPr lang="en-US" sz="1400" dirty="0">
                <a:latin typeface="Times New Roman"/>
                <a:cs typeface="Times New Roman"/>
              </a:rPr>
              <a:t>				</a:t>
            </a:r>
          </a:p>
          <a:p>
            <a:pPr algn="l" eaLnBrk="1" hangingPunct="1">
              <a:lnSpc>
                <a:spcPct val="70000"/>
              </a:lnSpc>
            </a:pPr>
            <a:endParaRPr lang="en-US" sz="1400" dirty="0">
              <a:latin typeface="Arial" charset="0"/>
            </a:endParaRPr>
          </a:p>
        </p:txBody>
      </p:sp>
    </p:spTree>
    <p:extLst>
      <p:ext uri="{BB962C8B-B14F-4D97-AF65-F5344CB8AC3E}">
        <p14:creationId xmlns:p14="http://schemas.microsoft.com/office/powerpoint/2010/main" val="2633907843"/>
      </p:ext>
    </p:extLst>
  </p:cSld>
  <p:clrMapOvr>
    <a:masterClrMapping/>
  </p:clrMapOvr>
  <p:transition spd="med">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10</a:t>
            </a:fld>
            <a:endParaRPr lang="en-US"/>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Requesting Bond Authority</a:t>
            </a:r>
          </a:p>
        </p:txBody>
      </p:sp>
      <p:sp>
        <p:nvSpPr>
          <p:cNvPr id="28676" name="Rectangle 3"/>
          <p:cNvSpPr>
            <a:spLocks noGrp="1" noChangeArrowheads="1"/>
          </p:cNvSpPr>
          <p:nvPr>
            <p:ph type="body" idx="1"/>
          </p:nvPr>
        </p:nvSpPr>
        <p:spPr/>
        <p:txBody>
          <a:bodyPr/>
          <a:lstStyle/>
          <a:p>
            <a:pPr marL="0" indent="0" eaLnBrk="1" hangingPunct="1">
              <a:spcAft>
                <a:spcPts val="600"/>
              </a:spcAft>
              <a:buClrTx/>
              <a:buSzPct val="100000"/>
              <a:buNone/>
            </a:pPr>
            <a:r>
              <a:rPr lang="en-US" sz="2600" b="0" dirty="0">
                <a:cs typeface="Arial" charset="0"/>
              </a:rPr>
              <a:t>Agency, LBB, or Legislative member provides TPFA with </a:t>
            </a:r>
          </a:p>
          <a:p>
            <a:pPr marL="1009650" lvl="1" indent="-609600" eaLnBrk="1" hangingPunct="1">
              <a:spcAft>
                <a:spcPts val="600"/>
              </a:spcAft>
              <a:buSzPct val="100000"/>
              <a:buFont typeface="Wingdings" pitchFamily="2" charset="2"/>
              <a:buAutoNum type="arabicPeriod"/>
            </a:pPr>
            <a:r>
              <a:rPr lang="en-US" sz="2200" b="0" dirty="0">
                <a:cs typeface="Arial" charset="0"/>
              </a:rPr>
              <a:t>Draft of proposed authorizing language</a:t>
            </a:r>
          </a:p>
          <a:p>
            <a:pPr marL="1009650" lvl="1" indent="-609600" eaLnBrk="1" hangingPunct="1">
              <a:spcAft>
                <a:spcPts val="600"/>
              </a:spcAft>
              <a:buSzPct val="100000"/>
              <a:buFont typeface="Wingdings" pitchFamily="2" charset="2"/>
              <a:buAutoNum type="arabicPeriod"/>
            </a:pPr>
            <a:r>
              <a:rPr lang="en-US" sz="2200" b="0" dirty="0">
                <a:cs typeface="Arial" charset="0"/>
              </a:rPr>
              <a:t>Amount to be requested</a:t>
            </a:r>
          </a:p>
          <a:p>
            <a:pPr marL="1009650" lvl="1" indent="-609600" eaLnBrk="1" hangingPunct="1">
              <a:spcAft>
                <a:spcPts val="600"/>
              </a:spcAft>
              <a:buSzPct val="100000"/>
              <a:buFont typeface="Wingdings" pitchFamily="2" charset="2"/>
              <a:buAutoNum type="arabicPeriod"/>
            </a:pPr>
            <a:r>
              <a:rPr lang="en-US" sz="2200" b="0" dirty="0">
                <a:cs typeface="Arial" charset="0"/>
              </a:rPr>
              <a:t>Description of the project</a:t>
            </a:r>
          </a:p>
          <a:p>
            <a:pPr marL="1009650" lvl="1" indent="-609600" eaLnBrk="1" hangingPunct="1">
              <a:spcAft>
                <a:spcPts val="600"/>
              </a:spcAft>
              <a:buSzPct val="100000"/>
              <a:buFont typeface="Wingdings" pitchFamily="2" charset="2"/>
              <a:buAutoNum type="arabicPeriod"/>
            </a:pPr>
            <a:r>
              <a:rPr lang="en-US" sz="2200" b="0" dirty="0">
                <a:cs typeface="Arial" charset="0"/>
              </a:rPr>
              <a:t>Estimated Expenditure schedule</a:t>
            </a:r>
          </a:p>
          <a:p>
            <a:pPr marL="0" indent="0" algn="just" eaLnBrk="1" hangingPunct="1">
              <a:spcAft>
                <a:spcPts val="600"/>
              </a:spcAft>
              <a:buClrTx/>
              <a:buSzPct val="100000"/>
              <a:buNone/>
            </a:pPr>
            <a:r>
              <a:rPr lang="en-US" sz="2200" b="0" dirty="0">
                <a:cs typeface="Arial" charset="0"/>
              </a:rPr>
              <a:t>TPFA will prepare debt service estimates and recommend use of existing programs or available financing options based on the following information</a:t>
            </a:r>
          </a:p>
          <a:p>
            <a:pPr marL="609600" indent="-609600" eaLnBrk="1" hangingPunct="1">
              <a:spcAft>
                <a:spcPts val="600"/>
              </a:spcAft>
              <a:buClrTx/>
              <a:buSzPct val="100000"/>
              <a:buFont typeface="Wingdings" pitchFamily="2" charset="2"/>
              <a:buAutoNum type="arabicPeriod"/>
            </a:pPr>
            <a:endParaRPr lang="en-US" sz="2600" b="0" dirty="0">
              <a:cs typeface="Arial" charset="0"/>
            </a:endParaRPr>
          </a:p>
        </p:txBody>
      </p:sp>
    </p:spTree>
    <p:extLst>
      <p:ext uri="{BB962C8B-B14F-4D97-AF65-F5344CB8AC3E}">
        <p14:creationId xmlns:p14="http://schemas.microsoft.com/office/powerpoint/2010/main" val="3889700650"/>
      </p:ext>
    </p:extLst>
  </p:cSld>
  <p:clrMapOvr>
    <a:masterClrMapping/>
  </p:clrMapOvr>
  <p:transition spd="med">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11</a:t>
            </a:fld>
            <a:endParaRPr lang="en-US"/>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Legislative Authorization</a:t>
            </a:r>
          </a:p>
        </p:txBody>
      </p:sp>
      <p:sp>
        <p:nvSpPr>
          <p:cNvPr id="28676" name="Rectangle 3"/>
          <p:cNvSpPr>
            <a:spLocks noGrp="1" noChangeArrowheads="1"/>
          </p:cNvSpPr>
          <p:nvPr>
            <p:ph type="body" idx="1"/>
          </p:nvPr>
        </p:nvSpPr>
        <p:spPr/>
        <p:txBody>
          <a:bodyPr/>
          <a:lstStyle/>
          <a:p>
            <a:pPr marL="0" indent="0" eaLnBrk="1" hangingPunct="1">
              <a:spcAft>
                <a:spcPts val="600"/>
              </a:spcAft>
              <a:buClrTx/>
              <a:buSzPct val="100000"/>
              <a:buNone/>
            </a:pPr>
            <a:r>
              <a:rPr lang="en-US" sz="2600" b="0" dirty="0">
                <a:cs typeface="Arial" charset="0"/>
              </a:rPr>
              <a:t>The Legislature must authorize the specific project for which bonds are to be issued.</a:t>
            </a:r>
          </a:p>
          <a:p>
            <a:pPr marL="1009650" lvl="1" indent="-609600" eaLnBrk="1" hangingPunct="1">
              <a:spcAft>
                <a:spcPts val="600"/>
              </a:spcAft>
              <a:buSzPct val="100000"/>
              <a:buFont typeface="Wingdings" pitchFamily="2" charset="2"/>
              <a:buAutoNum type="arabicPeriod"/>
            </a:pPr>
            <a:endParaRPr lang="en-US" sz="2000" b="0" i="1" dirty="0">
              <a:cs typeface="Arial" charset="0"/>
            </a:endParaRPr>
          </a:p>
        </p:txBody>
      </p:sp>
      <p:graphicFrame>
        <p:nvGraphicFramePr>
          <p:cNvPr id="3" name="Diagram 2">
            <a:extLst>
              <a:ext uri="{FF2B5EF4-FFF2-40B4-BE49-F238E27FC236}">
                <a16:creationId xmlns:a16="http://schemas.microsoft.com/office/drawing/2014/main" id="{A21697AD-ADFB-4D77-BC49-33807A4F8757}"/>
              </a:ext>
            </a:extLst>
          </p:cNvPr>
          <p:cNvGraphicFramePr/>
          <p:nvPr>
            <p:extLst>
              <p:ext uri="{D42A27DB-BD31-4B8C-83A1-F6EECF244321}">
                <p14:modId xmlns:p14="http://schemas.microsoft.com/office/powerpoint/2010/main" val="1658158580"/>
              </p:ext>
            </p:extLst>
          </p:nvPr>
        </p:nvGraphicFramePr>
        <p:xfrm>
          <a:off x="819150" y="2918577"/>
          <a:ext cx="7362742" cy="30313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3406226"/>
      </p:ext>
    </p:extLst>
  </p:cSld>
  <p:clrMapOvr>
    <a:masterClrMapping/>
  </p:clrMapOvr>
  <p:transition spd="med">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12</a:t>
            </a:fld>
            <a:endParaRPr lang="en-US"/>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Request for Financing</a:t>
            </a:r>
          </a:p>
        </p:txBody>
      </p:sp>
      <p:sp>
        <p:nvSpPr>
          <p:cNvPr id="28676" name="Rectangle 3"/>
          <p:cNvSpPr>
            <a:spLocks noGrp="1" noChangeArrowheads="1"/>
          </p:cNvSpPr>
          <p:nvPr>
            <p:ph type="body" idx="1"/>
          </p:nvPr>
        </p:nvSpPr>
        <p:spPr>
          <a:xfrm>
            <a:off x="685800" y="2203450"/>
            <a:ext cx="7772400" cy="3136900"/>
          </a:xfrm>
        </p:spPr>
        <p:txBody>
          <a:bodyPr/>
          <a:lstStyle/>
          <a:p>
            <a:pPr eaLnBrk="1" hangingPunct="1">
              <a:spcAft>
                <a:spcPts val="600"/>
              </a:spcAft>
              <a:buClrTx/>
              <a:buSzPct val="100000"/>
              <a:buFont typeface="Arial" panose="020B0604020202020204" pitchFamily="34" charset="0"/>
              <a:buChar char="•"/>
            </a:pPr>
            <a:r>
              <a:rPr lang="en-US" sz="2600" b="0" dirty="0">
                <a:cs typeface="Arial" charset="0"/>
              </a:rPr>
              <a:t>Required by TPFA Board Rules</a:t>
            </a:r>
          </a:p>
          <a:p>
            <a:pPr lvl="1" eaLnBrk="1" hangingPunct="1">
              <a:spcAft>
                <a:spcPts val="600"/>
              </a:spcAft>
              <a:buSzPct val="100000"/>
              <a:buFont typeface="Arial" panose="020B0604020202020204" pitchFamily="34" charset="0"/>
              <a:buChar char="•"/>
            </a:pPr>
            <a:r>
              <a:rPr lang="en-US" sz="1800" b="0" dirty="0">
                <a:cs typeface="Arial" charset="0"/>
              </a:rPr>
              <a:t>34 Texas Administrative Code, Section 221.3</a:t>
            </a:r>
          </a:p>
          <a:p>
            <a:pPr eaLnBrk="1" hangingPunct="1">
              <a:spcAft>
                <a:spcPts val="600"/>
              </a:spcAft>
              <a:buClrTx/>
              <a:buSzPct val="100000"/>
              <a:buFont typeface="Arial" panose="020B0604020202020204" pitchFamily="34" charset="0"/>
              <a:buChar char="•"/>
            </a:pPr>
            <a:r>
              <a:rPr lang="en-US" sz="2600" b="0" dirty="0">
                <a:cs typeface="Arial" charset="0"/>
              </a:rPr>
              <a:t>Submitted by Client Agency at least 30 days prior to being considered at a TPFA Board meeting.</a:t>
            </a:r>
          </a:p>
          <a:p>
            <a:pPr eaLnBrk="1" hangingPunct="1">
              <a:spcAft>
                <a:spcPts val="600"/>
              </a:spcAft>
              <a:buClrTx/>
              <a:buSzPct val="100000"/>
              <a:buFont typeface="Arial" panose="020B0604020202020204" pitchFamily="34" charset="0"/>
              <a:buChar char="•"/>
            </a:pPr>
            <a:r>
              <a:rPr lang="en-US" sz="2600" b="0" dirty="0">
                <a:cs typeface="Arial" charset="0"/>
              </a:rPr>
              <a:t>Includes Cover Letter, Resolution, Project Description, Budget, and Expenditure Schedule</a:t>
            </a:r>
          </a:p>
        </p:txBody>
      </p:sp>
    </p:spTree>
    <p:extLst>
      <p:ext uri="{BB962C8B-B14F-4D97-AF65-F5344CB8AC3E}">
        <p14:creationId xmlns:p14="http://schemas.microsoft.com/office/powerpoint/2010/main" val="4256712725"/>
      </p:ext>
    </p:extLst>
  </p:cSld>
  <p:clrMapOvr>
    <a:masterClrMapping/>
  </p:clrMapOvr>
  <p:transition spd="med">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13</a:t>
            </a:fld>
            <a:endParaRPr lang="en-US" dirty="0"/>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Issuance Process</a:t>
            </a:r>
          </a:p>
        </p:txBody>
      </p:sp>
      <p:grpSp>
        <p:nvGrpSpPr>
          <p:cNvPr id="28" name="Group 27">
            <a:extLst>
              <a:ext uri="{FF2B5EF4-FFF2-40B4-BE49-F238E27FC236}">
                <a16:creationId xmlns:a16="http://schemas.microsoft.com/office/drawing/2014/main" id="{71E97533-CF40-44F8-B6DF-008D1A73B2AB}"/>
              </a:ext>
            </a:extLst>
          </p:cNvPr>
          <p:cNvGrpSpPr/>
          <p:nvPr/>
        </p:nvGrpSpPr>
        <p:grpSpPr>
          <a:xfrm>
            <a:off x="478264" y="2334536"/>
            <a:ext cx="7774784" cy="2241648"/>
            <a:chOff x="550232" y="2708188"/>
            <a:chExt cx="7774784" cy="2241648"/>
          </a:xfrm>
        </p:grpSpPr>
        <p:sp>
          <p:nvSpPr>
            <p:cNvPr id="4" name="Arrow: Notched Right 3">
              <a:extLst>
                <a:ext uri="{FF2B5EF4-FFF2-40B4-BE49-F238E27FC236}">
                  <a16:creationId xmlns:a16="http://schemas.microsoft.com/office/drawing/2014/main" id="{2B8C1F0D-1E04-4010-A33F-6812E176E494}"/>
                </a:ext>
              </a:extLst>
            </p:cNvPr>
            <p:cNvSpPr/>
            <p:nvPr/>
          </p:nvSpPr>
          <p:spPr>
            <a:xfrm>
              <a:off x="556592" y="3586674"/>
              <a:ext cx="6631388" cy="419791"/>
            </a:xfrm>
            <a:prstGeom prst="notchedRightArrow">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5" name="Freeform: Shape 4">
              <a:extLst>
                <a:ext uri="{FF2B5EF4-FFF2-40B4-BE49-F238E27FC236}">
                  <a16:creationId xmlns:a16="http://schemas.microsoft.com/office/drawing/2014/main" id="{C8AE031F-4DB9-4736-8619-AFE9F341D233}"/>
                </a:ext>
              </a:extLst>
            </p:cNvPr>
            <p:cNvSpPr/>
            <p:nvPr/>
          </p:nvSpPr>
          <p:spPr>
            <a:xfrm>
              <a:off x="550232" y="2708188"/>
              <a:ext cx="1097280" cy="640080"/>
            </a:xfrm>
            <a:custGeom>
              <a:avLst/>
              <a:gdLst>
                <a:gd name="connsiteX0" fmla="*/ 0 w 1095881"/>
                <a:gd name="connsiteY0" fmla="*/ 0 h 1649214"/>
                <a:gd name="connsiteX1" fmla="*/ 1095881 w 1095881"/>
                <a:gd name="connsiteY1" fmla="*/ 0 h 1649214"/>
                <a:gd name="connsiteX2" fmla="*/ 1095881 w 1095881"/>
                <a:gd name="connsiteY2" fmla="*/ 1649214 h 1649214"/>
                <a:gd name="connsiteX3" fmla="*/ 0 w 1095881"/>
                <a:gd name="connsiteY3" fmla="*/ 1649214 h 1649214"/>
                <a:gd name="connsiteX4" fmla="*/ 0 w 1095881"/>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5881" h="1649214">
                  <a:moveTo>
                    <a:pt x="0" y="0"/>
                  </a:moveTo>
                  <a:lnTo>
                    <a:pt x="1095881" y="0"/>
                  </a:lnTo>
                  <a:lnTo>
                    <a:pt x="1095881"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Request for Financing</a:t>
              </a:r>
            </a:p>
          </p:txBody>
        </p:sp>
        <p:sp>
          <p:nvSpPr>
            <p:cNvPr id="6" name="Oval 5">
              <a:extLst>
                <a:ext uri="{FF2B5EF4-FFF2-40B4-BE49-F238E27FC236}">
                  <a16:creationId xmlns:a16="http://schemas.microsoft.com/office/drawing/2014/main" id="{26961F49-277E-489B-A4F8-9757F622E778}"/>
                </a:ext>
              </a:extLst>
            </p:cNvPr>
            <p:cNvSpPr/>
            <p:nvPr/>
          </p:nvSpPr>
          <p:spPr>
            <a:xfrm>
              <a:off x="1020229" y="3538880"/>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Freeform: Shape 6">
              <a:extLst>
                <a:ext uri="{FF2B5EF4-FFF2-40B4-BE49-F238E27FC236}">
                  <a16:creationId xmlns:a16="http://schemas.microsoft.com/office/drawing/2014/main" id="{16D5FCA1-1F91-4AC7-A916-E28950D10BC7}"/>
                </a:ext>
              </a:extLst>
            </p:cNvPr>
            <p:cNvSpPr/>
            <p:nvPr/>
          </p:nvSpPr>
          <p:spPr>
            <a:xfrm>
              <a:off x="1094865" y="4258753"/>
              <a:ext cx="1203831" cy="553619"/>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TPFA Board Approval</a:t>
              </a:r>
            </a:p>
          </p:txBody>
        </p:sp>
        <p:sp>
          <p:nvSpPr>
            <p:cNvPr id="8" name="Oval 7">
              <a:extLst>
                <a:ext uri="{FF2B5EF4-FFF2-40B4-BE49-F238E27FC236}">
                  <a16:creationId xmlns:a16="http://schemas.microsoft.com/office/drawing/2014/main" id="{3FD0E91E-C133-400B-B05E-E756F9C4085F}"/>
                </a:ext>
              </a:extLst>
            </p:cNvPr>
            <p:cNvSpPr/>
            <p:nvPr/>
          </p:nvSpPr>
          <p:spPr>
            <a:xfrm>
              <a:off x="1612272" y="3868830"/>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Freeform: Shape 12">
              <a:extLst>
                <a:ext uri="{FF2B5EF4-FFF2-40B4-BE49-F238E27FC236}">
                  <a16:creationId xmlns:a16="http://schemas.microsoft.com/office/drawing/2014/main" id="{56464D88-1D29-46C9-B6CC-DFA9CA293AEC}"/>
                </a:ext>
              </a:extLst>
            </p:cNvPr>
            <p:cNvSpPr/>
            <p:nvPr/>
          </p:nvSpPr>
          <p:spPr>
            <a:xfrm>
              <a:off x="2248891" y="2708188"/>
              <a:ext cx="1097280" cy="640080"/>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Document Preparation</a:t>
              </a:r>
            </a:p>
          </p:txBody>
        </p:sp>
        <p:sp>
          <p:nvSpPr>
            <p:cNvPr id="14" name="Oval 13">
              <a:extLst>
                <a:ext uri="{FF2B5EF4-FFF2-40B4-BE49-F238E27FC236}">
                  <a16:creationId xmlns:a16="http://schemas.microsoft.com/office/drawing/2014/main" id="{C7EF22E4-BEC1-45EA-BF8D-BC33A1C9CD0A}"/>
                </a:ext>
              </a:extLst>
            </p:cNvPr>
            <p:cNvSpPr/>
            <p:nvPr/>
          </p:nvSpPr>
          <p:spPr>
            <a:xfrm>
              <a:off x="2699558" y="3547944"/>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Freeform: Shape 14">
              <a:extLst>
                <a:ext uri="{FF2B5EF4-FFF2-40B4-BE49-F238E27FC236}">
                  <a16:creationId xmlns:a16="http://schemas.microsoft.com/office/drawing/2014/main" id="{5169CF49-A5DE-49BE-8661-25DCDDA2E2C2}"/>
                </a:ext>
              </a:extLst>
            </p:cNvPr>
            <p:cNvSpPr/>
            <p:nvPr/>
          </p:nvSpPr>
          <p:spPr>
            <a:xfrm>
              <a:off x="2868577" y="4244871"/>
              <a:ext cx="1345539" cy="704965"/>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Bond Review Board Approval</a:t>
              </a:r>
            </a:p>
          </p:txBody>
        </p:sp>
        <p:sp>
          <p:nvSpPr>
            <p:cNvPr id="17" name="Freeform: Shape 16">
              <a:extLst>
                <a:ext uri="{FF2B5EF4-FFF2-40B4-BE49-F238E27FC236}">
                  <a16:creationId xmlns:a16="http://schemas.microsoft.com/office/drawing/2014/main" id="{35F42C5C-17EB-473E-AE01-4A8185ACDBEC}"/>
                </a:ext>
              </a:extLst>
            </p:cNvPr>
            <p:cNvSpPr/>
            <p:nvPr/>
          </p:nvSpPr>
          <p:spPr>
            <a:xfrm>
              <a:off x="3855621" y="2708188"/>
              <a:ext cx="1097280" cy="407415"/>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Bond Sale</a:t>
              </a:r>
            </a:p>
          </p:txBody>
        </p:sp>
        <p:sp>
          <p:nvSpPr>
            <p:cNvPr id="19" name="Freeform: Shape 18">
              <a:extLst>
                <a:ext uri="{FF2B5EF4-FFF2-40B4-BE49-F238E27FC236}">
                  <a16:creationId xmlns:a16="http://schemas.microsoft.com/office/drawing/2014/main" id="{2FE5488D-58C2-45C2-BAF8-A669A1B2CBCE}"/>
                </a:ext>
              </a:extLst>
            </p:cNvPr>
            <p:cNvSpPr/>
            <p:nvPr/>
          </p:nvSpPr>
          <p:spPr>
            <a:xfrm>
              <a:off x="4626897" y="4242597"/>
              <a:ext cx="1595664" cy="611049"/>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Attorney General Approval</a:t>
              </a:r>
            </a:p>
          </p:txBody>
        </p:sp>
        <p:sp>
          <p:nvSpPr>
            <p:cNvPr id="21" name="Freeform: Shape 20">
              <a:extLst>
                <a:ext uri="{FF2B5EF4-FFF2-40B4-BE49-F238E27FC236}">
                  <a16:creationId xmlns:a16="http://schemas.microsoft.com/office/drawing/2014/main" id="{E7F539D7-FFDE-487E-BDCA-64BC6EA9747D}"/>
                </a:ext>
              </a:extLst>
            </p:cNvPr>
            <p:cNvSpPr/>
            <p:nvPr/>
          </p:nvSpPr>
          <p:spPr>
            <a:xfrm>
              <a:off x="5761243" y="2708188"/>
              <a:ext cx="1097280" cy="375564"/>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dirty="0">
                  <a:effectLst/>
                </a:rPr>
                <a:t>Closing</a:t>
              </a:r>
            </a:p>
          </p:txBody>
        </p:sp>
        <p:sp>
          <p:nvSpPr>
            <p:cNvPr id="23" name="Freeform: Shape 22">
              <a:extLst>
                <a:ext uri="{FF2B5EF4-FFF2-40B4-BE49-F238E27FC236}">
                  <a16:creationId xmlns:a16="http://schemas.microsoft.com/office/drawing/2014/main" id="{385E9631-576E-4F36-ADDE-8145D71D3C12}"/>
                </a:ext>
              </a:extLst>
            </p:cNvPr>
            <p:cNvSpPr/>
            <p:nvPr/>
          </p:nvSpPr>
          <p:spPr>
            <a:xfrm>
              <a:off x="7322095" y="3547944"/>
              <a:ext cx="1002921" cy="497245"/>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400" kern="1200">
                  <a:effectLst/>
                </a:rPr>
                <a:t>Project Funding</a:t>
              </a:r>
            </a:p>
          </p:txBody>
        </p:sp>
        <p:sp>
          <p:nvSpPr>
            <p:cNvPr id="25" name="Freeform: Shape 24">
              <a:extLst>
                <a:ext uri="{FF2B5EF4-FFF2-40B4-BE49-F238E27FC236}">
                  <a16:creationId xmlns:a16="http://schemas.microsoft.com/office/drawing/2014/main" id="{6A35B4F7-F2FA-49C9-B366-29992DC2C50B}"/>
                </a:ext>
              </a:extLst>
            </p:cNvPr>
            <p:cNvSpPr/>
            <p:nvPr/>
          </p:nvSpPr>
          <p:spPr>
            <a:xfrm>
              <a:off x="6857027" y="2887020"/>
              <a:ext cx="702984" cy="497245"/>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26720" tIns="426720" rIns="426720" bIns="426720" numCol="1" spcCol="1270" anchor="b" anchorCtr="0">
              <a:noAutofit/>
            </a:bodyPr>
            <a:lstStyle/>
            <a:p>
              <a:pPr marL="0" lvl="0" indent="0" algn="ctr" defTabSz="2667000">
                <a:lnSpc>
                  <a:spcPct val="90000"/>
                </a:lnSpc>
                <a:spcBef>
                  <a:spcPct val="0"/>
                </a:spcBef>
                <a:spcAft>
                  <a:spcPct val="35000"/>
                </a:spcAft>
                <a:buNone/>
              </a:pPr>
              <a:endParaRPr lang="en-US" sz="6000" kern="1200"/>
            </a:p>
          </p:txBody>
        </p:sp>
        <p:sp>
          <p:nvSpPr>
            <p:cNvPr id="30" name="Oval 29">
              <a:extLst>
                <a:ext uri="{FF2B5EF4-FFF2-40B4-BE49-F238E27FC236}">
                  <a16:creationId xmlns:a16="http://schemas.microsoft.com/office/drawing/2014/main" id="{23051001-2F48-4DB5-AE71-90BAB116600D}"/>
                </a:ext>
              </a:extLst>
            </p:cNvPr>
            <p:cNvSpPr/>
            <p:nvPr/>
          </p:nvSpPr>
          <p:spPr>
            <a:xfrm>
              <a:off x="3488858" y="3868830"/>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1" name="Oval 30">
              <a:extLst>
                <a:ext uri="{FF2B5EF4-FFF2-40B4-BE49-F238E27FC236}">
                  <a16:creationId xmlns:a16="http://schemas.microsoft.com/office/drawing/2014/main" id="{63210E5C-6E77-4B05-B8B2-B1BF7D8945A4}"/>
                </a:ext>
              </a:extLst>
            </p:cNvPr>
            <p:cNvSpPr/>
            <p:nvPr/>
          </p:nvSpPr>
          <p:spPr>
            <a:xfrm>
              <a:off x="4326402" y="3547943"/>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2" name="Oval 31">
              <a:extLst>
                <a:ext uri="{FF2B5EF4-FFF2-40B4-BE49-F238E27FC236}">
                  <a16:creationId xmlns:a16="http://schemas.microsoft.com/office/drawing/2014/main" id="{3777C493-0A48-450D-97F8-1121DAF06ABF}"/>
                </a:ext>
              </a:extLst>
            </p:cNvPr>
            <p:cNvSpPr/>
            <p:nvPr/>
          </p:nvSpPr>
          <p:spPr>
            <a:xfrm>
              <a:off x="5302356" y="3887483"/>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3" name="Oval 32">
              <a:extLst>
                <a:ext uri="{FF2B5EF4-FFF2-40B4-BE49-F238E27FC236}">
                  <a16:creationId xmlns:a16="http://schemas.microsoft.com/office/drawing/2014/main" id="{8C042CD2-7F5A-43B2-9298-07D9AFCA960A}"/>
                </a:ext>
              </a:extLst>
            </p:cNvPr>
            <p:cNvSpPr/>
            <p:nvPr/>
          </p:nvSpPr>
          <p:spPr>
            <a:xfrm>
              <a:off x="6257047" y="3554823"/>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sp>
        <p:nvSpPr>
          <p:cNvPr id="27" name="TextBox 26">
            <a:extLst>
              <a:ext uri="{FF2B5EF4-FFF2-40B4-BE49-F238E27FC236}">
                <a16:creationId xmlns:a16="http://schemas.microsoft.com/office/drawing/2014/main" id="{FC8856EE-1443-49B9-AA53-2C3E2E22522A}"/>
              </a:ext>
            </a:extLst>
          </p:cNvPr>
          <p:cNvSpPr txBox="1"/>
          <p:nvPr/>
        </p:nvSpPr>
        <p:spPr>
          <a:xfrm>
            <a:off x="579502" y="4951065"/>
            <a:ext cx="7673546" cy="830997"/>
          </a:xfrm>
          <a:prstGeom prst="rect">
            <a:avLst/>
          </a:prstGeom>
          <a:noFill/>
        </p:spPr>
        <p:txBody>
          <a:bodyPr wrap="square" rtlCol="0">
            <a:spAutoFit/>
          </a:bodyPr>
          <a:lstStyle/>
          <a:p>
            <a:pPr algn="just"/>
            <a:r>
              <a:rPr lang="en-US" sz="1600" dirty="0">
                <a:effectLst/>
                <a:latin typeface="Arial (Body)"/>
              </a:rPr>
              <a:t>The issuance process from beginning to end generally takes 120-150 days but can be longer depending on the scope and complexity of the project, revenue source, or other factors.</a:t>
            </a:r>
          </a:p>
        </p:txBody>
      </p:sp>
      <p:cxnSp>
        <p:nvCxnSpPr>
          <p:cNvPr id="28672" name="Straight Connector 28671">
            <a:extLst>
              <a:ext uri="{FF2B5EF4-FFF2-40B4-BE49-F238E27FC236}">
                <a16:creationId xmlns:a16="http://schemas.microsoft.com/office/drawing/2014/main" id="{8E7FC58D-B166-40E0-8C1C-1C6F1BF0CC1C}"/>
              </a:ext>
            </a:extLst>
          </p:cNvPr>
          <p:cNvCxnSpPr>
            <a:cxnSpLocks/>
            <a:stCxn id="31" idx="0"/>
          </p:cNvCxnSpPr>
          <p:nvPr/>
        </p:nvCxnSpPr>
        <p:spPr bwMode="auto">
          <a:xfrm flipV="1">
            <a:off x="4338944" y="2746505"/>
            <a:ext cx="0" cy="448157"/>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64" name="Straight Connector 63">
            <a:extLst>
              <a:ext uri="{FF2B5EF4-FFF2-40B4-BE49-F238E27FC236}">
                <a16:creationId xmlns:a16="http://schemas.microsoft.com/office/drawing/2014/main" id="{08AB7420-67E2-4781-ABF3-E72E27900A64}"/>
              </a:ext>
            </a:extLst>
          </p:cNvPr>
          <p:cNvCxnSpPr>
            <a:cxnSpLocks/>
            <a:stCxn id="33" idx="0"/>
          </p:cNvCxnSpPr>
          <p:nvPr/>
        </p:nvCxnSpPr>
        <p:spPr bwMode="auto">
          <a:xfrm flipH="1" flipV="1">
            <a:off x="6265376" y="2707479"/>
            <a:ext cx="4213" cy="473692"/>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0" name="Straight Connector 69">
            <a:extLst>
              <a:ext uri="{FF2B5EF4-FFF2-40B4-BE49-F238E27FC236}">
                <a16:creationId xmlns:a16="http://schemas.microsoft.com/office/drawing/2014/main" id="{E8C5C7A9-581A-4ED9-A747-02A49775559F}"/>
              </a:ext>
            </a:extLst>
          </p:cNvPr>
          <p:cNvCxnSpPr>
            <a:cxnSpLocks/>
          </p:cNvCxnSpPr>
          <p:nvPr/>
        </p:nvCxnSpPr>
        <p:spPr bwMode="auto">
          <a:xfrm flipV="1">
            <a:off x="2721565" y="2974616"/>
            <a:ext cx="0" cy="220046"/>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4" name="Straight Connector 73">
            <a:extLst>
              <a:ext uri="{FF2B5EF4-FFF2-40B4-BE49-F238E27FC236}">
                <a16:creationId xmlns:a16="http://schemas.microsoft.com/office/drawing/2014/main" id="{370C4068-5BDD-4BEE-8652-44941B5D4A7D}"/>
              </a:ext>
            </a:extLst>
          </p:cNvPr>
          <p:cNvCxnSpPr>
            <a:cxnSpLocks/>
          </p:cNvCxnSpPr>
          <p:nvPr/>
        </p:nvCxnSpPr>
        <p:spPr bwMode="auto">
          <a:xfrm flipV="1">
            <a:off x="1034587" y="2981129"/>
            <a:ext cx="0" cy="200042"/>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5" name="Straight Connector 74">
            <a:extLst>
              <a:ext uri="{FF2B5EF4-FFF2-40B4-BE49-F238E27FC236}">
                <a16:creationId xmlns:a16="http://schemas.microsoft.com/office/drawing/2014/main" id="{96E190CB-5AE1-477A-80DB-1DA0C1CFE562}"/>
              </a:ext>
            </a:extLst>
          </p:cNvPr>
          <p:cNvCxnSpPr>
            <a:cxnSpLocks/>
          </p:cNvCxnSpPr>
          <p:nvPr/>
        </p:nvCxnSpPr>
        <p:spPr bwMode="auto">
          <a:xfrm flipV="1">
            <a:off x="1625353" y="3656211"/>
            <a:ext cx="0" cy="228890"/>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6" name="Straight Connector 75">
            <a:extLst>
              <a:ext uri="{FF2B5EF4-FFF2-40B4-BE49-F238E27FC236}">
                <a16:creationId xmlns:a16="http://schemas.microsoft.com/office/drawing/2014/main" id="{9FDD7213-80C7-4397-80C4-74C82240C86A}"/>
              </a:ext>
            </a:extLst>
          </p:cNvPr>
          <p:cNvCxnSpPr>
            <a:cxnSpLocks/>
          </p:cNvCxnSpPr>
          <p:nvPr/>
        </p:nvCxnSpPr>
        <p:spPr bwMode="auto">
          <a:xfrm flipV="1">
            <a:off x="3499398" y="3643050"/>
            <a:ext cx="0" cy="225895"/>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9" name="Straight Connector 78">
            <a:extLst>
              <a:ext uri="{FF2B5EF4-FFF2-40B4-BE49-F238E27FC236}">
                <a16:creationId xmlns:a16="http://schemas.microsoft.com/office/drawing/2014/main" id="{A3ED21BB-69E6-4289-945C-591966F776E5}"/>
              </a:ext>
            </a:extLst>
          </p:cNvPr>
          <p:cNvCxnSpPr>
            <a:cxnSpLocks/>
          </p:cNvCxnSpPr>
          <p:nvPr/>
        </p:nvCxnSpPr>
        <p:spPr bwMode="auto">
          <a:xfrm flipV="1">
            <a:off x="5318673" y="3671537"/>
            <a:ext cx="0" cy="197408"/>
          </a:xfrm>
          <a:prstGeom prst="line">
            <a:avLst/>
          </a:prstGeom>
          <a:solidFill>
            <a:schemeClr val="accent1"/>
          </a:solidFill>
          <a:ln w="9525" cap="flat"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418475233"/>
      </p:ext>
    </p:extLst>
  </p:cSld>
  <p:clrMapOvr>
    <a:masterClrMapping/>
  </p:clrMapOvr>
  <p:transition spd="med">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7B3E-443C-431E-BD91-D4016B857453}"/>
              </a:ext>
            </a:extLst>
          </p:cNvPr>
          <p:cNvSpPr>
            <a:spLocks noGrp="1"/>
          </p:cNvSpPr>
          <p:nvPr>
            <p:ph type="title"/>
          </p:nvPr>
        </p:nvSpPr>
        <p:spPr/>
        <p:txBody>
          <a:bodyPr/>
          <a:lstStyle/>
          <a:p>
            <a:r>
              <a:rPr lang="en-US" dirty="0"/>
              <a:t>Ongoing </a:t>
            </a:r>
            <a:r>
              <a:rPr lang="en-US" dirty="0">
                <a:solidFill>
                  <a:schemeClr val="tx1"/>
                </a:solidFill>
              </a:rPr>
              <a:t>Responsibilities</a:t>
            </a:r>
          </a:p>
        </p:txBody>
      </p:sp>
      <p:graphicFrame>
        <p:nvGraphicFramePr>
          <p:cNvPr id="5" name="Content Placeholder 4">
            <a:extLst>
              <a:ext uri="{FF2B5EF4-FFF2-40B4-BE49-F238E27FC236}">
                <a16:creationId xmlns:a16="http://schemas.microsoft.com/office/drawing/2014/main" id="{B2F997D8-EB54-4427-BCE5-D0E343892958}"/>
              </a:ext>
            </a:extLst>
          </p:cNvPr>
          <p:cNvGraphicFramePr>
            <a:graphicFrameLocks noGrp="1"/>
          </p:cNvGraphicFramePr>
          <p:nvPr>
            <p:ph idx="1"/>
            <p:extLst>
              <p:ext uri="{D42A27DB-BD31-4B8C-83A1-F6EECF244321}">
                <p14:modId xmlns:p14="http://schemas.microsoft.com/office/powerpoint/2010/main" val="3622880154"/>
              </p:ext>
            </p:extLst>
          </p:nvPr>
        </p:nvGraphicFramePr>
        <p:xfrm>
          <a:off x="685800" y="1981200"/>
          <a:ext cx="7772400" cy="4025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F13E68D4-3012-4D29-92EB-3D7B25A75938}"/>
              </a:ext>
            </a:extLst>
          </p:cNvPr>
          <p:cNvSpPr>
            <a:spLocks noGrp="1"/>
          </p:cNvSpPr>
          <p:nvPr>
            <p:ph type="sldNum" sz="quarter" idx="10"/>
          </p:nvPr>
        </p:nvSpPr>
        <p:spPr/>
        <p:txBody>
          <a:bodyPr/>
          <a:lstStyle/>
          <a:p>
            <a:pPr>
              <a:defRPr/>
            </a:pPr>
            <a:fld id="{44174204-8A5A-4378-BEE6-D44BEEDE0C2A}" type="slidenum">
              <a:rPr lang="en-US" smtClean="0"/>
              <a:pPr>
                <a:defRPr/>
              </a:pPr>
              <a:t>14</a:t>
            </a:fld>
            <a:endParaRPr lang="en-US"/>
          </a:p>
        </p:txBody>
      </p:sp>
    </p:spTree>
    <p:extLst>
      <p:ext uri="{BB962C8B-B14F-4D97-AF65-F5344CB8AC3E}">
        <p14:creationId xmlns:p14="http://schemas.microsoft.com/office/powerpoint/2010/main" val="2694493010"/>
      </p:ext>
    </p:extLst>
  </p:cSld>
  <p:clrMapOvr>
    <a:masterClrMapping/>
  </p:clrMapOvr>
  <p:transition spd="med">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15</a:t>
            </a:fld>
            <a:endParaRPr lang="en-US"/>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Client Agency Biennial Request</a:t>
            </a:r>
          </a:p>
        </p:txBody>
      </p:sp>
      <p:sp>
        <p:nvSpPr>
          <p:cNvPr id="28676" name="Rectangle 3"/>
          <p:cNvSpPr>
            <a:spLocks noGrp="1" noChangeArrowheads="1"/>
          </p:cNvSpPr>
          <p:nvPr>
            <p:ph type="body" idx="1"/>
          </p:nvPr>
        </p:nvSpPr>
        <p:spPr/>
        <p:txBody>
          <a:bodyPr/>
          <a:lstStyle/>
          <a:p>
            <a:pPr algn="just" eaLnBrk="1" hangingPunct="1">
              <a:spcAft>
                <a:spcPts val="600"/>
              </a:spcAft>
              <a:buClrTx/>
              <a:buSzPct val="100000"/>
              <a:buFont typeface="Arial" panose="020B0604020202020204" pitchFamily="34" charset="0"/>
              <a:buChar char="•"/>
            </a:pPr>
            <a:r>
              <a:rPr lang="en-US" sz="1800" b="0" dirty="0">
                <a:cs typeface="Arial" charset="0"/>
              </a:rPr>
              <a:t>If all of the authorization has not been issued or the agency has not encumbered all bond proceeds prior to the end of the biennium, ensure the ability to issue and expend those proceeds for the project in a subsequent biennium is continued; usually done by “U.B.” rider in agency’s bill pattern.</a:t>
            </a:r>
          </a:p>
          <a:p>
            <a:pPr algn="just" eaLnBrk="1" hangingPunct="1">
              <a:spcAft>
                <a:spcPts val="600"/>
              </a:spcAft>
              <a:buClrTx/>
              <a:buSzPct val="100000"/>
            </a:pPr>
            <a:r>
              <a:rPr lang="en-US" sz="1800" b="0" dirty="0">
                <a:cs typeface="Arial" charset="0"/>
              </a:rPr>
              <a:t>If the full amount authorized has not been approved by TPFA and BRB prior to the end of the biennium, agency will need to ensure the authorization is continued; also usually done in the agency’s bill pattern.</a:t>
            </a:r>
          </a:p>
          <a:p>
            <a:pPr algn="just" eaLnBrk="1" hangingPunct="1">
              <a:spcAft>
                <a:spcPts val="600"/>
              </a:spcAft>
              <a:buClrTx/>
              <a:buSzPct val="100000"/>
            </a:pPr>
            <a:r>
              <a:rPr lang="en-US" sz="1800" b="0" dirty="0">
                <a:cs typeface="Arial" charset="0"/>
              </a:rPr>
              <a:t>For certain projects, debt service that is appropriated to the agency will need to be requested by the agency in their LAR. (TPFA will provide an estimate before the LAR process and updates as needed).</a:t>
            </a:r>
          </a:p>
          <a:p>
            <a:pPr marL="609600" indent="-609600" eaLnBrk="1" hangingPunct="1">
              <a:spcAft>
                <a:spcPts val="600"/>
              </a:spcAft>
              <a:buClrTx/>
              <a:buSzPct val="100000"/>
              <a:buFont typeface="Wingdings" pitchFamily="2" charset="2"/>
              <a:buAutoNum type="arabicPeriod"/>
            </a:pPr>
            <a:endParaRPr lang="en-US" sz="2600" b="0" dirty="0">
              <a:cs typeface="Arial" charset="0"/>
            </a:endParaRPr>
          </a:p>
          <a:p>
            <a:pPr marL="609600" indent="-609600" eaLnBrk="1" hangingPunct="1">
              <a:spcAft>
                <a:spcPts val="600"/>
              </a:spcAft>
              <a:buClrTx/>
              <a:buSzPct val="100000"/>
              <a:buFont typeface="Wingdings" pitchFamily="2" charset="2"/>
              <a:buAutoNum type="arabicPeriod"/>
            </a:pPr>
            <a:endParaRPr lang="en-US" sz="2600" b="0" dirty="0">
              <a:cs typeface="Arial" charset="0"/>
            </a:endParaRPr>
          </a:p>
        </p:txBody>
      </p:sp>
    </p:spTree>
    <p:extLst>
      <p:ext uri="{BB962C8B-B14F-4D97-AF65-F5344CB8AC3E}">
        <p14:creationId xmlns:p14="http://schemas.microsoft.com/office/powerpoint/2010/main" val="1838499655"/>
      </p:ext>
    </p:extLst>
  </p:cSld>
  <p:clrMapOvr>
    <a:masterClrMapping/>
  </p:clrMapOvr>
  <p:transition spd="med">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ctrTitle"/>
          </p:nvPr>
        </p:nvSpPr>
        <p:spPr>
          <a:xfrm>
            <a:off x="685800" y="2438400"/>
            <a:ext cx="77724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3. Debt Instruments</a:t>
            </a:r>
          </a:p>
        </p:txBody>
      </p:sp>
    </p:spTree>
    <p:extLst>
      <p:ext uri="{BB962C8B-B14F-4D97-AF65-F5344CB8AC3E}">
        <p14:creationId xmlns:p14="http://schemas.microsoft.com/office/powerpoint/2010/main" val="1904928400"/>
      </p:ext>
    </p:extLst>
  </p:cSld>
  <p:clrMapOvr>
    <a:masterClrMapping/>
  </p:clrMapOvr>
  <p:transition spd="med">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11C224AC-463E-44C4-8CE4-4C08773061FB}" type="slidenum">
              <a:rPr lang="en-US" smtClean="0"/>
              <a:pPr/>
              <a:t>17</a:t>
            </a:fld>
            <a:endParaRPr lang="en-US"/>
          </a:p>
        </p:txBody>
      </p:sp>
      <p:sp>
        <p:nvSpPr>
          <p:cNvPr id="654338" name="Rectangle 2"/>
          <p:cNvSpPr>
            <a:spLocks noGrp="1" noChangeArrowheads="1"/>
          </p:cNvSpPr>
          <p:nvPr>
            <p:ph type="title"/>
          </p:nvPr>
        </p:nvSpPr>
        <p:spPr>
          <a:xfrm>
            <a:off x="0" y="762000"/>
            <a:ext cx="9144000" cy="762000"/>
          </a:xfrm>
        </p:spPr>
        <p:txBody>
          <a:bodyPr/>
          <a:lstStyle/>
          <a:p>
            <a:pPr eaLnBrk="1" hangingPunct="1">
              <a:defRPr/>
            </a:pPr>
            <a:r>
              <a:rPr lang="en-US">
                <a:latin typeface="Arial" pitchFamily="34" charset="0"/>
                <a:cs typeface="Arial" pitchFamily="34" charset="0"/>
              </a:rPr>
              <a:t> </a:t>
            </a: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What is a Debt Instrument?</a:t>
            </a:r>
          </a:p>
        </p:txBody>
      </p:sp>
      <p:sp>
        <p:nvSpPr>
          <p:cNvPr id="13316" name="Rectangle 3"/>
          <p:cNvSpPr>
            <a:spLocks noGrp="1" noChangeArrowheads="1"/>
          </p:cNvSpPr>
          <p:nvPr>
            <p:ph type="body" idx="1"/>
          </p:nvPr>
        </p:nvSpPr>
        <p:spPr/>
        <p:txBody>
          <a:bodyPr/>
          <a:lstStyle/>
          <a:p>
            <a:pPr marL="0" indent="0">
              <a:buFontTx/>
              <a:buNone/>
              <a:defRPr/>
            </a:pPr>
            <a:r>
              <a:rPr lang="en-US" sz="2400" dirty="0">
                <a:latin typeface="Arial" charset="0"/>
                <a:cs typeface="Arial" charset="0"/>
              </a:rPr>
              <a:t>A debt instrument is a contract for a loan between a lender and a borrower specifying:</a:t>
            </a:r>
          </a:p>
          <a:p>
            <a:pPr>
              <a:buFontTx/>
              <a:buNone/>
              <a:defRPr/>
            </a:pPr>
            <a:endParaRPr lang="en-US" sz="2000" dirty="0">
              <a:latin typeface="Arial" charset="0"/>
              <a:cs typeface="Arial" charset="0"/>
            </a:endParaRPr>
          </a:p>
          <a:p>
            <a:pPr lvl="1">
              <a:spcAft>
                <a:spcPts val="1200"/>
              </a:spcAft>
              <a:defRPr/>
            </a:pPr>
            <a:r>
              <a:rPr lang="en-US" sz="2000" dirty="0">
                <a:cs typeface="Arial" charset="0"/>
              </a:rPr>
              <a:t>Term</a:t>
            </a:r>
            <a:r>
              <a:rPr lang="en-US" sz="2000" b="0" dirty="0">
                <a:cs typeface="Arial" charset="0"/>
              </a:rPr>
              <a:t> or </a:t>
            </a:r>
            <a:r>
              <a:rPr lang="en-US" sz="2000" dirty="0">
                <a:cs typeface="Arial" charset="0"/>
              </a:rPr>
              <a:t>maturity</a:t>
            </a:r>
            <a:r>
              <a:rPr lang="en-US" sz="2000" b="0" dirty="0">
                <a:cs typeface="Arial" charset="0"/>
              </a:rPr>
              <a:t> for debt security is the due date for the loan (e.g., years, months, days)</a:t>
            </a:r>
          </a:p>
          <a:p>
            <a:pPr lvl="1">
              <a:spcAft>
                <a:spcPts val="1200"/>
              </a:spcAft>
              <a:buClrTx/>
              <a:defRPr/>
            </a:pPr>
            <a:r>
              <a:rPr lang="en-US" sz="2000" dirty="0">
                <a:cs typeface="Arial" charset="0"/>
              </a:rPr>
              <a:t>Interest rate </a:t>
            </a:r>
            <a:r>
              <a:rPr lang="en-US" sz="2000" b="0" dirty="0">
                <a:cs typeface="Arial" charset="0"/>
              </a:rPr>
              <a:t>on the bond (e.g., 5%)</a:t>
            </a:r>
            <a:endParaRPr lang="en-US" sz="2000" b="0" strike="sngStrike" dirty="0">
              <a:cs typeface="Arial" charset="0"/>
            </a:endParaRPr>
          </a:p>
          <a:p>
            <a:pPr lvl="1">
              <a:spcAft>
                <a:spcPts val="1200"/>
              </a:spcAft>
              <a:buClrTx/>
              <a:defRPr/>
            </a:pPr>
            <a:r>
              <a:rPr lang="en-US" sz="2000" dirty="0">
                <a:cs typeface="Arial" charset="0"/>
              </a:rPr>
              <a:t>Debt service schedule or repayment schedule</a:t>
            </a:r>
            <a:r>
              <a:rPr lang="en-US" sz="2000" b="0" dirty="0">
                <a:cs typeface="Arial" charset="0"/>
              </a:rPr>
              <a:t>, </a:t>
            </a:r>
            <a:br>
              <a:rPr lang="en-US" sz="2000" b="0" dirty="0">
                <a:cs typeface="Arial" charset="0"/>
              </a:rPr>
            </a:br>
            <a:r>
              <a:rPr lang="en-US" sz="2000" b="0" dirty="0">
                <a:cs typeface="Arial" charset="0"/>
              </a:rPr>
              <a:t>(e.g., monthly, semi-annually or annually)</a:t>
            </a:r>
          </a:p>
          <a:p>
            <a:pPr lvl="1">
              <a:spcAft>
                <a:spcPts val="1200"/>
              </a:spcAft>
              <a:buClrTx/>
              <a:defRPr/>
            </a:pPr>
            <a:r>
              <a:rPr lang="en-US" sz="2000" dirty="0">
                <a:cs typeface="Arial" charset="0"/>
              </a:rPr>
              <a:t>Revenue source </a:t>
            </a:r>
            <a:r>
              <a:rPr lang="en-US" sz="2000" b="0" dirty="0">
                <a:cs typeface="Arial" charset="0"/>
              </a:rPr>
              <a:t>pledged to repay the loan</a:t>
            </a:r>
          </a:p>
          <a:p>
            <a:pPr lvl="1">
              <a:spcAft>
                <a:spcPts val="1200"/>
              </a:spcAft>
              <a:buClrTx/>
              <a:defRPr/>
            </a:pPr>
            <a:endParaRPr lang="en-US" sz="2400" b="0" dirty="0">
              <a:latin typeface="Arial" charset="0"/>
              <a:cs typeface="Arial" charset="0"/>
            </a:endParaRPr>
          </a:p>
        </p:txBody>
      </p:sp>
    </p:spTree>
    <p:extLst>
      <p:ext uri="{BB962C8B-B14F-4D97-AF65-F5344CB8AC3E}">
        <p14:creationId xmlns:p14="http://schemas.microsoft.com/office/powerpoint/2010/main" val="3011495883"/>
      </p:ext>
    </p:extLst>
  </p:cSld>
  <p:clrMapOvr>
    <a:masterClrMapping/>
  </p:clrMapOvr>
  <p:transition spd="med">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762000"/>
            <a:ext cx="91440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Common Terms</a:t>
            </a:r>
          </a:p>
        </p:txBody>
      </p:sp>
      <p:sp>
        <p:nvSpPr>
          <p:cNvPr id="13315" name="Content Placeholder 2"/>
          <p:cNvSpPr>
            <a:spLocks noGrp="1"/>
          </p:cNvSpPr>
          <p:nvPr>
            <p:ph idx="1"/>
          </p:nvPr>
        </p:nvSpPr>
        <p:spPr>
          <a:xfrm>
            <a:off x="609600" y="1981200"/>
            <a:ext cx="8001000" cy="4572000"/>
          </a:xfrm>
        </p:spPr>
        <p:txBody>
          <a:bodyPr/>
          <a:lstStyle/>
          <a:p>
            <a:pPr>
              <a:spcBef>
                <a:spcPts val="0"/>
              </a:spcBef>
              <a:spcAft>
                <a:spcPts val="1400"/>
              </a:spcAft>
              <a:buClrTx/>
            </a:pPr>
            <a:r>
              <a:rPr lang="en-US" sz="1800" i="1" dirty="0">
                <a:latin typeface="Arial" charset="0"/>
                <a:cs typeface="Arial" charset="0"/>
              </a:rPr>
              <a:t>Par</a:t>
            </a:r>
            <a:r>
              <a:rPr lang="en-US" sz="1800" dirty="0">
                <a:latin typeface="Arial" charset="0"/>
                <a:cs typeface="Arial" charset="0"/>
              </a:rPr>
              <a:t> – </a:t>
            </a:r>
            <a:r>
              <a:rPr lang="en-US" sz="1800" b="0" dirty="0">
                <a:cs typeface="Arial" charset="0"/>
              </a:rPr>
              <a:t>Face value of a security</a:t>
            </a:r>
          </a:p>
          <a:p>
            <a:pPr lvl="1">
              <a:spcBef>
                <a:spcPts val="0"/>
              </a:spcBef>
              <a:spcAft>
                <a:spcPts val="1400"/>
              </a:spcAft>
            </a:pPr>
            <a:r>
              <a:rPr lang="en-US" sz="1400" i="1" dirty="0">
                <a:latin typeface="Arial" charset="0"/>
                <a:cs typeface="Arial" charset="0"/>
              </a:rPr>
              <a:t>Discount</a:t>
            </a:r>
            <a:r>
              <a:rPr lang="en-US" sz="1400" dirty="0">
                <a:latin typeface="Arial" charset="0"/>
                <a:cs typeface="Arial" charset="0"/>
              </a:rPr>
              <a:t> or </a:t>
            </a:r>
            <a:r>
              <a:rPr lang="en-US" sz="1400" i="1" dirty="0">
                <a:latin typeface="Arial" charset="0"/>
                <a:cs typeface="Arial" charset="0"/>
              </a:rPr>
              <a:t>Premium </a:t>
            </a:r>
            <a:r>
              <a:rPr lang="en-US" sz="1400" dirty="0">
                <a:latin typeface="Arial" charset="0"/>
                <a:cs typeface="Arial" charset="0"/>
              </a:rPr>
              <a:t>– </a:t>
            </a:r>
            <a:r>
              <a:rPr lang="en-US" sz="1400" b="0" dirty="0">
                <a:cs typeface="Arial" charset="0"/>
              </a:rPr>
              <a:t>Amount the price of a security is less than or exceeds par value </a:t>
            </a:r>
          </a:p>
          <a:p>
            <a:pPr>
              <a:spcAft>
                <a:spcPts val="1400"/>
              </a:spcAft>
              <a:buClrTx/>
            </a:pPr>
            <a:r>
              <a:rPr lang="en-US" sz="1800" i="1" dirty="0">
                <a:latin typeface="Arial" charset="0"/>
                <a:cs typeface="Arial" charset="0"/>
              </a:rPr>
              <a:t>Coupon</a:t>
            </a:r>
            <a:r>
              <a:rPr lang="en-US" sz="1800" dirty="0">
                <a:latin typeface="Arial" charset="0"/>
                <a:cs typeface="Arial" charset="0"/>
              </a:rPr>
              <a:t> – </a:t>
            </a:r>
            <a:r>
              <a:rPr lang="en-US" sz="1800" b="0" dirty="0">
                <a:cs typeface="Arial" charset="0"/>
              </a:rPr>
              <a:t>Interest rate paid on a security</a:t>
            </a:r>
          </a:p>
          <a:p>
            <a:pPr lvl="1">
              <a:spcAft>
                <a:spcPts val="1400"/>
              </a:spcAft>
            </a:pPr>
            <a:r>
              <a:rPr lang="en-US" sz="1400" i="1" dirty="0">
                <a:latin typeface="Arial" charset="0"/>
                <a:cs typeface="Arial" charset="0"/>
              </a:rPr>
              <a:t>Fixed rate </a:t>
            </a:r>
            <a:r>
              <a:rPr lang="en-US" sz="1400" dirty="0">
                <a:latin typeface="Arial" charset="0"/>
                <a:cs typeface="Arial" charset="0"/>
              </a:rPr>
              <a:t>– </a:t>
            </a:r>
            <a:r>
              <a:rPr lang="en-US" sz="1400" b="0" dirty="0">
                <a:cs typeface="Arial" charset="0"/>
              </a:rPr>
              <a:t>Interest rate that does not fluctuate during the life of the security</a:t>
            </a:r>
          </a:p>
          <a:p>
            <a:pPr lvl="1">
              <a:spcAft>
                <a:spcPts val="1400"/>
              </a:spcAft>
              <a:tabLst>
                <a:tab pos="2000250" algn="l"/>
              </a:tabLst>
            </a:pPr>
            <a:r>
              <a:rPr lang="en-US" sz="1400" i="1" dirty="0">
                <a:latin typeface="Arial"/>
                <a:cs typeface="Arial"/>
              </a:rPr>
              <a:t>Variable rate  </a:t>
            </a:r>
            <a:r>
              <a:rPr lang="en-US" sz="1400" dirty="0">
                <a:latin typeface="Arial"/>
                <a:cs typeface="Arial"/>
              </a:rPr>
              <a:t>– </a:t>
            </a:r>
            <a:r>
              <a:rPr lang="en-US" sz="1400" b="0" dirty="0">
                <a:cs typeface="Arial"/>
              </a:rPr>
              <a:t>Interest rate that resets at fixed intervals based on a predetermined index or formula</a:t>
            </a:r>
          </a:p>
          <a:p>
            <a:pPr>
              <a:spcAft>
                <a:spcPts val="1400"/>
              </a:spcAft>
              <a:buClrTx/>
            </a:pPr>
            <a:r>
              <a:rPr lang="en-US" sz="1800" i="1" dirty="0">
                <a:latin typeface="Arial" charset="0"/>
                <a:cs typeface="Arial" charset="0"/>
              </a:rPr>
              <a:t>Yield</a:t>
            </a:r>
            <a:r>
              <a:rPr lang="en-US" sz="1800" dirty="0">
                <a:latin typeface="Arial" charset="0"/>
                <a:cs typeface="Arial" charset="0"/>
              </a:rPr>
              <a:t> – </a:t>
            </a:r>
            <a:r>
              <a:rPr lang="en-US" sz="1800" b="0" dirty="0">
                <a:cs typeface="Arial" charset="0"/>
              </a:rPr>
              <a:t>Investor rate of return</a:t>
            </a:r>
          </a:p>
          <a:p>
            <a:pPr>
              <a:spcAft>
                <a:spcPts val="1400"/>
              </a:spcAft>
              <a:buClrTx/>
            </a:pPr>
            <a:r>
              <a:rPr lang="en-US" sz="1800" i="1" dirty="0">
                <a:latin typeface="Arial" charset="0"/>
                <a:cs typeface="Arial" charset="0"/>
              </a:rPr>
              <a:t>Debt Service – </a:t>
            </a:r>
            <a:r>
              <a:rPr lang="en-US" sz="1800" b="0" dirty="0">
                <a:latin typeface="Arial" charset="0"/>
                <a:cs typeface="Arial" charset="0"/>
              </a:rPr>
              <a:t>the repayment of the borrowed funds that consist of both  		  principal (amount borrowed) and/or interest</a:t>
            </a:r>
            <a:r>
              <a:rPr lang="en-US" sz="1800" i="1" dirty="0">
                <a:latin typeface="Arial" charset="0"/>
                <a:cs typeface="Arial" charset="0"/>
              </a:rPr>
              <a:t> </a:t>
            </a:r>
          </a:p>
          <a:p>
            <a:pPr marL="0" indent="0">
              <a:spcAft>
                <a:spcPts val="1400"/>
              </a:spcAft>
              <a:buClrTx/>
              <a:buNone/>
            </a:pPr>
            <a:r>
              <a:rPr lang="en-US" sz="1800" i="1" dirty="0">
                <a:latin typeface="Arial" charset="0"/>
                <a:cs typeface="Arial" charset="0"/>
              </a:rPr>
              <a:t> </a:t>
            </a:r>
          </a:p>
          <a:p>
            <a:pPr marL="0" indent="0">
              <a:spcAft>
                <a:spcPts val="1200"/>
              </a:spcAft>
              <a:buClrTx/>
              <a:buNone/>
            </a:pPr>
            <a:endParaRPr lang="en-US" sz="2000" b="0" dirty="0">
              <a:latin typeface="Arial" charset="0"/>
              <a:cs typeface="Arial" charset="0"/>
            </a:endParaRPr>
          </a:p>
          <a:p>
            <a:pPr eaLnBrk="1" hangingPunct="1">
              <a:lnSpc>
                <a:spcPct val="90000"/>
              </a:lnSpc>
            </a:pPr>
            <a:endParaRPr lang="en-US" sz="2000" b="0" dirty="0">
              <a:latin typeface="Arial" charset="0"/>
              <a:cs typeface="Arial" charset="0"/>
            </a:endParaRPr>
          </a:p>
        </p:txBody>
      </p:sp>
      <p:sp>
        <p:nvSpPr>
          <p:cNvPr id="13316" name="Slide Number Placeholder 3"/>
          <p:cNvSpPr>
            <a:spLocks noGrp="1"/>
          </p:cNvSpPr>
          <p:nvPr>
            <p:ph type="sldNum" sz="quarter" idx="10"/>
          </p:nvPr>
        </p:nvSpPr>
        <p:spPr>
          <a:noFill/>
        </p:spPr>
        <p:txBody>
          <a:bodyPr/>
          <a:lstStyle/>
          <a:p>
            <a:fld id="{D9F98C86-294B-4482-B69A-844B96FFEDFA}" type="slidenum">
              <a:rPr lang="en-US" smtClean="0"/>
              <a:pPr/>
              <a:t>18</a:t>
            </a:fld>
            <a:endParaRPr lang="en-US"/>
          </a:p>
        </p:txBody>
      </p:sp>
    </p:spTree>
    <p:extLst>
      <p:ext uri="{BB962C8B-B14F-4D97-AF65-F5344CB8AC3E}">
        <p14:creationId xmlns:p14="http://schemas.microsoft.com/office/powerpoint/2010/main" val="1870320103"/>
      </p:ext>
    </p:extLst>
  </p:cSld>
  <p:clrMapOvr>
    <a:masterClrMapping/>
  </p:clrMapOvr>
  <p:transition spd="med">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1F717-5864-4620-A017-106EE4EE69E9}"/>
              </a:ext>
            </a:extLst>
          </p:cNvPr>
          <p:cNvSpPr>
            <a:spLocks noGrp="1"/>
          </p:cNvSpPr>
          <p:nvPr>
            <p:ph type="title"/>
          </p:nvPr>
        </p:nvSpPr>
        <p:spPr>
          <a:xfrm>
            <a:off x="685800" y="1038360"/>
            <a:ext cx="7772400" cy="714240"/>
          </a:xfrm>
        </p:spPr>
        <p:txBody>
          <a:bodyPr/>
          <a:lstStyle/>
          <a:p>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Types of Debt Instruments</a:t>
            </a:r>
            <a:b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br>
            <a:endParaRPr lang="en-US" dirty="0"/>
          </a:p>
        </p:txBody>
      </p:sp>
      <p:sp>
        <p:nvSpPr>
          <p:cNvPr id="4" name="Slide Number Placeholder 3">
            <a:extLst>
              <a:ext uri="{FF2B5EF4-FFF2-40B4-BE49-F238E27FC236}">
                <a16:creationId xmlns:a16="http://schemas.microsoft.com/office/drawing/2014/main" id="{0D6E3972-CAC5-4A15-9A1B-1F4D6CAD7188}"/>
              </a:ext>
            </a:extLst>
          </p:cNvPr>
          <p:cNvSpPr>
            <a:spLocks noGrp="1"/>
          </p:cNvSpPr>
          <p:nvPr>
            <p:ph type="sldNum" sz="quarter" idx="10"/>
          </p:nvPr>
        </p:nvSpPr>
        <p:spPr/>
        <p:txBody>
          <a:bodyPr/>
          <a:lstStyle/>
          <a:p>
            <a:pPr>
              <a:defRPr/>
            </a:pPr>
            <a:fld id="{44174204-8A5A-4378-BEE6-D44BEEDE0C2A}" type="slidenum">
              <a:rPr lang="en-US" smtClean="0"/>
              <a:pPr>
                <a:defRPr/>
              </a:pPr>
              <a:t>19</a:t>
            </a:fld>
            <a:endParaRPr lang="en-US"/>
          </a:p>
        </p:txBody>
      </p:sp>
      <p:sp>
        <p:nvSpPr>
          <p:cNvPr id="3" name="Rectangle 2">
            <a:extLst>
              <a:ext uri="{FF2B5EF4-FFF2-40B4-BE49-F238E27FC236}">
                <a16:creationId xmlns:a16="http://schemas.microsoft.com/office/drawing/2014/main" id="{AD3D64C6-3A0A-4CBA-82D9-7A66CBEACE16}"/>
              </a:ext>
            </a:extLst>
          </p:cNvPr>
          <p:cNvSpPr/>
          <p:nvPr/>
        </p:nvSpPr>
        <p:spPr bwMode="auto">
          <a:xfrm>
            <a:off x="685800" y="2350613"/>
            <a:ext cx="1996440" cy="731520"/>
          </a:xfrm>
          <a:prstGeom prst="rect">
            <a:avLst/>
          </a:prstGeom>
          <a:solidFill>
            <a:srgbClr val="0039E5">
              <a:alpha val="85098"/>
            </a:srgbClr>
          </a:solidFill>
          <a:ln w="9525" cap="flat" cmpd="sng" algn="ctr">
            <a:no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Times New Roman" pitchFamily="18" charset="0"/>
              </a:rPr>
              <a:t>Commercial</a:t>
            </a:r>
            <a:r>
              <a:rPr kumimoji="0" lang="en-US" sz="1400" b="1" i="0" u="none" strike="noStrike" cap="none" normalizeH="0" baseline="0" dirty="0">
                <a:ln>
                  <a:noFill/>
                </a:ln>
                <a:solidFill>
                  <a:schemeClr val="bg1"/>
                </a:solidFill>
                <a:effectLst/>
                <a:latin typeface="Times New Roman" pitchFamily="18" charset="0"/>
              </a:rPr>
              <a:t> </a:t>
            </a:r>
            <a:r>
              <a:rPr kumimoji="0" lang="en-US" sz="1600" b="1" i="0" u="none" strike="noStrike" cap="none" normalizeH="0" baseline="0" dirty="0">
                <a:ln>
                  <a:noFill/>
                </a:ln>
                <a:solidFill>
                  <a:schemeClr val="bg1"/>
                </a:solidFill>
                <a:effectLst/>
                <a:latin typeface="Times New Roman" pitchFamily="18" charset="0"/>
              </a:rPr>
              <a:t>Paper</a:t>
            </a:r>
          </a:p>
        </p:txBody>
      </p:sp>
      <p:sp>
        <p:nvSpPr>
          <p:cNvPr id="24" name="Rectangle 23">
            <a:extLst>
              <a:ext uri="{FF2B5EF4-FFF2-40B4-BE49-F238E27FC236}">
                <a16:creationId xmlns:a16="http://schemas.microsoft.com/office/drawing/2014/main" id="{F15B39F1-E64E-4F84-9870-F28F114BDE91}"/>
              </a:ext>
            </a:extLst>
          </p:cNvPr>
          <p:cNvSpPr/>
          <p:nvPr/>
        </p:nvSpPr>
        <p:spPr bwMode="auto">
          <a:xfrm>
            <a:off x="693752" y="3507475"/>
            <a:ext cx="2971800" cy="731520"/>
          </a:xfrm>
          <a:prstGeom prst="rect">
            <a:avLst/>
          </a:prstGeom>
          <a:solidFill>
            <a:schemeClr val="bg2"/>
          </a:solidFill>
          <a:ln w="9525" cap="flat" cmpd="sng" algn="ctr">
            <a:no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itchFamily="18" charset="0"/>
              </a:rPr>
              <a:t>Notes</a:t>
            </a:r>
          </a:p>
        </p:txBody>
      </p:sp>
      <p:sp>
        <p:nvSpPr>
          <p:cNvPr id="25" name="Rectangle 24">
            <a:extLst>
              <a:ext uri="{FF2B5EF4-FFF2-40B4-BE49-F238E27FC236}">
                <a16:creationId xmlns:a16="http://schemas.microsoft.com/office/drawing/2014/main" id="{1043F6F3-AF7E-448D-A061-F557659C80F4}"/>
              </a:ext>
            </a:extLst>
          </p:cNvPr>
          <p:cNvSpPr/>
          <p:nvPr/>
        </p:nvSpPr>
        <p:spPr bwMode="auto">
          <a:xfrm>
            <a:off x="693752" y="4668548"/>
            <a:ext cx="7772399" cy="731520"/>
          </a:xfrm>
          <a:prstGeom prst="rect">
            <a:avLst/>
          </a:prstGeom>
          <a:solidFill>
            <a:schemeClr val="accent2">
              <a:lumMod val="50000"/>
              <a:alpha val="95000"/>
            </a:schemeClr>
          </a:solidFill>
          <a:ln w="9525" cap="flat" cmpd="sng" algn="ctr">
            <a:no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rPr>
              <a:t>Bonds</a:t>
            </a:r>
            <a:endParaRPr kumimoji="0" lang="en-US" sz="2000" b="0" i="0" u="none" strike="noStrike" cap="none" normalizeH="0" baseline="0" dirty="0">
              <a:ln>
                <a:noFill/>
              </a:ln>
              <a:solidFill>
                <a:schemeClr val="bg1"/>
              </a:solidFill>
              <a:effectLst/>
              <a:latin typeface="Times New Roman" pitchFamily="18" charset="0"/>
            </a:endParaRPr>
          </a:p>
        </p:txBody>
      </p:sp>
      <p:sp>
        <p:nvSpPr>
          <p:cNvPr id="9" name="TextBox 8">
            <a:extLst>
              <a:ext uri="{FF2B5EF4-FFF2-40B4-BE49-F238E27FC236}">
                <a16:creationId xmlns:a16="http://schemas.microsoft.com/office/drawing/2014/main" id="{642A79D7-1597-427C-90DE-0B8D64122475}"/>
              </a:ext>
            </a:extLst>
          </p:cNvPr>
          <p:cNvSpPr txBox="1"/>
          <p:nvPr/>
        </p:nvSpPr>
        <p:spPr>
          <a:xfrm>
            <a:off x="2678597" y="2569695"/>
            <a:ext cx="5619583" cy="338554"/>
          </a:xfrm>
          <a:prstGeom prst="rect">
            <a:avLst/>
          </a:prstGeom>
          <a:noFill/>
        </p:spPr>
        <p:txBody>
          <a:bodyPr wrap="square" rtlCol="0" anchor="ctr" anchorCtr="0">
            <a:spAutoFit/>
          </a:bodyPr>
          <a:lstStyle/>
          <a:p>
            <a:r>
              <a:rPr lang="en-US" sz="1600" dirty="0">
                <a:effectLst/>
              </a:rPr>
              <a:t>Up to 270 days and interest rate resets at maturity if not redeemed.</a:t>
            </a:r>
          </a:p>
        </p:txBody>
      </p:sp>
      <p:sp>
        <p:nvSpPr>
          <p:cNvPr id="26" name="TextBox 25">
            <a:extLst>
              <a:ext uri="{FF2B5EF4-FFF2-40B4-BE49-F238E27FC236}">
                <a16:creationId xmlns:a16="http://schemas.microsoft.com/office/drawing/2014/main" id="{45AB9430-CAD8-4083-B26C-380295A0BDB6}"/>
              </a:ext>
            </a:extLst>
          </p:cNvPr>
          <p:cNvSpPr txBox="1"/>
          <p:nvPr/>
        </p:nvSpPr>
        <p:spPr>
          <a:xfrm>
            <a:off x="3828884" y="3686936"/>
            <a:ext cx="3402494" cy="338554"/>
          </a:xfrm>
          <a:prstGeom prst="rect">
            <a:avLst/>
          </a:prstGeom>
          <a:noFill/>
        </p:spPr>
        <p:txBody>
          <a:bodyPr wrap="square" rtlCol="0" anchor="ctr" anchorCtr="0">
            <a:spAutoFit/>
          </a:bodyPr>
          <a:lstStyle/>
          <a:p>
            <a:r>
              <a:rPr lang="en-US" sz="1600" dirty="0">
                <a:effectLst/>
              </a:rPr>
              <a:t>Up to 5 years. Fixed or Variable Rate</a:t>
            </a:r>
          </a:p>
        </p:txBody>
      </p:sp>
      <p:sp>
        <p:nvSpPr>
          <p:cNvPr id="29" name="TextBox 28">
            <a:extLst>
              <a:ext uri="{FF2B5EF4-FFF2-40B4-BE49-F238E27FC236}">
                <a16:creationId xmlns:a16="http://schemas.microsoft.com/office/drawing/2014/main" id="{AA8B8482-ACAF-4446-B250-D06F9BB9781B}"/>
              </a:ext>
            </a:extLst>
          </p:cNvPr>
          <p:cNvSpPr txBox="1"/>
          <p:nvPr/>
        </p:nvSpPr>
        <p:spPr>
          <a:xfrm>
            <a:off x="685800" y="5457816"/>
            <a:ext cx="7710778" cy="369332"/>
          </a:xfrm>
          <a:prstGeom prst="rect">
            <a:avLst/>
          </a:prstGeom>
          <a:noFill/>
        </p:spPr>
        <p:txBody>
          <a:bodyPr wrap="square" rtlCol="0" anchor="ctr" anchorCtr="0">
            <a:spAutoFit/>
          </a:bodyPr>
          <a:lstStyle/>
          <a:p>
            <a:pPr algn="ctr"/>
            <a:r>
              <a:rPr lang="en-US" sz="1800" dirty="0">
                <a:effectLst/>
              </a:rPr>
              <a:t>5 – 30 years or more. Fixed or variable interest rate. </a:t>
            </a:r>
          </a:p>
        </p:txBody>
      </p:sp>
    </p:spTree>
    <p:extLst>
      <p:ext uri="{BB962C8B-B14F-4D97-AF65-F5344CB8AC3E}">
        <p14:creationId xmlns:p14="http://schemas.microsoft.com/office/powerpoint/2010/main" val="3892075409"/>
      </p:ext>
    </p:extLst>
  </p:cSld>
  <p:clrMapOvr>
    <a:masterClrMapping/>
  </p:clrMapOvr>
  <p:transition spd="med">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2"/>
          <p:cNvSpPr>
            <a:spLocks noGrp="1" noChangeArrowheads="1"/>
          </p:cNvSpPr>
          <p:nvPr>
            <p:ph type="ctrTitle"/>
          </p:nvPr>
        </p:nvSpPr>
        <p:spPr>
          <a:xfrm>
            <a:off x="286247" y="2369489"/>
            <a:ext cx="8380675" cy="830911"/>
          </a:xfrm>
        </p:spPr>
        <p:txBody>
          <a:bodyPr/>
          <a:lstStyle/>
          <a:p>
            <a:pPr eaLnBrk="1" hangingPunct="1">
              <a:defRPr/>
            </a:pPr>
            <a:r>
              <a:rPr lang="en-US" sz="4200" dirty="0">
                <a:effectLst>
                  <a:glow rad="63500">
                    <a:schemeClr val="accent3">
                      <a:satMod val="175000"/>
                      <a:alpha val="40000"/>
                    </a:schemeClr>
                  </a:glow>
                </a:effectLst>
                <a:latin typeface="Arial" pitchFamily="34" charset="0"/>
                <a:cs typeface="Arial" pitchFamily="34" charset="0"/>
              </a:rPr>
              <a:t>1. Texas Public Finance Authority</a:t>
            </a:r>
          </a:p>
        </p:txBody>
      </p:sp>
    </p:spTree>
    <p:extLst>
      <p:ext uri="{BB962C8B-B14F-4D97-AF65-F5344CB8AC3E}">
        <p14:creationId xmlns:p14="http://schemas.microsoft.com/office/powerpoint/2010/main" val="149277183"/>
      </p:ext>
    </p:extLst>
  </p:cSld>
  <p:clrMapOvr>
    <a:masterClrMapping/>
  </p:clrMapOvr>
  <p:transition spd="med">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47325-154B-42AE-A953-0E498E79FFCF}"/>
              </a:ext>
            </a:extLst>
          </p:cNvPr>
          <p:cNvSpPr>
            <a:spLocks noGrp="1"/>
          </p:cNvSpPr>
          <p:nvPr>
            <p:ph type="title"/>
          </p:nvPr>
        </p:nvSpPr>
        <p:spPr/>
        <p:txBody>
          <a:bodyPr/>
          <a:lstStyle/>
          <a:p>
            <a:r>
              <a:rPr lang="en-US"/>
              <a:t>Taxable vs. Tax-Exempt Debt</a:t>
            </a:r>
          </a:p>
        </p:txBody>
      </p:sp>
      <p:sp>
        <p:nvSpPr>
          <p:cNvPr id="4" name="Slide Number Placeholder 3">
            <a:extLst>
              <a:ext uri="{FF2B5EF4-FFF2-40B4-BE49-F238E27FC236}">
                <a16:creationId xmlns:a16="http://schemas.microsoft.com/office/drawing/2014/main" id="{37663CAD-4F5F-4ED1-A2DB-357EA41CF6CC}"/>
              </a:ext>
            </a:extLst>
          </p:cNvPr>
          <p:cNvSpPr>
            <a:spLocks noGrp="1"/>
          </p:cNvSpPr>
          <p:nvPr>
            <p:ph type="sldNum" sz="quarter" idx="10"/>
          </p:nvPr>
        </p:nvSpPr>
        <p:spPr/>
        <p:txBody>
          <a:bodyPr/>
          <a:lstStyle/>
          <a:p>
            <a:pPr>
              <a:defRPr/>
            </a:pPr>
            <a:fld id="{44174204-8A5A-4378-BEE6-D44BEEDE0C2A}" type="slidenum">
              <a:rPr lang="en-US" smtClean="0"/>
              <a:pPr>
                <a:defRPr/>
              </a:pPr>
              <a:t>20</a:t>
            </a:fld>
            <a:endParaRPr lang="en-US"/>
          </a:p>
        </p:txBody>
      </p:sp>
      <p:grpSp>
        <p:nvGrpSpPr>
          <p:cNvPr id="3" name="Group 2">
            <a:extLst>
              <a:ext uri="{FF2B5EF4-FFF2-40B4-BE49-F238E27FC236}">
                <a16:creationId xmlns:a16="http://schemas.microsoft.com/office/drawing/2014/main" id="{391E7A81-D7ED-46BC-937C-92062FDADA6B}"/>
              </a:ext>
            </a:extLst>
          </p:cNvPr>
          <p:cNvGrpSpPr/>
          <p:nvPr/>
        </p:nvGrpSpPr>
        <p:grpSpPr>
          <a:xfrm>
            <a:off x="685800" y="2181968"/>
            <a:ext cx="7772399" cy="3713264"/>
            <a:chOff x="685800" y="2181968"/>
            <a:chExt cx="7772399" cy="3713264"/>
          </a:xfrm>
        </p:grpSpPr>
        <p:sp>
          <p:nvSpPr>
            <p:cNvPr id="5" name="Freeform: Shape 4">
              <a:extLst>
                <a:ext uri="{FF2B5EF4-FFF2-40B4-BE49-F238E27FC236}">
                  <a16:creationId xmlns:a16="http://schemas.microsoft.com/office/drawing/2014/main" id="{7DA06AC3-8C56-46F0-9388-51F55DA7C5A9}"/>
                </a:ext>
              </a:extLst>
            </p:cNvPr>
            <p:cNvSpPr/>
            <p:nvPr/>
          </p:nvSpPr>
          <p:spPr>
            <a:xfrm>
              <a:off x="3483863" y="2181968"/>
              <a:ext cx="4974336" cy="1605736"/>
            </a:xfrm>
            <a:custGeom>
              <a:avLst/>
              <a:gdLst>
                <a:gd name="connsiteX0" fmla="*/ 267628 w 1605736"/>
                <a:gd name="connsiteY0" fmla="*/ 0 h 4974336"/>
                <a:gd name="connsiteX1" fmla="*/ 1338108 w 1605736"/>
                <a:gd name="connsiteY1" fmla="*/ 0 h 4974336"/>
                <a:gd name="connsiteX2" fmla="*/ 1605736 w 1605736"/>
                <a:gd name="connsiteY2" fmla="*/ 267628 h 4974336"/>
                <a:gd name="connsiteX3" fmla="*/ 1605736 w 1605736"/>
                <a:gd name="connsiteY3" fmla="*/ 4974336 h 4974336"/>
                <a:gd name="connsiteX4" fmla="*/ 1605736 w 1605736"/>
                <a:gd name="connsiteY4" fmla="*/ 4974336 h 4974336"/>
                <a:gd name="connsiteX5" fmla="*/ 0 w 1605736"/>
                <a:gd name="connsiteY5" fmla="*/ 4974336 h 4974336"/>
                <a:gd name="connsiteX6" fmla="*/ 0 w 1605736"/>
                <a:gd name="connsiteY6" fmla="*/ 4974336 h 4974336"/>
                <a:gd name="connsiteX7" fmla="*/ 0 w 1605736"/>
                <a:gd name="connsiteY7" fmla="*/ 267628 h 4974336"/>
                <a:gd name="connsiteX8" fmla="*/ 267628 w 1605736"/>
                <a:gd name="connsiteY8" fmla="*/ 0 h 4974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5736" h="4974336">
                  <a:moveTo>
                    <a:pt x="1605736" y="829073"/>
                  </a:moveTo>
                  <a:lnTo>
                    <a:pt x="1605736" y="4145263"/>
                  </a:lnTo>
                  <a:cubicBezTo>
                    <a:pt x="1605736" y="4603148"/>
                    <a:pt x="1567057" y="4974336"/>
                    <a:pt x="1519345" y="4974336"/>
                  </a:cubicBezTo>
                  <a:lnTo>
                    <a:pt x="0" y="4974336"/>
                  </a:lnTo>
                  <a:lnTo>
                    <a:pt x="0" y="4974336"/>
                  </a:lnTo>
                  <a:lnTo>
                    <a:pt x="0" y="0"/>
                  </a:lnTo>
                  <a:lnTo>
                    <a:pt x="0" y="0"/>
                  </a:lnTo>
                  <a:lnTo>
                    <a:pt x="1519345" y="0"/>
                  </a:lnTo>
                  <a:cubicBezTo>
                    <a:pt x="1567057" y="0"/>
                    <a:pt x="1605736" y="371188"/>
                    <a:pt x="1605736" y="829073"/>
                  </a:cubicBezTo>
                  <a:close/>
                </a:path>
              </a:pathLst>
            </a:custGeom>
            <a:noFill/>
            <a:ln w="3175">
              <a:solidFill>
                <a:schemeClr val="bg2">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0960" tIns="108866" rIns="139346" bIns="108866"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effectLst/>
                </a:rPr>
                <a:t>Earnings are taxed at federal and state/local levels</a:t>
              </a:r>
            </a:p>
            <a:p>
              <a:pPr marL="171450" lvl="1" indent="-171450" algn="l" defTabSz="711200">
                <a:lnSpc>
                  <a:spcPct val="90000"/>
                </a:lnSpc>
                <a:spcBef>
                  <a:spcPct val="0"/>
                </a:spcBef>
                <a:spcAft>
                  <a:spcPct val="15000"/>
                </a:spcAft>
                <a:buChar char="•"/>
              </a:pPr>
              <a:r>
                <a:rPr lang="en-US" sz="1600" kern="1200" dirty="0">
                  <a:effectLst/>
                </a:rPr>
                <a:t>Exempt from private use restrictions </a:t>
              </a:r>
            </a:p>
            <a:p>
              <a:pPr marL="171450" lvl="1" indent="-171450" algn="l" defTabSz="711200">
                <a:lnSpc>
                  <a:spcPct val="90000"/>
                </a:lnSpc>
                <a:spcBef>
                  <a:spcPct val="0"/>
                </a:spcBef>
                <a:spcAft>
                  <a:spcPct val="15000"/>
                </a:spcAft>
                <a:buChar char="•"/>
              </a:pPr>
              <a:r>
                <a:rPr lang="en-US" sz="1600" kern="1200" dirty="0">
                  <a:effectLst/>
                </a:rPr>
                <a:t>Examples include corporate bonds, sports facility, Cancer Prevention and Research Institute of Texas projects grants</a:t>
              </a:r>
            </a:p>
          </p:txBody>
        </p:sp>
        <p:sp>
          <p:nvSpPr>
            <p:cNvPr id="6" name="Freeform: Shape 5">
              <a:extLst>
                <a:ext uri="{FF2B5EF4-FFF2-40B4-BE49-F238E27FC236}">
                  <a16:creationId xmlns:a16="http://schemas.microsoft.com/office/drawing/2014/main" id="{0B1D6370-4CA8-4BB8-8EE2-AD157A19E0E7}"/>
                </a:ext>
              </a:extLst>
            </p:cNvPr>
            <p:cNvSpPr/>
            <p:nvPr/>
          </p:nvSpPr>
          <p:spPr>
            <a:xfrm>
              <a:off x="685800" y="2251588"/>
              <a:ext cx="2798064" cy="1371600"/>
            </a:xfrm>
            <a:custGeom>
              <a:avLst/>
              <a:gdLst>
                <a:gd name="connsiteX0" fmla="*/ 0 w 2798064"/>
                <a:gd name="connsiteY0" fmla="*/ 334535 h 2007170"/>
                <a:gd name="connsiteX1" fmla="*/ 334535 w 2798064"/>
                <a:gd name="connsiteY1" fmla="*/ 0 h 2007170"/>
                <a:gd name="connsiteX2" fmla="*/ 2463529 w 2798064"/>
                <a:gd name="connsiteY2" fmla="*/ 0 h 2007170"/>
                <a:gd name="connsiteX3" fmla="*/ 2798064 w 2798064"/>
                <a:gd name="connsiteY3" fmla="*/ 334535 h 2007170"/>
                <a:gd name="connsiteX4" fmla="*/ 2798064 w 2798064"/>
                <a:gd name="connsiteY4" fmla="*/ 1672635 h 2007170"/>
                <a:gd name="connsiteX5" fmla="*/ 2463529 w 2798064"/>
                <a:gd name="connsiteY5" fmla="*/ 2007170 h 2007170"/>
                <a:gd name="connsiteX6" fmla="*/ 334535 w 2798064"/>
                <a:gd name="connsiteY6" fmla="*/ 2007170 h 2007170"/>
                <a:gd name="connsiteX7" fmla="*/ 0 w 2798064"/>
                <a:gd name="connsiteY7" fmla="*/ 1672635 h 2007170"/>
                <a:gd name="connsiteX8" fmla="*/ 0 w 2798064"/>
                <a:gd name="connsiteY8" fmla="*/ 334535 h 200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8064" h="2007170">
                  <a:moveTo>
                    <a:pt x="0" y="334535"/>
                  </a:moveTo>
                  <a:cubicBezTo>
                    <a:pt x="0" y="149776"/>
                    <a:pt x="149776" y="0"/>
                    <a:pt x="334535" y="0"/>
                  </a:cubicBezTo>
                  <a:lnTo>
                    <a:pt x="2463529" y="0"/>
                  </a:lnTo>
                  <a:cubicBezTo>
                    <a:pt x="2648288" y="0"/>
                    <a:pt x="2798064" y="149776"/>
                    <a:pt x="2798064" y="334535"/>
                  </a:cubicBezTo>
                  <a:lnTo>
                    <a:pt x="2798064" y="1672635"/>
                  </a:lnTo>
                  <a:cubicBezTo>
                    <a:pt x="2798064" y="1857394"/>
                    <a:pt x="2648288" y="2007170"/>
                    <a:pt x="2463529" y="2007170"/>
                  </a:cubicBezTo>
                  <a:lnTo>
                    <a:pt x="334535" y="2007170"/>
                  </a:lnTo>
                  <a:cubicBezTo>
                    <a:pt x="149776" y="2007170"/>
                    <a:pt x="0" y="1857394"/>
                    <a:pt x="0" y="1672635"/>
                  </a:cubicBezTo>
                  <a:lnTo>
                    <a:pt x="0" y="334535"/>
                  </a:lnTo>
                  <a:close/>
                </a:path>
              </a:pathLst>
            </a:custGeom>
            <a:solidFill>
              <a:srgbClr val="868686">
                <a:alpha val="25098"/>
              </a:srgb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50382" tIns="174182" rIns="250382" bIns="174182" numCol="1" spcCol="1270" anchor="ctr" anchorCtr="0">
              <a:noAutofit/>
            </a:bodyPr>
            <a:lstStyle/>
            <a:p>
              <a:pPr marL="0" lvl="0" indent="0" algn="ctr" defTabSz="1778000">
                <a:lnSpc>
                  <a:spcPct val="90000"/>
                </a:lnSpc>
                <a:spcBef>
                  <a:spcPct val="0"/>
                </a:spcBef>
                <a:spcAft>
                  <a:spcPct val="35000"/>
                </a:spcAft>
                <a:buNone/>
              </a:pPr>
              <a:r>
                <a:rPr lang="en-US" sz="3400" kern="1200" dirty="0">
                  <a:solidFill>
                    <a:schemeClr val="tx1"/>
                  </a:solidFill>
                  <a:effectLst/>
                </a:rPr>
                <a:t>Taxable</a:t>
              </a:r>
              <a:r>
                <a:rPr lang="en-US" sz="4000" kern="1200" dirty="0">
                  <a:solidFill>
                    <a:schemeClr val="tx1"/>
                  </a:solidFill>
                </a:rPr>
                <a:t> </a:t>
              </a:r>
            </a:p>
          </p:txBody>
        </p:sp>
        <p:sp>
          <p:nvSpPr>
            <p:cNvPr id="7" name="Freeform: Shape 6">
              <a:extLst>
                <a:ext uri="{FF2B5EF4-FFF2-40B4-BE49-F238E27FC236}">
                  <a16:creationId xmlns:a16="http://schemas.microsoft.com/office/drawing/2014/main" id="{F4E55D4A-9BE2-4AFB-84AE-E3962B88D3E7}"/>
                </a:ext>
              </a:extLst>
            </p:cNvPr>
            <p:cNvSpPr/>
            <p:nvPr/>
          </p:nvSpPr>
          <p:spPr>
            <a:xfrm>
              <a:off x="3483863" y="4289496"/>
              <a:ext cx="4974336" cy="1605736"/>
            </a:xfrm>
            <a:custGeom>
              <a:avLst/>
              <a:gdLst>
                <a:gd name="connsiteX0" fmla="*/ 267628 w 1605736"/>
                <a:gd name="connsiteY0" fmla="*/ 0 h 4974336"/>
                <a:gd name="connsiteX1" fmla="*/ 1338108 w 1605736"/>
                <a:gd name="connsiteY1" fmla="*/ 0 h 4974336"/>
                <a:gd name="connsiteX2" fmla="*/ 1605736 w 1605736"/>
                <a:gd name="connsiteY2" fmla="*/ 267628 h 4974336"/>
                <a:gd name="connsiteX3" fmla="*/ 1605736 w 1605736"/>
                <a:gd name="connsiteY3" fmla="*/ 4974336 h 4974336"/>
                <a:gd name="connsiteX4" fmla="*/ 1605736 w 1605736"/>
                <a:gd name="connsiteY4" fmla="*/ 4974336 h 4974336"/>
                <a:gd name="connsiteX5" fmla="*/ 0 w 1605736"/>
                <a:gd name="connsiteY5" fmla="*/ 4974336 h 4974336"/>
                <a:gd name="connsiteX6" fmla="*/ 0 w 1605736"/>
                <a:gd name="connsiteY6" fmla="*/ 4974336 h 4974336"/>
                <a:gd name="connsiteX7" fmla="*/ 0 w 1605736"/>
                <a:gd name="connsiteY7" fmla="*/ 267628 h 4974336"/>
                <a:gd name="connsiteX8" fmla="*/ 267628 w 1605736"/>
                <a:gd name="connsiteY8" fmla="*/ 0 h 4974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5736" h="4974336">
                  <a:moveTo>
                    <a:pt x="1605736" y="829073"/>
                  </a:moveTo>
                  <a:lnTo>
                    <a:pt x="1605736" y="4145263"/>
                  </a:lnTo>
                  <a:cubicBezTo>
                    <a:pt x="1605736" y="4603148"/>
                    <a:pt x="1567057" y="4974336"/>
                    <a:pt x="1519345" y="4974336"/>
                  </a:cubicBezTo>
                  <a:lnTo>
                    <a:pt x="0" y="4974336"/>
                  </a:lnTo>
                  <a:lnTo>
                    <a:pt x="0" y="4974336"/>
                  </a:lnTo>
                  <a:lnTo>
                    <a:pt x="0" y="0"/>
                  </a:lnTo>
                  <a:lnTo>
                    <a:pt x="0" y="0"/>
                  </a:lnTo>
                  <a:lnTo>
                    <a:pt x="1519345" y="0"/>
                  </a:lnTo>
                  <a:cubicBezTo>
                    <a:pt x="1567057" y="0"/>
                    <a:pt x="1605736" y="371188"/>
                    <a:pt x="1605736" y="829073"/>
                  </a:cubicBezTo>
                  <a:close/>
                </a:path>
              </a:pathLst>
            </a:custGeom>
            <a:noFill/>
            <a:ln w="3175">
              <a:solidFill>
                <a:schemeClr val="bg2">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0960" tIns="108866" rIns="139346" bIns="108866"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effectLst/>
                </a:rPr>
                <a:t>Earnings exempt from taxation which allows for investors to accept a lower coupon</a:t>
              </a:r>
            </a:p>
            <a:p>
              <a:pPr marL="171450" lvl="1" indent="-171450" algn="l" defTabSz="711200">
                <a:lnSpc>
                  <a:spcPct val="90000"/>
                </a:lnSpc>
                <a:spcBef>
                  <a:spcPct val="0"/>
                </a:spcBef>
                <a:spcAft>
                  <a:spcPct val="15000"/>
                </a:spcAft>
                <a:buChar char="•"/>
              </a:pPr>
              <a:r>
                <a:rPr lang="en-US" sz="1600" kern="1200" dirty="0">
                  <a:effectLst/>
                </a:rPr>
                <a:t>Subject to federal tax law limitations on investment and use of proceeds</a:t>
              </a:r>
            </a:p>
            <a:p>
              <a:pPr marL="171450" lvl="1" indent="-171450" algn="l" defTabSz="711200">
                <a:lnSpc>
                  <a:spcPct val="90000"/>
                </a:lnSpc>
                <a:spcBef>
                  <a:spcPct val="0"/>
                </a:spcBef>
                <a:spcAft>
                  <a:spcPct val="15000"/>
                </a:spcAft>
                <a:buChar char="•"/>
              </a:pPr>
              <a:r>
                <a:rPr lang="en-US" sz="1600" kern="1200" dirty="0">
                  <a:effectLst/>
                </a:rPr>
                <a:t>Examples include roads, schools, government buildings</a:t>
              </a:r>
            </a:p>
          </p:txBody>
        </p:sp>
        <p:sp>
          <p:nvSpPr>
            <p:cNvPr id="9" name="Freeform: Shape 8">
              <a:extLst>
                <a:ext uri="{FF2B5EF4-FFF2-40B4-BE49-F238E27FC236}">
                  <a16:creationId xmlns:a16="http://schemas.microsoft.com/office/drawing/2014/main" id="{FA7C4CB4-AD3F-41DC-85FD-89D9C101E8E4}"/>
                </a:ext>
              </a:extLst>
            </p:cNvPr>
            <p:cNvSpPr/>
            <p:nvPr/>
          </p:nvSpPr>
          <p:spPr>
            <a:xfrm>
              <a:off x="685800" y="4359117"/>
              <a:ext cx="2798064" cy="1371600"/>
            </a:xfrm>
            <a:custGeom>
              <a:avLst/>
              <a:gdLst>
                <a:gd name="connsiteX0" fmla="*/ 0 w 2798064"/>
                <a:gd name="connsiteY0" fmla="*/ 334535 h 2007170"/>
                <a:gd name="connsiteX1" fmla="*/ 334535 w 2798064"/>
                <a:gd name="connsiteY1" fmla="*/ 0 h 2007170"/>
                <a:gd name="connsiteX2" fmla="*/ 2463529 w 2798064"/>
                <a:gd name="connsiteY2" fmla="*/ 0 h 2007170"/>
                <a:gd name="connsiteX3" fmla="*/ 2798064 w 2798064"/>
                <a:gd name="connsiteY3" fmla="*/ 334535 h 2007170"/>
                <a:gd name="connsiteX4" fmla="*/ 2798064 w 2798064"/>
                <a:gd name="connsiteY4" fmla="*/ 1672635 h 2007170"/>
                <a:gd name="connsiteX5" fmla="*/ 2463529 w 2798064"/>
                <a:gd name="connsiteY5" fmla="*/ 2007170 h 2007170"/>
                <a:gd name="connsiteX6" fmla="*/ 334535 w 2798064"/>
                <a:gd name="connsiteY6" fmla="*/ 2007170 h 2007170"/>
                <a:gd name="connsiteX7" fmla="*/ 0 w 2798064"/>
                <a:gd name="connsiteY7" fmla="*/ 1672635 h 2007170"/>
                <a:gd name="connsiteX8" fmla="*/ 0 w 2798064"/>
                <a:gd name="connsiteY8" fmla="*/ 334535 h 200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8064" h="2007170">
                  <a:moveTo>
                    <a:pt x="0" y="334535"/>
                  </a:moveTo>
                  <a:cubicBezTo>
                    <a:pt x="0" y="149776"/>
                    <a:pt x="149776" y="0"/>
                    <a:pt x="334535" y="0"/>
                  </a:cubicBezTo>
                  <a:lnTo>
                    <a:pt x="2463529" y="0"/>
                  </a:lnTo>
                  <a:cubicBezTo>
                    <a:pt x="2648288" y="0"/>
                    <a:pt x="2798064" y="149776"/>
                    <a:pt x="2798064" y="334535"/>
                  </a:cubicBezTo>
                  <a:lnTo>
                    <a:pt x="2798064" y="1672635"/>
                  </a:lnTo>
                  <a:cubicBezTo>
                    <a:pt x="2798064" y="1857394"/>
                    <a:pt x="2648288" y="2007170"/>
                    <a:pt x="2463529" y="2007170"/>
                  </a:cubicBezTo>
                  <a:lnTo>
                    <a:pt x="334535" y="2007170"/>
                  </a:lnTo>
                  <a:cubicBezTo>
                    <a:pt x="149776" y="2007170"/>
                    <a:pt x="0" y="1857394"/>
                    <a:pt x="0" y="1672635"/>
                  </a:cubicBezTo>
                  <a:lnTo>
                    <a:pt x="0" y="334535"/>
                  </a:lnTo>
                  <a:close/>
                </a:path>
              </a:pathLst>
            </a:custGeom>
            <a:solidFill>
              <a:srgbClr val="868686">
                <a:alpha val="25098"/>
              </a:srgb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50382" tIns="174182" rIns="250382" bIns="174182" numCol="1" spcCol="1270" anchor="ctr" anchorCtr="0">
              <a:noAutofit/>
            </a:bodyPr>
            <a:lstStyle/>
            <a:p>
              <a:pPr marL="0" lvl="0" indent="0" algn="ctr" defTabSz="1778000">
                <a:lnSpc>
                  <a:spcPct val="90000"/>
                </a:lnSpc>
                <a:spcBef>
                  <a:spcPct val="0"/>
                </a:spcBef>
                <a:spcAft>
                  <a:spcPct val="35000"/>
                </a:spcAft>
                <a:buNone/>
              </a:pPr>
              <a:r>
                <a:rPr lang="en-US" sz="3400" kern="1200" dirty="0">
                  <a:solidFill>
                    <a:schemeClr val="tx1"/>
                  </a:solidFill>
                  <a:effectLst/>
                </a:rPr>
                <a:t>Tax-Exempt</a:t>
              </a:r>
            </a:p>
          </p:txBody>
        </p:sp>
      </p:grpSp>
    </p:spTree>
    <p:extLst>
      <p:ext uri="{BB962C8B-B14F-4D97-AF65-F5344CB8AC3E}">
        <p14:creationId xmlns:p14="http://schemas.microsoft.com/office/powerpoint/2010/main" val="482398283"/>
      </p:ext>
    </p:extLst>
  </p:cSld>
  <p:clrMapOvr>
    <a:masterClrMapping/>
  </p:clrMapOvr>
  <p:transition spd="med">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BD535-D2F2-4576-AF53-89C85B28942D}"/>
              </a:ext>
            </a:extLst>
          </p:cNvPr>
          <p:cNvSpPr>
            <a:spLocks noGrp="1"/>
          </p:cNvSpPr>
          <p:nvPr>
            <p:ph type="title"/>
          </p:nvPr>
        </p:nvSpPr>
        <p:spPr/>
        <p:txBody>
          <a:bodyPr/>
          <a:lstStyle/>
          <a:p>
            <a:r>
              <a:rPr lang="en-US" sz="3400"/>
              <a:t>AAA MMD Historical Yield Comparison</a:t>
            </a:r>
          </a:p>
        </p:txBody>
      </p:sp>
      <p:sp>
        <p:nvSpPr>
          <p:cNvPr id="4" name="Slide Number Placeholder 3">
            <a:extLst>
              <a:ext uri="{FF2B5EF4-FFF2-40B4-BE49-F238E27FC236}">
                <a16:creationId xmlns:a16="http://schemas.microsoft.com/office/drawing/2014/main" id="{AA6BAB01-7044-4E21-A1EE-B54DD14D2AE9}"/>
              </a:ext>
            </a:extLst>
          </p:cNvPr>
          <p:cNvSpPr>
            <a:spLocks noGrp="1"/>
          </p:cNvSpPr>
          <p:nvPr>
            <p:ph type="sldNum" sz="quarter" idx="10"/>
          </p:nvPr>
        </p:nvSpPr>
        <p:spPr>
          <a:xfrm>
            <a:off x="5968963" y="6324599"/>
            <a:ext cx="2318951" cy="352493"/>
          </a:xfrm>
        </p:spPr>
        <p:txBody>
          <a:bodyPr/>
          <a:lstStyle/>
          <a:p>
            <a:pPr>
              <a:defRPr/>
            </a:pPr>
            <a:fld id="{956407B9-C1BB-4931-962C-60D2D291232E}" type="slidenum">
              <a:rPr lang="en-US" smtClean="0"/>
              <a:pPr>
                <a:defRPr/>
              </a:pPr>
              <a:t>21</a:t>
            </a:fld>
            <a:endParaRPr lang="en-US"/>
          </a:p>
        </p:txBody>
      </p:sp>
      <p:sp>
        <p:nvSpPr>
          <p:cNvPr id="10" name="TextBox 9">
            <a:extLst>
              <a:ext uri="{FF2B5EF4-FFF2-40B4-BE49-F238E27FC236}">
                <a16:creationId xmlns:a16="http://schemas.microsoft.com/office/drawing/2014/main" id="{6F3D4D51-06F4-45EB-B230-053C0B5FE620}"/>
              </a:ext>
            </a:extLst>
          </p:cNvPr>
          <p:cNvSpPr txBox="1"/>
          <p:nvPr/>
        </p:nvSpPr>
        <p:spPr>
          <a:xfrm>
            <a:off x="994372" y="6324599"/>
            <a:ext cx="2774372" cy="230832"/>
          </a:xfrm>
          <a:prstGeom prst="rect">
            <a:avLst/>
          </a:prstGeom>
          <a:noFill/>
        </p:spPr>
        <p:txBody>
          <a:bodyPr wrap="square" rtlCol="0">
            <a:spAutoFit/>
          </a:bodyPr>
          <a:lstStyle/>
          <a:p>
            <a:r>
              <a:rPr lang="en-US" sz="900">
                <a:solidFill>
                  <a:prstClr val="black"/>
                </a:solidFill>
                <a:effectLst/>
                <a:latin typeface="Calibri" panose="020F0502020204030204" pitchFamily="34" charset="0"/>
              </a:rPr>
              <a:t>Source: Thomson Reuters Municipal Market Data</a:t>
            </a:r>
            <a:endParaRPr lang="en-US" sz="900">
              <a:effectLst/>
            </a:endParaRPr>
          </a:p>
        </p:txBody>
      </p:sp>
      <p:graphicFrame>
        <p:nvGraphicFramePr>
          <p:cNvPr id="7" name="Chart 6">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1926956672"/>
              </p:ext>
            </p:extLst>
          </p:nvPr>
        </p:nvGraphicFramePr>
        <p:xfrm>
          <a:off x="263909" y="1767840"/>
          <a:ext cx="77724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2308734"/>
      </p:ext>
    </p:extLst>
  </p:cSld>
  <p:clrMapOvr>
    <a:masterClrMapping/>
  </p:clrMapOvr>
  <p:transition spd="med">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89140-BBC8-4FEA-B71E-7EA5CF9CDDC1}"/>
              </a:ext>
            </a:extLst>
          </p:cNvPr>
          <p:cNvSpPr>
            <a:spLocks noGrp="1"/>
          </p:cNvSpPr>
          <p:nvPr>
            <p:ph type="title"/>
          </p:nvPr>
        </p:nvSpPr>
        <p:spPr/>
        <p:txBody>
          <a:bodyPr/>
          <a:lstStyle/>
          <a:p>
            <a:r>
              <a:rPr lang="en-US" dirty="0"/>
              <a:t>Debt Structure		</a:t>
            </a:r>
          </a:p>
        </p:txBody>
      </p:sp>
      <p:sp>
        <p:nvSpPr>
          <p:cNvPr id="6" name="Content Placeholder 5">
            <a:extLst>
              <a:ext uri="{FF2B5EF4-FFF2-40B4-BE49-F238E27FC236}">
                <a16:creationId xmlns:a16="http://schemas.microsoft.com/office/drawing/2014/main" id="{27AFA2B9-455C-45D6-835E-47A08DD0BFA0}"/>
              </a:ext>
            </a:extLst>
          </p:cNvPr>
          <p:cNvSpPr>
            <a:spLocks noGrp="1"/>
          </p:cNvSpPr>
          <p:nvPr>
            <p:ph idx="1"/>
          </p:nvPr>
        </p:nvSpPr>
        <p:spPr/>
        <p:txBody>
          <a:bodyPr/>
          <a:lstStyle/>
          <a:p>
            <a:pPr marL="0" indent="0">
              <a:buClrTx/>
              <a:buSzPct val="100000"/>
              <a:buNone/>
            </a:pPr>
            <a:r>
              <a:rPr lang="en-US" dirty="0"/>
              <a:t>Bonds can be sold with a variety of structures</a:t>
            </a:r>
          </a:p>
          <a:p>
            <a:pPr lvl="1"/>
            <a:r>
              <a:rPr lang="en-US" b="0" dirty="0"/>
              <a:t>Maturities occurring at a defined interval such as 6 months or annually</a:t>
            </a:r>
          </a:p>
          <a:p>
            <a:pPr lvl="1"/>
            <a:r>
              <a:rPr lang="en-US" b="0" dirty="0"/>
              <a:t>Zero coupon or Capital Appreciation Bond that pay no interest until maturity</a:t>
            </a:r>
          </a:p>
          <a:p>
            <a:pPr lvl="1"/>
            <a:r>
              <a:rPr lang="en-US" b="0" dirty="0"/>
              <a:t>Level principal or level debt service</a:t>
            </a:r>
          </a:p>
          <a:p>
            <a:pPr lvl="1"/>
            <a:endParaRPr lang="en-US" dirty="0"/>
          </a:p>
          <a:p>
            <a:pPr lvl="1"/>
            <a:endParaRPr lang="en-US" dirty="0"/>
          </a:p>
        </p:txBody>
      </p:sp>
      <p:sp>
        <p:nvSpPr>
          <p:cNvPr id="3" name="Slide Number Placeholder 2">
            <a:extLst>
              <a:ext uri="{FF2B5EF4-FFF2-40B4-BE49-F238E27FC236}">
                <a16:creationId xmlns:a16="http://schemas.microsoft.com/office/drawing/2014/main" id="{44EAB108-2F83-4A44-8E8F-A3BC79BD2CAA}"/>
              </a:ext>
            </a:extLst>
          </p:cNvPr>
          <p:cNvSpPr>
            <a:spLocks noGrp="1"/>
          </p:cNvSpPr>
          <p:nvPr>
            <p:ph type="sldNum" sz="quarter" idx="10"/>
          </p:nvPr>
        </p:nvSpPr>
        <p:spPr/>
        <p:txBody>
          <a:bodyPr/>
          <a:lstStyle/>
          <a:p>
            <a:pPr>
              <a:defRPr/>
            </a:pPr>
            <a:fld id="{44174204-8A5A-4378-BEE6-D44BEEDE0C2A}" type="slidenum">
              <a:rPr lang="en-US" smtClean="0"/>
              <a:pPr>
                <a:defRPr/>
              </a:pPr>
              <a:t>22</a:t>
            </a:fld>
            <a:endParaRPr lang="en-US"/>
          </a:p>
        </p:txBody>
      </p:sp>
    </p:spTree>
    <p:extLst>
      <p:ext uri="{BB962C8B-B14F-4D97-AF65-F5344CB8AC3E}">
        <p14:creationId xmlns:p14="http://schemas.microsoft.com/office/powerpoint/2010/main" val="3195027378"/>
      </p:ext>
    </p:extLst>
  </p:cSld>
  <p:clrMapOvr>
    <a:masterClrMapping/>
  </p:clrMapOvr>
  <p:transition spd="med">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BE106-78DF-4CAA-87E9-4A3135C4BA62}"/>
              </a:ext>
            </a:extLst>
          </p:cNvPr>
          <p:cNvSpPr>
            <a:spLocks noGrp="1"/>
          </p:cNvSpPr>
          <p:nvPr>
            <p:ph type="title"/>
          </p:nvPr>
        </p:nvSpPr>
        <p:spPr>
          <a:xfrm>
            <a:off x="615636" y="609599"/>
            <a:ext cx="7842564" cy="1143000"/>
          </a:xfrm>
        </p:spPr>
        <p:txBody>
          <a:bodyPr/>
          <a:lstStyle/>
          <a:p>
            <a:r>
              <a:rPr lang="en-US" sz="3600">
                <a:solidFill>
                  <a:schemeClr val="tx1"/>
                </a:solidFill>
                <a:effectLst>
                  <a:glow rad="63500">
                    <a:schemeClr val="accent3">
                      <a:satMod val="175000"/>
                      <a:alpha val="40000"/>
                    </a:schemeClr>
                  </a:glow>
                  <a:outerShdw blurRad="38100" dist="38100" dir="2700000" algn="tl">
                    <a:srgbClr val="000000">
                      <a:alpha val="43137"/>
                    </a:srgbClr>
                  </a:outerShdw>
                </a:effectLst>
                <a:latin typeface="Arial" pitchFamily="34" charset="0"/>
                <a:cs typeface="Arial" pitchFamily="34" charset="0"/>
              </a:rPr>
              <a:t>Maximum and Minimum AAA MMD Yields </a:t>
            </a:r>
            <a:endParaRPr lang="en-US" sz="3600">
              <a:solidFill>
                <a:schemeClr val="tx1"/>
              </a:solidFill>
            </a:endParaRPr>
          </a:p>
        </p:txBody>
      </p:sp>
      <p:sp>
        <p:nvSpPr>
          <p:cNvPr id="4" name="Slide Number Placeholder 3">
            <a:extLst>
              <a:ext uri="{FF2B5EF4-FFF2-40B4-BE49-F238E27FC236}">
                <a16:creationId xmlns:a16="http://schemas.microsoft.com/office/drawing/2014/main" id="{667A39D6-C31A-4453-8926-978D6F14FFF0}"/>
              </a:ext>
            </a:extLst>
          </p:cNvPr>
          <p:cNvSpPr>
            <a:spLocks noGrp="1"/>
          </p:cNvSpPr>
          <p:nvPr>
            <p:ph type="sldNum" sz="quarter" idx="10"/>
          </p:nvPr>
        </p:nvSpPr>
        <p:spPr>
          <a:xfrm>
            <a:off x="6367318" y="6349438"/>
            <a:ext cx="2318951" cy="352493"/>
          </a:xfrm>
        </p:spPr>
        <p:txBody>
          <a:bodyPr/>
          <a:lstStyle/>
          <a:p>
            <a:pPr>
              <a:defRPr/>
            </a:pPr>
            <a:fld id="{956407B9-C1BB-4931-962C-60D2D291232E}" type="slidenum">
              <a:rPr lang="en-US" smtClean="0"/>
              <a:pPr>
                <a:defRPr/>
              </a:pPr>
              <a:t>23</a:t>
            </a:fld>
            <a:endParaRPr lang="en-US"/>
          </a:p>
        </p:txBody>
      </p:sp>
      <p:sp>
        <p:nvSpPr>
          <p:cNvPr id="5" name="TextBox 4">
            <a:extLst>
              <a:ext uri="{FF2B5EF4-FFF2-40B4-BE49-F238E27FC236}">
                <a16:creationId xmlns:a16="http://schemas.microsoft.com/office/drawing/2014/main" id="{49C335A3-CE92-4FC4-86C3-098649057747}"/>
              </a:ext>
            </a:extLst>
          </p:cNvPr>
          <p:cNvSpPr txBox="1"/>
          <p:nvPr/>
        </p:nvSpPr>
        <p:spPr>
          <a:xfrm>
            <a:off x="855955" y="6294853"/>
            <a:ext cx="2774372" cy="230832"/>
          </a:xfrm>
          <a:prstGeom prst="rect">
            <a:avLst/>
          </a:prstGeom>
          <a:noFill/>
        </p:spPr>
        <p:txBody>
          <a:bodyPr wrap="square" rtlCol="0">
            <a:spAutoFit/>
          </a:bodyPr>
          <a:lstStyle/>
          <a:p>
            <a:r>
              <a:rPr lang="en-US" sz="900">
                <a:solidFill>
                  <a:prstClr val="black"/>
                </a:solidFill>
                <a:latin typeface="Calibri" panose="020F0502020204030204" pitchFamily="34" charset="0"/>
              </a:rPr>
              <a:t>Source: Thomson Reuters Municipal Market Data</a:t>
            </a:r>
            <a:endParaRPr lang="en-US" sz="900"/>
          </a:p>
        </p:txBody>
      </p:sp>
      <p:graphicFrame>
        <p:nvGraphicFramePr>
          <p:cNvPr id="9" name="Table 9">
            <a:extLst>
              <a:ext uri="{FF2B5EF4-FFF2-40B4-BE49-F238E27FC236}">
                <a16:creationId xmlns:a16="http://schemas.microsoft.com/office/drawing/2014/main" id="{C1D950F4-EA38-441B-8DC1-0AEF55E135F8}"/>
              </a:ext>
            </a:extLst>
          </p:cNvPr>
          <p:cNvGraphicFramePr>
            <a:graphicFrameLocks noGrp="1"/>
          </p:cNvGraphicFramePr>
          <p:nvPr>
            <p:extLst>
              <p:ext uri="{D42A27DB-BD31-4B8C-83A1-F6EECF244321}">
                <p14:modId xmlns:p14="http://schemas.microsoft.com/office/powerpoint/2010/main" val="488122072"/>
              </p:ext>
            </p:extLst>
          </p:nvPr>
        </p:nvGraphicFramePr>
        <p:xfrm>
          <a:off x="720570" y="5774026"/>
          <a:ext cx="7737630" cy="396240"/>
        </p:xfrm>
        <a:graphic>
          <a:graphicData uri="http://schemas.openxmlformats.org/drawingml/2006/table">
            <a:tbl>
              <a:tblPr firstRow="1" bandRow="1">
                <a:tableStyleId>{5C22544A-7EE6-4342-B048-85BDC9FD1C3A}</a:tableStyleId>
              </a:tblPr>
              <a:tblGrid>
                <a:gridCol w="1289605">
                  <a:extLst>
                    <a:ext uri="{9D8B030D-6E8A-4147-A177-3AD203B41FA5}">
                      <a16:colId xmlns:a16="http://schemas.microsoft.com/office/drawing/2014/main" val="2134148078"/>
                    </a:ext>
                  </a:extLst>
                </a:gridCol>
                <a:gridCol w="1289605">
                  <a:extLst>
                    <a:ext uri="{9D8B030D-6E8A-4147-A177-3AD203B41FA5}">
                      <a16:colId xmlns:a16="http://schemas.microsoft.com/office/drawing/2014/main" val="1074462008"/>
                    </a:ext>
                  </a:extLst>
                </a:gridCol>
                <a:gridCol w="1289605">
                  <a:extLst>
                    <a:ext uri="{9D8B030D-6E8A-4147-A177-3AD203B41FA5}">
                      <a16:colId xmlns:a16="http://schemas.microsoft.com/office/drawing/2014/main" val="2367282889"/>
                    </a:ext>
                  </a:extLst>
                </a:gridCol>
                <a:gridCol w="1289605">
                  <a:extLst>
                    <a:ext uri="{9D8B030D-6E8A-4147-A177-3AD203B41FA5}">
                      <a16:colId xmlns:a16="http://schemas.microsoft.com/office/drawing/2014/main" val="3135956690"/>
                    </a:ext>
                  </a:extLst>
                </a:gridCol>
                <a:gridCol w="1289605">
                  <a:extLst>
                    <a:ext uri="{9D8B030D-6E8A-4147-A177-3AD203B41FA5}">
                      <a16:colId xmlns:a16="http://schemas.microsoft.com/office/drawing/2014/main" val="1060260609"/>
                    </a:ext>
                  </a:extLst>
                </a:gridCol>
                <a:gridCol w="1289605">
                  <a:extLst>
                    <a:ext uri="{9D8B030D-6E8A-4147-A177-3AD203B41FA5}">
                      <a16:colId xmlns:a16="http://schemas.microsoft.com/office/drawing/2014/main" val="1339913596"/>
                    </a:ext>
                  </a:extLst>
                </a:gridCol>
              </a:tblGrid>
              <a:tr h="361864">
                <a:tc>
                  <a:txBody>
                    <a:bodyPr/>
                    <a:lstStyle/>
                    <a:p>
                      <a:endParaRPr lang="en-US" sz="1000" b="0" dirty="0"/>
                    </a:p>
                  </a:txBody>
                  <a:tcPr>
                    <a:solidFill>
                      <a:srgbClr val="003263"/>
                    </a:solidFill>
                  </a:tcPr>
                </a:tc>
                <a:tc>
                  <a:txBody>
                    <a:bodyPr/>
                    <a:lstStyle/>
                    <a:p>
                      <a:r>
                        <a:rPr lang="en-US" sz="1000" b="0">
                          <a:solidFill>
                            <a:sysClr val="windowText" lastClr="000000"/>
                          </a:solidFill>
                        </a:rPr>
                        <a:t>Since January 1, 2000</a:t>
                      </a:r>
                    </a:p>
                  </a:txBody>
                  <a:tcPr>
                    <a:noFill/>
                  </a:tcPr>
                </a:tc>
                <a:tc>
                  <a:txBody>
                    <a:bodyPr/>
                    <a:lstStyle/>
                    <a:p>
                      <a:endParaRPr lang="en-US" sz="1000" b="0"/>
                    </a:p>
                  </a:txBody>
                  <a:tcPr>
                    <a:solidFill>
                      <a:srgbClr val="D3DDE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a:solidFill>
                            <a:sysClr val="windowText" lastClr="000000"/>
                          </a:solidFill>
                        </a:rPr>
                        <a:t>Since January 1, 2018</a:t>
                      </a:r>
                      <a:endParaRPr lang="en-US" sz="1000" b="0"/>
                    </a:p>
                  </a:txBody>
                  <a:tcPr>
                    <a:noFill/>
                  </a:tcPr>
                </a:tc>
                <a:tc>
                  <a:txBody>
                    <a:bodyPr/>
                    <a:lstStyle/>
                    <a:p>
                      <a:endParaRPr lang="en-US" sz="1000" b="0"/>
                    </a:p>
                  </a:txBody>
                  <a:tcPr>
                    <a:solidFill>
                      <a:srgbClr val="6AAD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ysClr val="windowText" lastClr="000000"/>
                          </a:solidFill>
                        </a:rPr>
                        <a:t>April 1, 2022</a:t>
                      </a:r>
                      <a:endParaRPr lang="en-US" sz="1000" b="0" dirty="0"/>
                    </a:p>
                  </a:txBody>
                  <a:tcPr>
                    <a:noFill/>
                  </a:tcPr>
                </a:tc>
                <a:extLst>
                  <a:ext uri="{0D108BD9-81ED-4DB2-BD59-A6C34878D82A}">
                    <a16:rowId xmlns:a16="http://schemas.microsoft.com/office/drawing/2014/main" val="3734373581"/>
                  </a:ext>
                </a:extLst>
              </a:tr>
            </a:tbl>
          </a:graphicData>
        </a:graphic>
      </p:graphicFrame>
      <p:graphicFrame>
        <p:nvGraphicFramePr>
          <p:cNvPr id="7" name="Chart 6">
            <a:extLst>
              <a:ext uri="{FF2B5EF4-FFF2-40B4-BE49-F238E27FC236}">
                <a16:creationId xmlns:a16="http://schemas.microsoft.com/office/drawing/2014/main" id="{00000000-0008-0000-0100-000003000000}"/>
              </a:ext>
            </a:extLst>
          </p:cNvPr>
          <p:cNvGraphicFramePr>
            <a:graphicFrameLocks/>
          </p:cNvGraphicFramePr>
          <p:nvPr>
            <p:extLst>
              <p:ext uri="{D42A27DB-BD31-4B8C-83A1-F6EECF244321}">
                <p14:modId xmlns:p14="http://schemas.microsoft.com/office/powerpoint/2010/main" val="2951989638"/>
              </p:ext>
            </p:extLst>
          </p:nvPr>
        </p:nvGraphicFramePr>
        <p:xfrm>
          <a:off x="244445" y="1752599"/>
          <a:ext cx="8664166" cy="38968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0038403"/>
      </p:ext>
    </p:extLst>
  </p:cSld>
  <p:clrMapOvr>
    <a:masterClrMapping/>
  </p:clrMapOvr>
  <p:transition spd="med">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xfrm>
            <a:off x="6553200" y="6337026"/>
            <a:ext cx="2133600" cy="365125"/>
          </a:xfrm>
          <a:noFill/>
        </p:spPr>
        <p:txBody>
          <a:bodyPr/>
          <a:lstStyle/>
          <a:p>
            <a:fld id="{18894926-1746-4579-A920-46429EC263C9}" type="slidenum">
              <a:rPr lang="en-US" smtClean="0"/>
              <a:pPr/>
              <a:t>24</a:t>
            </a:fld>
            <a:endParaRPr lang="en-US"/>
          </a:p>
        </p:txBody>
      </p:sp>
      <p:sp>
        <p:nvSpPr>
          <p:cNvPr id="1068034" name="Rectangle 2"/>
          <p:cNvSpPr>
            <a:spLocks noGrp="1" noChangeArrowheads="1"/>
          </p:cNvSpPr>
          <p:nvPr>
            <p:ph type="title"/>
          </p:nvPr>
        </p:nvSpPr>
        <p:spPr>
          <a:xfrm>
            <a:off x="0" y="762000"/>
            <a:ext cx="9144000" cy="762000"/>
          </a:xfrm>
        </p:spPr>
        <p:txBody>
          <a:bodyPr rtlCol="0">
            <a:noAutofit/>
          </a:bodyPr>
          <a:lstStyle/>
          <a:p>
            <a:pPr eaLnBrk="1" fontAlgn="auto" hangingPunct="1">
              <a:spcAft>
                <a:spcPts val="0"/>
              </a:spcAft>
              <a:defRPr/>
            </a:pPr>
            <a:r>
              <a:rPr lang="en-US">
                <a:solidFill>
                  <a:schemeClr val="tx1"/>
                </a:solidFill>
                <a:effectLst>
                  <a:glow rad="63500">
                    <a:schemeClr val="accent3">
                      <a:satMod val="175000"/>
                      <a:alpha val="40000"/>
                    </a:schemeClr>
                  </a:glow>
                  <a:outerShdw blurRad="38100" dist="38100" dir="2700000" algn="tl">
                    <a:srgbClr val="000000">
                      <a:alpha val="43137"/>
                    </a:srgbClr>
                  </a:outerShdw>
                </a:effectLst>
                <a:latin typeface="Arial" pitchFamily="34" charset="0"/>
                <a:cs typeface="Arial" pitchFamily="34" charset="0"/>
              </a:rPr>
              <a:t>Long Term vs. Short Term Rates</a:t>
            </a:r>
            <a:endParaRPr lang="en-US" i="1">
              <a:solidFill>
                <a:schemeClr val="tx1"/>
              </a:solidFill>
              <a:effectLst>
                <a:glow rad="63500">
                  <a:schemeClr val="accent3">
                    <a:satMod val="175000"/>
                    <a:alpha val="40000"/>
                  </a:schemeClr>
                </a:glow>
                <a:outerShdw blurRad="38100" dist="38100" dir="2700000" algn="tl">
                  <a:srgbClr val="C0C0C0"/>
                </a:outerShdw>
              </a:effectLst>
            </a:endParaRPr>
          </a:p>
        </p:txBody>
      </p:sp>
      <p:graphicFrame>
        <p:nvGraphicFramePr>
          <p:cNvPr id="6" name="Chart 5">
            <a:extLst>
              <a:ext uri="{FF2B5EF4-FFF2-40B4-BE49-F238E27FC236}">
                <a16:creationId xmlns:a16="http://schemas.microsoft.com/office/drawing/2014/main" id="{00000000-0008-0000-0300-00002BE03500}"/>
              </a:ext>
            </a:extLst>
          </p:cNvPr>
          <p:cNvGraphicFramePr>
            <a:graphicFrameLocks/>
          </p:cNvGraphicFramePr>
          <p:nvPr>
            <p:extLst>
              <p:ext uri="{D42A27DB-BD31-4B8C-83A1-F6EECF244321}">
                <p14:modId xmlns:p14="http://schemas.microsoft.com/office/powerpoint/2010/main" val="2832846450"/>
              </p:ext>
            </p:extLst>
          </p:nvPr>
        </p:nvGraphicFramePr>
        <p:xfrm>
          <a:off x="253497" y="1670132"/>
          <a:ext cx="8528364" cy="47611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0853235"/>
      </p:ext>
    </p:extLst>
  </p:cSld>
  <p:clrMapOvr>
    <a:masterClrMapping/>
  </p:clrMapOvr>
  <p:transition spd="med">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44174204-8A5A-4378-BEE6-D44BEEDE0C2A}" type="slidenum">
              <a:rPr lang="en-US" smtClean="0"/>
              <a:pPr>
                <a:defRPr/>
              </a:pPr>
              <a:t>25</a:t>
            </a:fld>
            <a:endParaRPr lang="en-US"/>
          </a:p>
        </p:txBody>
      </p:sp>
      <p:sp>
        <p:nvSpPr>
          <p:cNvPr id="5" name="Rectangle 2"/>
          <p:cNvSpPr>
            <a:spLocks noGrp="1" noChangeArrowheads="1"/>
          </p:cNvSpPr>
          <p:nvPr>
            <p:ph type="title"/>
          </p:nvPr>
        </p:nvSpPr>
        <p:spPr>
          <a:xfrm>
            <a:off x="0" y="762000"/>
            <a:ext cx="9144000" cy="762000"/>
          </a:xfrm>
        </p:spPr>
        <p:txBody>
          <a:bodyPr rtlCol="0">
            <a:noAutofit/>
          </a:bodyPr>
          <a:lstStyle/>
          <a:p>
            <a:pPr eaLnBrk="1" fontAlgn="auto" hangingPunct="1">
              <a:spcAft>
                <a:spcPts val="0"/>
              </a:spcAft>
              <a:defRPr/>
            </a:pPr>
            <a:r>
              <a:rPr lang="en-US" sz="4000">
                <a:solidFill>
                  <a:schemeClr val="tx1"/>
                </a:solidFill>
                <a:effectLst>
                  <a:glow rad="63500">
                    <a:schemeClr val="accent3">
                      <a:satMod val="175000"/>
                      <a:alpha val="40000"/>
                    </a:schemeClr>
                  </a:glow>
                  <a:outerShdw blurRad="38100" dist="38100" dir="2700000" algn="tl">
                    <a:srgbClr val="000000">
                      <a:alpha val="43137"/>
                    </a:srgbClr>
                  </a:outerShdw>
                </a:effectLst>
                <a:latin typeface="Arial" pitchFamily="34" charset="0"/>
                <a:cs typeface="Arial" pitchFamily="34" charset="0"/>
              </a:rPr>
              <a:t>Credit Ratings Effect On Interest Rates</a:t>
            </a:r>
            <a:endParaRPr lang="en-US" sz="4000" i="1">
              <a:solidFill>
                <a:schemeClr val="tx1"/>
              </a:solidFill>
              <a:effectLst>
                <a:glow rad="63500">
                  <a:schemeClr val="accent3">
                    <a:satMod val="175000"/>
                    <a:alpha val="40000"/>
                  </a:schemeClr>
                </a:glow>
                <a:outerShdw blurRad="38100" dist="38100" dir="2700000" algn="tl">
                  <a:srgbClr val="C0C0C0"/>
                </a:outerShdw>
              </a:effectLst>
            </a:endParaRPr>
          </a:p>
        </p:txBody>
      </p:sp>
      <p:graphicFrame>
        <p:nvGraphicFramePr>
          <p:cNvPr id="6" name="Chart 5">
            <a:extLst>
              <a:ext uri="{FF2B5EF4-FFF2-40B4-BE49-F238E27FC236}">
                <a16:creationId xmlns:a16="http://schemas.microsoft.com/office/drawing/2014/main" id="{69D632B8-25AA-482C-885B-CF8CE946897E}"/>
              </a:ext>
            </a:extLst>
          </p:cNvPr>
          <p:cNvGraphicFramePr>
            <a:graphicFrameLocks/>
          </p:cNvGraphicFramePr>
          <p:nvPr>
            <p:extLst>
              <p:ext uri="{D42A27DB-BD31-4B8C-83A1-F6EECF244321}">
                <p14:modId xmlns:p14="http://schemas.microsoft.com/office/powerpoint/2010/main" val="1000618646"/>
              </p:ext>
            </p:extLst>
          </p:nvPr>
        </p:nvGraphicFramePr>
        <p:xfrm>
          <a:off x="437323" y="1746942"/>
          <a:ext cx="8480340" cy="43547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31088858"/>
      </p:ext>
    </p:extLst>
  </p:cSld>
  <p:clrMapOvr>
    <a:masterClrMapping/>
  </p:clrMapOvr>
  <p:transition spd="med">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0"/>
          </p:nvPr>
        </p:nvSpPr>
        <p:spPr>
          <a:noFill/>
        </p:spPr>
        <p:txBody>
          <a:bodyPr/>
          <a:lstStyle/>
          <a:p>
            <a:fld id="{C280DA38-3953-470B-A6D7-02E60EE23BB1}" type="slidenum">
              <a:rPr lang="en-US" smtClean="0"/>
              <a:pPr/>
              <a:t>26</a:t>
            </a:fld>
            <a:endParaRPr lang="en-US"/>
          </a:p>
        </p:txBody>
      </p:sp>
      <p:sp>
        <p:nvSpPr>
          <p:cNvPr id="679938" name="Rectangle 2"/>
          <p:cNvSpPr>
            <a:spLocks noGrp="1" noChangeArrowheads="1"/>
          </p:cNvSpPr>
          <p:nvPr>
            <p:ph type="title"/>
          </p:nvPr>
        </p:nvSpPr>
        <p:spPr>
          <a:xfrm>
            <a:off x="0" y="762000"/>
            <a:ext cx="91440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Refundings</a:t>
            </a:r>
          </a:p>
        </p:txBody>
      </p:sp>
      <p:sp>
        <p:nvSpPr>
          <p:cNvPr id="26628" name="Rectangle 3"/>
          <p:cNvSpPr>
            <a:spLocks noGrp="1" noChangeArrowheads="1"/>
          </p:cNvSpPr>
          <p:nvPr>
            <p:ph type="body" idx="1"/>
          </p:nvPr>
        </p:nvSpPr>
        <p:spPr/>
        <p:txBody>
          <a:bodyPr/>
          <a:lstStyle/>
          <a:p>
            <a:pPr eaLnBrk="1" hangingPunct="1">
              <a:spcAft>
                <a:spcPts val="600"/>
              </a:spcAft>
              <a:buClrTx/>
            </a:pPr>
            <a:r>
              <a:rPr lang="en-US" sz="2400" b="0" dirty="0">
                <a:cs typeface="Arial" charset="0"/>
              </a:rPr>
              <a:t>Used to:</a:t>
            </a:r>
          </a:p>
          <a:p>
            <a:pPr lvl="1" eaLnBrk="1" hangingPunct="1">
              <a:spcAft>
                <a:spcPts val="600"/>
              </a:spcAft>
              <a:buClrTx/>
              <a:buSzPct val="90000"/>
              <a:buFont typeface="Wingdings" panose="05000000000000000000" pitchFamily="2" charset="2"/>
              <a:buChar char="§"/>
            </a:pPr>
            <a:r>
              <a:rPr lang="en-US" sz="2000" b="0" dirty="0">
                <a:latin typeface="Arial" pitchFamily="34" charset="0"/>
                <a:cs typeface="Arial" pitchFamily="34" charset="0"/>
              </a:rPr>
              <a:t>Refinance – </a:t>
            </a:r>
            <a:r>
              <a:rPr lang="en-US" sz="2000" b="0" dirty="0">
                <a:solidFill>
                  <a:srgbClr val="000000"/>
                </a:solidFill>
                <a:latin typeface="Arial" pitchFamily="34" charset="0"/>
                <a:cs typeface="Arial" pitchFamily="34" charset="0"/>
              </a:rPr>
              <a:t>Issue new debt to pay off old debt</a:t>
            </a:r>
            <a:endParaRPr lang="en-US" sz="2000" b="0" dirty="0">
              <a:latin typeface="Arial" pitchFamily="34" charset="0"/>
              <a:cs typeface="Arial" pitchFamily="34" charset="0"/>
            </a:endParaRPr>
          </a:p>
          <a:p>
            <a:pPr lvl="1" eaLnBrk="1" hangingPunct="1">
              <a:spcAft>
                <a:spcPts val="600"/>
              </a:spcAft>
              <a:buClrTx/>
              <a:buSzPct val="90000"/>
              <a:buFont typeface="Wingdings" panose="05000000000000000000" pitchFamily="2" charset="2"/>
              <a:buChar char="§"/>
            </a:pPr>
            <a:r>
              <a:rPr lang="en-US" sz="2000" b="0" dirty="0">
                <a:latin typeface="Arial" pitchFamily="34" charset="0"/>
                <a:cs typeface="Arial" pitchFamily="34" charset="0"/>
              </a:rPr>
              <a:t>Lower interest rates</a:t>
            </a:r>
          </a:p>
          <a:p>
            <a:pPr lvl="1" eaLnBrk="1" hangingPunct="1">
              <a:spcAft>
                <a:spcPts val="600"/>
              </a:spcAft>
              <a:buClrTx/>
              <a:buSzPct val="90000"/>
              <a:buFont typeface="Wingdings" panose="05000000000000000000" pitchFamily="2" charset="2"/>
              <a:buChar char="§"/>
            </a:pPr>
            <a:r>
              <a:rPr lang="en-US" sz="2000" b="0" dirty="0">
                <a:latin typeface="Arial" pitchFamily="34" charset="0"/>
                <a:cs typeface="Arial" pitchFamily="34" charset="0"/>
              </a:rPr>
              <a:t>Change bond covenants</a:t>
            </a:r>
          </a:p>
          <a:p>
            <a:pPr lvl="1" eaLnBrk="1" hangingPunct="1">
              <a:spcAft>
                <a:spcPts val="1200"/>
              </a:spcAft>
              <a:buClrTx/>
              <a:buSzPct val="90000"/>
              <a:buFont typeface="Wingdings" panose="05000000000000000000" pitchFamily="2" charset="2"/>
              <a:buChar char="§"/>
            </a:pPr>
            <a:r>
              <a:rPr lang="en-US" sz="2000" b="0" dirty="0">
                <a:latin typeface="Arial" pitchFamily="34" charset="0"/>
                <a:cs typeface="Arial" pitchFamily="34" charset="0"/>
              </a:rPr>
              <a:t>Change repayment schedule (“Restructure”)</a:t>
            </a:r>
            <a:endParaRPr lang="en-US" sz="2400" b="0" dirty="0">
              <a:solidFill>
                <a:srgbClr val="000000"/>
              </a:solidFill>
              <a:latin typeface="Arial" pitchFamily="34" charset="0"/>
              <a:cs typeface="Arial" pitchFamily="34" charset="0"/>
            </a:endParaRPr>
          </a:p>
          <a:p>
            <a:pPr eaLnBrk="1" hangingPunct="1">
              <a:spcAft>
                <a:spcPts val="1200"/>
              </a:spcAft>
              <a:buClrTx/>
            </a:pPr>
            <a:r>
              <a:rPr lang="en-US" sz="2400" b="0" dirty="0">
                <a:solidFill>
                  <a:srgbClr val="000000"/>
                </a:solidFill>
                <a:cs typeface="Arial" charset="0"/>
              </a:rPr>
              <a:t>Can be a </a:t>
            </a:r>
            <a:r>
              <a:rPr lang="en-US" sz="2400" i="1" dirty="0">
                <a:solidFill>
                  <a:srgbClr val="000000"/>
                </a:solidFill>
                <a:cs typeface="Arial" charset="0"/>
              </a:rPr>
              <a:t>current</a:t>
            </a:r>
            <a:r>
              <a:rPr lang="en-US" sz="2400" b="0" dirty="0">
                <a:solidFill>
                  <a:srgbClr val="000000"/>
                </a:solidFill>
                <a:cs typeface="Arial" charset="0"/>
              </a:rPr>
              <a:t> refunding or an </a:t>
            </a:r>
            <a:r>
              <a:rPr lang="en-US" sz="2400" i="1" dirty="0">
                <a:solidFill>
                  <a:srgbClr val="000000"/>
                </a:solidFill>
                <a:cs typeface="Arial" charset="0"/>
              </a:rPr>
              <a:t>advance</a:t>
            </a:r>
            <a:r>
              <a:rPr lang="en-US" sz="2400" b="0" dirty="0">
                <a:solidFill>
                  <a:srgbClr val="000000"/>
                </a:solidFill>
                <a:cs typeface="Arial" charset="0"/>
              </a:rPr>
              <a:t> refunding</a:t>
            </a:r>
          </a:p>
          <a:p>
            <a:pPr lvl="1" eaLnBrk="1" hangingPunct="1">
              <a:spcAft>
                <a:spcPts val="600"/>
              </a:spcAft>
              <a:buFont typeface="Wingdings" panose="05000000000000000000" pitchFamily="2" charset="2"/>
              <a:buChar char="§"/>
            </a:pPr>
            <a:r>
              <a:rPr lang="en-US" sz="1600" b="0" dirty="0">
                <a:solidFill>
                  <a:srgbClr val="000000"/>
                </a:solidFill>
                <a:cs typeface="Arial" charset="0"/>
              </a:rPr>
              <a:t>A current refunding is one in which the outstanding (refunded) bonds are redeemed within 90 days of the date the refunding bonds are issued. In an advance refunding, the refunded bonds are redeemed more than 90 days from the date the refunding bonds are issued. </a:t>
            </a:r>
            <a:endParaRPr lang="en-US" sz="1800" dirty="0">
              <a:solidFill>
                <a:srgbClr val="000000"/>
              </a:solidFill>
              <a:cs typeface="Arial" charset="0"/>
            </a:endParaRPr>
          </a:p>
          <a:p>
            <a:pPr eaLnBrk="1" hangingPunct="1">
              <a:buFontTx/>
              <a:buChar char="o"/>
            </a:pPr>
            <a:endParaRPr lang="en-US" sz="2000" dirty="0">
              <a:solidFill>
                <a:srgbClr val="000000"/>
              </a:solidFill>
              <a:cs typeface="Arial" charset="0"/>
            </a:endParaRPr>
          </a:p>
        </p:txBody>
      </p:sp>
    </p:spTree>
    <p:extLst>
      <p:ext uri="{BB962C8B-B14F-4D97-AF65-F5344CB8AC3E}">
        <p14:creationId xmlns:p14="http://schemas.microsoft.com/office/powerpoint/2010/main" val="357524798"/>
      </p:ext>
    </p:extLst>
  </p:cSld>
  <p:clrMapOvr>
    <a:masterClrMapping/>
  </p:clrMapOvr>
  <p:transition spd="med">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Grp="1" noChangeArrowheads="1"/>
          </p:cNvSpPr>
          <p:nvPr>
            <p:ph type="ctrTitle"/>
          </p:nvPr>
        </p:nvSpPr>
        <p:spPr>
          <a:xfrm>
            <a:off x="685800" y="2438400"/>
            <a:ext cx="7772400" cy="762000"/>
          </a:xfrm>
        </p:spPr>
        <p:txBody>
          <a:bodyPr/>
          <a:lstStyle/>
          <a:p>
            <a:pPr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4. Types of Texas Debt</a:t>
            </a:r>
          </a:p>
        </p:txBody>
      </p:sp>
    </p:spTree>
    <p:extLst>
      <p:ext uri="{BB962C8B-B14F-4D97-AF65-F5344CB8AC3E}">
        <p14:creationId xmlns:p14="http://schemas.microsoft.com/office/powerpoint/2010/main" val="402484672"/>
      </p:ext>
    </p:extLst>
  </p:cSld>
  <p:clrMapOvr>
    <a:masterClrMapping/>
  </p:clrMapOvr>
  <p:transition spd="med">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CF714-5CDD-45F4-9E0C-4394E2034413}"/>
              </a:ext>
            </a:extLst>
          </p:cNvPr>
          <p:cNvSpPr>
            <a:spLocks noGrp="1"/>
          </p:cNvSpPr>
          <p:nvPr>
            <p:ph type="title"/>
          </p:nvPr>
        </p:nvSpPr>
        <p:spPr/>
        <p:txBody>
          <a:bodyPr/>
          <a:lstStyle/>
          <a:p>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General Obligation (GO) Debt</a:t>
            </a:r>
            <a:endParaRPr lang="en-US" dirty="0"/>
          </a:p>
        </p:txBody>
      </p:sp>
      <p:graphicFrame>
        <p:nvGraphicFramePr>
          <p:cNvPr id="5" name="Table 5">
            <a:extLst>
              <a:ext uri="{FF2B5EF4-FFF2-40B4-BE49-F238E27FC236}">
                <a16:creationId xmlns:a16="http://schemas.microsoft.com/office/drawing/2014/main" id="{A169C4D9-1637-4F0D-A467-C3A40E234E4A}"/>
              </a:ext>
            </a:extLst>
          </p:cNvPr>
          <p:cNvGraphicFramePr>
            <a:graphicFrameLocks noGrp="1"/>
          </p:cNvGraphicFramePr>
          <p:nvPr>
            <p:ph idx="1"/>
            <p:extLst>
              <p:ext uri="{D42A27DB-BD31-4B8C-83A1-F6EECF244321}">
                <p14:modId xmlns:p14="http://schemas.microsoft.com/office/powerpoint/2010/main" val="3550360457"/>
              </p:ext>
            </p:extLst>
          </p:nvPr>
        </p:nvGraphicFramePr>
        <p:xfrm>
          <a:off x="632460" y="2110740"/>
          <a:ext cx="7825740" cy="3583741"/>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1781450868"/>
                    </a:ext>
                  </a:extLst>
                </a:gridCol>
                <a:gridCol w="5692140">
                  <a:extLst>
                    <a:ext uri="{9D8B030D-6E8A-4147-A177-3AD203B41FA5}">
                      <a16:colId xmlns:a16="http://schemas.microsoft.com/office/drawing/2014/main" val="151902606"/>
                    </a:ext>
                  </a:extLst>
                </a:gridCol>
              </a:tblGrid>
              <a:tr h="1300729">
                <a:tc>
                  <a:txBody>
                    <a:bodyPr/>
                    <a:lstStyle/>
                    <a:p>
                      <a:r>
                        <a:rPr lang="en-US" dirty="0">
                          <a:solidFill>
                            <a:schemeClr val="tx1"/>
                          </a:solidFill>
                        </a:rPr>
                        <a:t>Constitutional Pledge</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cs typeface="Arial" charset="0"/>
                        </a:rPr>
                        <a:t>Legally secured by a constitutional pledge of the first monies coming into the State Treasury that are not constitutionally dedicated for another purpose</a:t>
                      </a:r>
                      <a:endParaRPr lang="en-US"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232740"/>
                  </a:ext>
                </a:extLst>
              </a:tr>
              <a:tr h="12824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Arial" charset="0"/>
                          <a:cs typeface="Arial" charset="0"/>
                        </a:rPr>
                        <a:t>Approvals needed per Tx. Const. Art III Sec. 49:</a:t>
                      </a:r>
                      <a:endParaRPr lang="en-US" b="1"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lvl="0" indent="-114300" algn="l" eaLnBrk="1" hangingPunct="1">
                        <a:spcAft>
                          <a:spcPts val="600"/>
                        </a:spcAft>
                        <a:buClrTx/>
                        <a:buSzPct val="100000"/>
                        <a:buFont typeface="Wingdings" pitchFamily="2" charset="2"/>
                        <a:buNone/>
                      </a:pPr>
                      <a:r>
                        <a:rPr lang="en-US" sz="1800" b="0" dirty="0">
                          <a:solidFill>
                            <a:schemeClr val="tx1"/>
                          </a:solidFill>
                          <a:cs typeface="Arial" charset="0"/>
                        </a:rPr>
                        <a:t>2/3 vote of both houses of the legislature </a:t>
                      </a:r>
                    </a:p>
                    <a:p>
                      <a:pPr marL="0" lvl="0" indent="-114300" eaLnBrk="1" hangingPunct="1">
                        <a:spcAft>
                          <a:spcPts val="600"/>
                        </a:spcAft>
                        <a:buClrTx/>
                        <a:buSzPct val="100000"/>
                        <a:buFont typeface="Wingdings" pitchFamily="2" charset="2"/>
                        <a:buNone/>
                      </a:pPr>
                      <a:r>
                        <a:rPr lang="en-US" sz="1800" b="0" dirty="0">
                          <a:solidFill>
                            <a:schemeClr val="tx1"/>
                          </a:solidFill>
                          <a:cs typeface="Arial" charset="0"/>
                        </a:rPr>
                        <a:t>and </a:t>
                      </a:r>
                    </a:p>
                    <a:p>
                      <a:pPr marL="0" lvl="0" indent="-114300" algn="l" eaLnBrk="1" hangingPunct="1">
                        <a:buClrTx/>
                        <a:buSzPct val="100000"/>
                        <a:buFont typeface="Wingdings" pitchFamily="2" charset="2"/>
                        <a:buNone/>
                      </a:pPr>
                      <a:r>
                        <a:rPr lang="en-US" sz="1800" b="0" dirty="0">
                          <a:solidFill>
                            <a:schemeClr val="tx1"/>
                          </a:solidFill>
                          <a:cs typeface="Arial" charset="0"/>
                        </a:rPr>
                        <a:t>Majority of Texas Voters</a:t>
                      </a:r>
                      <a:endParaRPr lang="en-US" dirty="0">
                        <a:solidFill>
                          <a:schemeClr val="tx1"/>
                        </a:solidFill>
                      </a:endParaRPr>
                    </a:p>
                  </a:txBody>
                  <a:tcPr marR="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1615871"/>
                  </a:ext>
                </a:extLst>
              </a:tr>
              <a:tr h="1000561">
                <a:tc>
                  <a:txBody>
                    <a:bodyPr/>
                    <a:lstStyle/>
                    <a:p>
                      <a:r>
                        <a:rPr lang="en-US" sz="1800" b="1" dirty="0">
                          <a:solidFill>
                            <a:schemeClr val="tx1"/>
                          </a:solidFill>
                          <a:latin typeface="+mn-lt"/>
                          <a:cs typeface="Arial"/>
                        </a:rPr>
                        <a:t>Examples:</a:t>
                      </a:r>
                      <a:endParaRPr lang="en-US" b="1"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lang="en-US" sz="1800" b="0" dirty="0">
                          <a:solidFill>
                            <a:schemeClr val="tx1"/>
                          </a:solidFill>
                          <a:cs typeface="Arial"/>
                        </a:rPr>
                        <a:t>Mental health facilities (HHSC), Prisons (TDCJ),Parks (TPWD), Cancer Prevention and Research Institute of Texas (CPRIT), Transportation (TxDOT)</a:t>
                      </a:r>
                      <a:endParaRPr lang="en-US"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20869758"/>
                  </a:ext>
                </a:extLst>
              </a:tr>
            </a:tbl>
          </a:graphicData>
        </a:graphic>
      </p:graphicFrame>
      <p:sp>
        <p:nvSpPr>
          <p:cNvPr id="4" name="Slide Number Placeholder 3">
            <a:extLst>
              <a:ext uri="{FF2B5EF4-FFF2-40B4-BE49-F238E27FC236}">
                <a16:creationId xmlns:a16="http://schemas.microsoft.com/office/drawing/2014/main" id="{01E49C57-AE12-4D2E-B02D-7B6AD8DFD96C}"/>
              </a:ext>
            </a:extLst>
          </p:cNvPr>
          <p:cNvSpPr>
            <a:spLocks noGrp="1"/>
          </p:cNvSpPr>
          <p:nvPr>
            <p:ph type="sldNum" sz="quarter" idx="10"/>
          </p:nvPr>
        </p:nvSpPr>
        <p:spPr/>
        <p:txBody>
          <a:bodyPr/>
          <a:lstStyle/>
          <a:p>
            <a:pPr>
              <a:defRPr/>
            </a:pPr>
            <a:fld id="{44174204-8A5A-4378-BEE6-D44BEEDE0C2A}" type="slidenum">
              <a:rPr lang="en-US" smtClean="0"/>
              <a:pPr>
                <a:defRPr/>
              </a:pPr>
              <a:t>28</a:t>
            </a:fld>
            <a:endParaRPr lang="en-US"/>
          </a:p>
        </p:txBody>
      </p:sp>
    </p:spTree>
    <p:extLst>
      <p:ext uri="{BB962C8B-B14F-4D97-AF65-F5344CB8AC3E}">
        <p14:creationId xmlns:p14="http://schemas.microsoft.com/office/powerpoint/2010/main" val="725963699"/>
      </p:ext>
    </p:extLst>
  </p:cSld>
  <p:clrMapOvr>
    <a:masterClrMapping/>
  </p:clrMapOvr>
  <p:transition spd="med">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CF714-5CDD-45F4-9E0C-4394E2034413}"/>
              </a:ext>
            </a:extLst>
          </p:cNvPr>
          <p:cNvSpPr>
            <a:spLocks noGrp="1"/>
          </p:cNvSpPr>
          <p:nvPr>
            <p:ph type="title"/>
          </p:nvPr>
        </p:nvSpPr>
        <p:spPr/>
        <p:txBody>
          <a:bodyPr/>
          <a:lstStyle/>
          <a:p>
            <a:r>
              <a:rPr lang="en-US" dirty="0">
                <a:effectLst>
                  <a:glow rad="63500">
                    <a:schemeClr val="accent3">
                      <a:satMod val="175000"/>
                      <a:alpha val="40000"/>
                    </a:schemeClr>
                  </a:glow>
                  <a:outerShdw blurRad="38100" dist="38100" dir="2700000" algn="tl">
                    <a:srgbClr val="000000">
                      <a:alpha val="43137"/>
                    </a:srgbClr>
                  </a:outerShdw>
                </a:effectLst>
                <a:latin typeface="Arial" pitchFamily="34" charset="0"/>
                <a:cs typeface="Arial" pitchFamily="34" charset="0"/>
              </a:rPr>
              <a:t>Revenue Debt</a:t>
            </a:r>
            <a:endParaRPr lang="en-US" dirty="0"/>
          </a:p>
        </p:txBody>
      </p:sp>
      <p:graphicFrame>
        <p:nvGraphicFramePr>
          <p:cNvPr id="5" name="Table 5">
            <a:extLst>
              <a:ext uri="{FF2B5EF4-FFF2-40B4-BE49-F238E27FC236}">
                <a16:creationId xmlns:a16="http://schemas.microsoft.com/office/drawing/2014/main" id="{A169C4D9-1637-4F0D-A467-C3A40E234E4A}"/>
              </a:ext>
            </a:extLst>
          </p:cNvPr>
          <p:cNvGraphicFramePr>
            <a:graphicFrameLocks noGrp="1"/>
          </p:cNvGraphicFramePr>
          <p:nvPr>
            <p:ph idx="1"/>
            <p:extLst>
              <p:ext uri="{D42A27DB-BD31-4B8C-83A1-F6EECF244321}">
                <p14:modId xmlns:p14="http://schemas.microsoft.com/office/powerpoint/2010/main" val="4074387177"/>
              </p:ext>
            </p:extLst>
          </p:nvPr>
        </p:nvGraphicFramePr>
        <p:xfrm>
          <a:off x="595924" y="2118361"/>
          <a:ext cx="7999436" cy="3291840"/>
        </p:xfrm>
        <a:graphic>
          <a:graphicData uri="http://schemas.openxmlformats.org/drawingml/2006/table">
            <a:tbl>
              <a:tblPr firstRow="1" bandRow="1">
                <a:tableStyleId>{912C8C85-51F0-491E-9774-3900AFEF0FD7}</a:tableStyleId>
              </a:tblPr>
              <a:tblGrid>
                <a:gridCol w="2177332">
                  <a:extLst>
                    <a:ext uri="{9D8B030D-6E8A-4147-A177-3AD203B41FA5}">
                      <a16:colId xmlns:a16="http://schemas.microsoft.com/office/drawing/2014/main" val="1781450868"/>
                    </a:ext>
                  </a:extLst>
                </a:gridCol>
                <a:gridCol w="5822104">
                  <a:extLst>
                    <a:ext uri="{9D8B030D-6E8A-4147-A177-3AD203B41FA5}">
                      <a16:colId xmlns:a16="http://schemas.microsoft.com/office/drawing/2014/main" val="151902606"/>
                    </a:ext>
                  </a:extLst>
                </a:gridCol>
              </a:tblGrid>
              <a:tr h="1097280">
                <a:tc>
                  <a:txBody>
                    <a:bodyPr/>
                    <a:lstStyle/>
                    <a:p>
                      <a:r>
                        <a:rPr lang="en-US" dirty="0">
                          <a:solidFill>
                            <a:schemeClr val="tx1"/>
                          </a:solidFill>
                        </a:rPr>
                        <a:t>Pledge</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eaLnBrk="1" hangingPunct="1">
                        <a:buClrTx/>
                      </a:pPr>
                      <a:r>
                        <a:rPr lang="en-US" sz="1800" b="0" dirty="0">
                          <a:solidFill>
                            <a:schemeClr val="tx1"/>
                          </a:solidFill>
                        </a:rPr>
                        <a:t>Secured by a specific revenue </a:t>
                      </a:r>
                      <a:r>
                        <a:rPr lang="en-US" sz="1800" b="0" kern="1200" dirty="0">
                          <a:solidFill>
                            <a:schemeClr val="tx1"/>
                          </a:solidFill>
                          <a:latin typeface="+mn-lt"/>
                          <a:ea typeface="+mn-ea"/>
                          <a:cs typeface="+mn-cs"/>
                        </a:rPr>
                        <a:t>source such as rent payments</a:t>
                      </a:r>
                    </a:p>
                  </a:txBody>
                  <a:tcPr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0232740"/>
                  </a:ext>
                </a:extLst>
              </a:tr>
              <a:tr h="10972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Approvals needed</a:t>
                      </a:r>
                      <a:endParaRPr lang="en-US"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eaLnBrk="1" hangingPunct="1">
                        <a:buClrTx/>
                      </a:pPr>
                      <a:r>
                        <a:rPr lang="en-US" sz="1800" b="0" dirty="0">
                          <a:solidFill>
                            <a:schemeClr val="tx1"/>
                          </a:solidFill>
                        </a:rPr>
                        <a:t>Does not require voter </a:t>
                      </a:r>
                      <a:r>
                        <a:rPr lang="en-US" sz="1800" b="0" kern="1200" dirty="0">
                          <a:solidFill>
                            <a:schemeClr val="tx1"/>
                          </a:solidFill>
                          <a:latin typeface="+mn-lt"/>
                          <a:ea typeface="+mn-ea"/>
                          <a:cs typeface="+mn-cs"/>
                        </a:rPr>
                        <a:t>approval but requires approval of the Legislature</a:t>
                      </a:r>
                    </a:p>
                  </a:txBody>
                  <a:tcPr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1615871"/>
                  </a:ext>
                </a:extLst>
              </a:tr>
              <a:tr h="1097280">
                <a:tc>
                  <a:txBody>
                    <a:bodyPr/>
                    <a:lstStyle/>
                    <a:p>
                      <a:r>
                        <a:rPr lang="en-US" sz="1800" b="1" dirty="0">
                          <a:solidFill>
                            <a:schemeClr val="tx1"/>
                          </a:solidFill>
                        </a:rPr>
                        <a:t>Examples:</a:t>
                      </a:r>
                      <a:endParaRPr lang="en-US"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eaLnBrk="1" hangingPunct="1">
                        <a:buClrTx/>
                        <a:tabLst>
                          <a:tab pos="1943100" algn="l"/>
                        </a:tabLst>
                      </a:pPr>
                      <a:r>
                        <a:rPr lang="en-US" sz="1800" b="0" dirty="0">
                          <a:solidFill>
                            <a:schemeClr val="tx1"/>
                          </a:solidFill>
                        </a:rPr>
                        <a:t>College and University debt, certain water development bonds, mortgage revenue bonds </a:t>
                      </a:r>
                      <a:endParaRPr lang="en-US" sz="1800" b="0" dirty="0">
                        <a:solidFill>
                          <a:schemeClr val="tx1"/>
                        </a:solidFill>
                        <a:cs typeface="Arial" charset="0"/>
                      </a:endParaRPr>
                    </a:p>
                  </a:txBody>
                  <a:tcPr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0869758"/>
                  </a:ext>
                </a:extLst>
              </a:tr>
            </a:tbl>
          </a:graphicData>
        </a:graphic>
      </p:graphicFrame>
      <p:sp>
        <p:nvSpPr>
          <p:cNvPr id="4" name="Slide Number Placeholder 3">
            <a:extLst>
              <a:ext uri="{FF2B5EF4-FFF2-40B4-BE49-F238E27FC236}">
                <a16:creationId xmlns:a16="http://schemas.microsoft.com/office/drawing/2014/main" id="{01E49C57-AE12-4D2E-B02D-7B6AD8DFD96C}"/>
              </a:ext>
            </a:extLst>
          </p:cNvPr>
          <p:cNvSpPr>
            <a:spLocks noGrp="1"/>
          </p:cNvSpPr>
          <p:nvPr>
            <p:ph type="sldNum" sz="quarter" idx="10"/>
          </p:nvPr>
        </p:nvSpPr>
        <p:spPr/>
        <p:txBody>
          <a:bodyPr/>
          <a:lstStyle/>
          <a:p>
            <a:pPr>
              <a:defRPr/>
            </a:pPr>
            <a:fld id="{44174204-8A5A-4378-BEE6-D44BEEDE0C2A}" type="slidenum">
              <a:rPr lang="en-US" smtClean="0"/>
              <a:pPr>
                <a:defRPr/>
              </a:pPr>
              <a:t>29</a:t>
            </a:fld>
            <a:endParaRPr lang="en-US"/>
          </a:p>
        </p:txBody>
      </p:sp>
    </p:spTree>
    <p:extLst>
      <p:ext uri="{BB962C8B-B14F-4D97-AF65-F5344CB8AC3E}">
        <p14:creationId xmlns:p14="http://schemas.microsoft.com/office/powerpoint/2010/main" val="363718822"/>
      </p:ext>
    </p:extLst>
  </p:cSld>
  <p:clrMapOvr>
    <a:masterClrMapping/>
  </p:clrMapOvr>
  <p:transition spd="med">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a:lstStyle/>
          <a:p>
            <a:fld id="{2B640222-2016-4CEC-BB4B-9DA5BECE5F97}" type="slidenum">
              <a:rPr lang="en-US" smtClean="0"/>
              <a:pPr/>
              <a:t>3</a:t>
            </a:fld>
            <a:endParaRPr lang="en-US"/>
          </a:p>
        </p:txBody>
      </p:sp>
      <p:sp>
        <p:nvSpPr>
          <p:cNvPr id="641026" name="Rectangle 2"/>
          <p:cNvSpPr>
            <a:spLocks noGrp="1" noChangeArrowheads="1"/>
          </p:cNvSpPr>
          <p:nvPr>
            <p:ph type="title"/>
          </p:nvPr>
        </p:nvSpPr>
        <p:spPr>
          <a:xfrm>
            <a:off x="304800" y="152400"/>
            <a:ext cx="8458200" cy="1371600"/>
          </a:xfrm>
        </p:spPr>
        <p:txBody>
          <a:bodyPr/>
          <a:lstStyle/>
          <a:p>
            <a:pPr indent="-609600" eaLnBrk="1" hangingPunct="1">
              <a:lnSpc>
                <a:spcPct val="80000"/>
              </a:lnSpc>
              <a:spcAft>
                <a:spcPts val="600"/>
              </a:spcAft>
              <a:buSzPct val="150000"/>
              <a:buFontTx/>
              <a:buNone/>
              <a:defRPr/>
            </a:pPr>
            <a:r>
              <a:rPr lang="en-US">
                <a:solidFill>
                  <a:srgbClr val="000000"/>
                </a:solidFill>
                <a:effectLst/>
                <a:latin typeface="Arial (Body)"/>
              </a:rPr>
              <a:t>Texas Public Finance Authority</a:t>
            </a:r>
            <a:br>
              <a:rPr lang="en-US">
                <a:solidFill>
                  <a:srgbClr val="000000"/>
                </a:solidFill>
                <a:effectLst/>
                <a:latin typeface="Arial (Body)"/>
              </a:rPr>
            </a:br>
            <a:r>
              <a:rPr lang="en-US">
                <a:solidFill>
                  <a:srgbClr val="000000"/>
                </a:solidFill>
                <a:effectLst/>
                <a:latin typeface="Arial (Body)"/>
              </a:rPr>
              <a:t> </a:t>
            </a:r>
            <a:r>
              <a:rPr lang="en-US" sz="3200">
                <a:solidFill>
                  <a:srgbClr val="000000"/>
                </a:solidFill>
                <a:effectLst/>
                <a:latin typeface="Arial (Body)"/>
              </a:rPr>
              <a:t>Issuing Agency – TGC Ch. 1232</a:t>
            </a:r>
          </a:p>
        </p:txBody>
      </p:sp>
      <p:sp>
        <p:nvSpPr>
          <p:cNvPr id="8196" name="Rectangle 3"/>
          <p:cNvSpPr>
            <a:spLocks noGrp="1" noChangeArrowheads="1"/>
          </p:cNvSpPr>
          <p:nvPr>
            <p:ph type="body" idx="1"/>
          </p:nvPr>
        </p:nvSpPr>
        <p:spPr>
          <a:xfrm>
            <a:off x="381000" y="1828800"/>
            <a:ext cx="8610600" cy="4495800"/>
          </a:xfrm>
        </p:spPr>
        <p:txBody>
          <a:bodyPr/>
          <a:lstStyle/>
          <a:p>
            <a:pPr marL="609600" indent="-609600" eaLnBrk="1" hangingPunct="1">
              <a:lnSpc>
                <a:spcPct val="80000"/>
              </a:lnSpc>
              <a:buSzPct val="150000"/>
              <a:defRPr/>
            </a:pPr>
            <a:endParaRPr lang="en-US" sz="1800" b="0" dirty="0">
              <a:latin typeface="Arial (Body)"/>
            </a:endParaRPr>
          </a:p>
          <a:p>
            <a:pPr marL="571500" indent="-228600" algn="just" eaLnBrk="1" hangingPunct="1">
              <a:spcBef>
                <a:spcPts val="0"/>
              </a:spcBef>
              <a:spcAft>
                <a:spcPts val="0"/>
              </a:spcAft>
              <a:buClrTx/>
              <a:buSzPct val="150000"/>
              <a:defRPr/>
            </a:pPr>
            <a:r>
              <a:rPr lang="en-US" sz="2800" b="0" dirty="0">
                <a:latin typeface="Arial (Body)"/>
              </a:rPr>
              <a:t>Board: Appointed by the Governor</a:t>
            </a:r>
          </a:p>
          <a:p>
            <a:pPr indent="0" algn="just" eaLnBrk="1" hangingPunct="1">
              <a:spcBef>
                <a:spcPts val="0"/>
              </a:spcBef>
              <a:spcAft>
                <a:spcPts val="0"/>
              </a:spcAft>
              <a:buClrTx/>
              <a:buSzPct val="150000"/>
              <a:buNone/>
              <a:defRPr/>
            </a:pPr>
            <a:endParaRPr lang="en-US" sz="2800" b="0" dirty="0">
              <a:latin typeface="Arial (Body)"/>
            </a:endParaRPr>
          </a:p>
          <a:p>
            <a:pPr marL="571500" indent="-228600" algn="just" eaLnBrk="1" hangingPunct="1">
              <a:spcBef>
                <a:spcPts val="0"/>
              </a:spcBef>
              <a:spcAft>
                <a:spcPts val="0"/>
              </a:spcAft>
              <a:buClrTx/>
              <a:buSzPct val="150000"/>
              <a:defRPr/>
            </a:pPr>
            <a:r>
              <a:rPr lang="en-US" sz="2800" b="0" dirty="0">
                <a:latin typeface="Arial (Body)"/>
              </a:rPr>
              <a:t>Issues state debt as authorized by the legislature</a:t>
            </a:r>
          </a:p>
          <a:p>
            <a:pPr marL="571500" indent="-228600" algn="just" eaLnBrk="1" hangingPunct="1">
              <a:spcBef>
                <a:spcPts val="0"/>
              </a:spcBef>
              <a:spcAft>
                <a:spcPts val="0"/>
              </a:spcAft>
              <a:buClrTx/>
              <a:buSzPct val="150000"/>
              <a:defRPr/>
            </a:pPr>
            <a:endParaRPr lang="en-US" sz="2800" b="0" dirty="0">
              <a:latin typeface="Arial (Body)"/>
            </a:endParaRPr>
          </a:p>
          <a:p>
            <a:pPr marL="571500" indent="-228600" algn="just" eaLnBrk="1" hangingPunct="1">
              <a:spcBef>
                <a:spcPts val="0"/>
              </a:spcBef>
              <a:spcAft>
                <a:spcPts val="0"/>
              </a:spcAft>
              <a:buClrTx/>
              <a:buSzPct val="150000"/>
              <a:defRPr/>
            </a:pPr>
            <a:r>
              <a:rPr lang="en-US" sz="2800" b="0" dirty="0">
                <a:latin typeface="Arial (Body)"/>
              </a:rPr>
              <a:t>Central state issuer for multiple state agencies including universities and other special purpose entities</a:t>
            </a:r>
          </a:p>
          <a:p>
            <a:pPr marL="571500" indent="-228600" algn="just" eaLnBrk="1" hangingPunct="1">
              <a:spcBef>
                <a:spcPts val="0"/>
              </a:spcBef>
              <a:spcAft>
                <a:spcPts val="0"/>
              </a:spcAft>
              <a:buClrTx/>
              <a:buSzPct val="150000"/>
              <a:defRPr/>
            </a:pPr>
            <a:endParaRPr lang="en-US" sz="2800" b="0" dirty="0">
              <a:latin typeface="Arial (Body)"/>
            </a:endParaRPr>
          </a:p>
          <a:p>
            <a:pPr marL="571500" indent="-228600" algn="just" eaLnBrk="1" hangingPunct="1">
              <a:spcBef>
                <a:spcPts val="0"/>
              </a:spcBef>
              <a:spcAft>
                <a:spcPts val="0"/>
              </a:spcAft>
              <a:buClrTx/>
              <a:buSzPct val="150000"/>
              <a:defRPr/>
            </a:pPr>
            <a:r>
              <a:rPr lang="en-US" sz="2800" b="0" dirty="0">
                <a:latin typeface="Arial (Body)"/>
              </a:rPr>
              <a:t>Administers the Master Lease Purchase Program</a:t>
            </a:r>
          </a:p>
        </p:txBody>
      </p:sp>
    </p:spTree>
    <p:extLst>
      <p:ext uri="{BB962C8B-B14F-4D97-AF65-F5344CB8AC3E}">
        <p14:creationId xmlns:p14="http://schemas.microsoft.com/office/powerpoint/2010/main" val="3755978645"/>
      </p:ext>
    </p:extLst>
  </p:cSld>
  <p:clrMapOvr>
    <a:masterClrMapping/>
  </p:clrMapOvr>
  <p:transition spd="med">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762000"/>
          </a:xfrm>
        </p:spPr>
        <p:txBody>
          <a:bodyPr/>
          <a:lstStyle/>
          <a:p>
            <a:pPr>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Master Lease Purchase  Program</a:t>
            </a:r>
          </a:p>
        </p:txBody>
      </p:sp>
      <p:sp>
        <p:nvSpPr>
          <p:cNvPr id="22531" name="Content Placeholder 2"/>
          <p:cNvSpPr>
            <a:spLocks noGrp="1"/>
          </p:cNvSpPr>
          <p:nvPr>
            <p:ph idx="1"/>
          </p:nvPr>
        </p:nvSpPr>
        <p:spPr>
          <a:xfrm>
            <a:off x="685800" y="2057400"/>
            <a:ext cx="7467600" cy="3886200"/>
          </a:xfrm>
        </p:spPr>
        <p:txBody>
          <a:bodyPr/>
          <a:lstStyle/>
          <a:p>
            <a:pPr>
              <a:spcAft>
                <a:spcPts val="1800"/>
              </a:spcAft>
              <a:buClrTx/>
            </a:pPr>
            <a:r>
              <a:rPr lang="en-US" sz="2000" b="0" dirty="0">
                <a:cs typeface="Arial" charset="0"/>
              </a:rPr>
              <a:t>TPFA issues revenue debt to finance a purchase of personal property, equipment, (under its Master Lease Purchase Program (MLPP)) or buildings</a:t>
            </a:r>
          </a:p>
          <a:p>
            <a:pPr>
              <a:spcAft>
                <a:spcPts val="1800"/>
              </a:spcAft>
              <a:buClrTx/>
            </a:pPr>
            <a:r>
              <a:rPr lang="en-US" sz="2000" b="0" dirty="0">
                <a:cs typeface="Arial" charset="0"/>
              </a:rPr>
              <a:t>TPFA holds the title to the property and leases the property to the client agency</a:t>
            </a:r>
          </a:p>
          <a:p>
            <a:pPr>
              <a:spcAft>
                <a:spcPts val="1800"/>
              </a:spcAft>
              <a:buClrTx/>
            </a:pPr>
            <a:r>
              <a:rPr lang="en-US" sz="2000" b="0" dirty="0">
                <a:cs typeface="Arial" charset="0"/>
              </a:rPr>
              <a:t>Client agency makes lease payments to TPFA from appropriations to the client agency</a:t>
            </a:r>
          </a:p>
          <a:p>
            <a:pPr>
              <a:spcAft>
                <a:spcPts val="600"/>
              </a:spcAft>
              <a:buClrTx/>
            </a:pPr>
            <a:r>
              <a:rPr lang="en-US" sz="2000" b="0" dirty="0">
                <a:cs typeface="Arial" charset="0"/>
              </a:rPr>
              <a:t>TPFA uses the lease payments to pay debt service</a:t>
            </a:r>
          </a:p>
        </p:txBody>
      </p:sp>
      <p:sp>
        <p:nvSpPr>
          <p:cNvPr id="22532" name="Slide Number Placeholder 3"/>
          <p:cNvSpPr>
            <a:spLocks noGrp="1"/>
          </p:cNvSpPr>
          <p:nvPr>
            <p:ph type="sldNum" sz="quarter" idx="10"/>
          </p:nvPr>
        </p:nvSpPr>
        <p:spPr>
          <a:noFill/>
        </p:spPr>
        <p:txBody>
          <a:bodyPr/>
          <a:lstStyle/>
          <a:p>
            <a:fld id="{045701D1-D5A4-42A6-BC4C-45790914581C}" type="slidenum">
              <a:rPr lang="en-US" smtClean="0"/>
              <a:pPr/>
              <a:t>30</a:t>
            </a:fld>
            <a:endParaRPr lang="en-US"/>
          </a:p>
        </p:txBody>
      </p:sp>
    </p:spTree>
    <p:extLst>
      <p:ext uri="{BB962C8B-B14F-4D97-AF65-F5344CB8AC3E}">
        <p14:creationId xmlns:p14="http://schemas.microsoft.com/office/powerpoint/2010/main" val="1218995863"/>
      </p:ext>
    </p:extLst>
  </p:cSld>
  <p:clrMapOvr>
    <a:masterClrMapping/>
  </p:clrMapOvr>
  <p:transition spd="med">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effectLst/>
        </p:spPr>
        <p:txBody>
          <a:bodyPr/>
          <a:lstStyle/>
          <a:p>
            <a:r>
              <a:rPr lang="en-US" dirty="0">
                <a:ln w="0"/>
                <a:solidFill>
                  <a:schemeClr val="tx1"/>
                </a:solidFill>
                <a:effectLst/>
                <a:latin typeface="Arial"/>
                <a:cs typeface="Arial"/>
              </a:rPr>
              <a:t>Master Lease Process </a:t>
            </a:r>
            <a:r>
              <a:rPr lang="en-US" sz="2400" dirty="0">
                <a:ln w="0"/>
                <a:solidFill>
                  <a:schemeClr val="tx1"/>
                </a:solidFill>
                <a:effectLst/>
                <a:latin typeface="Arial"/>
                <a:cs typeface="Arial"/>
              </a:rPr>
              <a:t>(Equipment)</a:t>
            </a:r>
            <a:endParaRPr lang="en-US" sz="2400" dirty="0">
              <a:ln w="0"/>
              <a:solidFill>
                <a:schemeClr val="tx1"/>
              </a:solidFill>
              <a:effectLst/>
              <a:latin typeface="Arial" panose="020B0604020202020204" pitchFamily="34" charset="0"/>
              <a:cs typeface="Arial" panose="020B0604020202020204" pitchFamily="34" charset="0"/>
            </a:endParaRPr>
          </a:p>
        </p:txBody>
      </p:sp>
      <p:sp>
        <p:nvSpPr>
          <p:cNvPr id="55299" name="Rectangle 3"/>
          <p:cNvSpPr>
            <a:spLocks noChangeArrowheads="1"/>
          </p:cNvSpPr>
          <p:nvPr/>
        </p:nvSpPr>
        <p:spPr bwMode="auto">
          <a:xfrm>
            <a:off x="1066800" y="2320226"/>
            <a:ext cx="1828800" cy="1066800"/>
          </a:xfrm>
          <a:prstGeom prst="rect">
            <a:avLst/>
          </a:prstGeom>
          <a:solidFill>
            <a:srgbClr val="FF9933"/>
          </a:solidFill>
          <a:ln w="9525">
            <a:solidFill>
              <a:schemeClr val="tx1"/>
            </a:solidFill>
            <a:miter lim="800000"/>
            <a:headEnd/>
            <a:tailEnd/>
          </a:ln>
          <a:effectLst/>
        </p:spPr>
        <p:txBody>
          <a:bodyPr wrap="none" anchor="ctr"/>
          <a:lstStyle/>
          <a:p>
            <a:pPr algn="ctr"/>
            <a:r>
              <a:rPr lang="en-US" sz="1400" dirty="0">
                <a:ln w="0"/>
                <a:effectLst/>
              </a:rPr>
              <a:t>Agency</a:t>
            </a:r>
          </a:p>
        </p:txBody>
      </p:sp>
      <p:sp>
        <p:nvSpPr>
          <p:cNvPr id="55300" name="Rectangle 4"/>
          <p:cNvSpPr>
            <a:spLocks noChangeArrowheads="1"/>
          </p:cNvSpPr>
          <p:nvPr/>
        </p:nvSpPr>
        <p:spPr bwMode="auto">
          <a:xfrm>
            <a:off x="5345285" y="2322576"/>
            <a:ext cx="1828800" cy="1143000"/>
          </a:xfrm>
          <a:prstGeom prst="rect">
            <a:avLst/>
          </a:prstGeom>
          <a:solidFill>
            <a:schemeClr val="bg1">
              <a:lumMod val="85000"/>
            </a:schemeClr>
          </a:solidFill>
          <a:ln w="9525">
            <a:solidFill>
              <a:schemeClr val="tx1"/>
            </a:solidFill>
            <a:miter lim="800000"/>
            <a:headEnd/>
            <a:tailEnd/>
          </a:ln>
          <a:effectLst/>
        </p:spPr>
        <p:txBody>
          <a:bodyPr wrap="none" anchor="ctr"/>
          <a:lstStyle/>
          <a:p>
            <a:pPr algn="ctr"/>
            <a:r>
              <a:rPr lang="en-US" sz="1400" dirty="0">
                <a:ln w="0"/>
                <a:effectLst/>
              </a:rPr>
              <a:t>Vendor</a:t>
            </a:r>
          </a:p>
        </p:txBody>
      </p:sp>
      <p:sp>
        <p:nvSpPr>
          <p:cNvPr id="55301" name="Oval 5"/>
          <p:cNvSpPr>
            <a:spLocks noChangeArrowheads="1"/>
          </p:cNvSpPr>
          <p:nvPr/>
        </p:nvSpPr>
        <p:spPr bwMode="auto">
          <a:xfrm>
            <a:off x="2895600" y="4414181"/>
            <a:ext cx="2133600" cy="1295400"/>
          </a:xfrm>
          <a:prstGeom prst="ellipse">
            <a:avLst/>
          </a:prstGeom>
          <a:solidFill>
            <a:schemeClr val="accent1"/>
          </a:solidFill>
          <a:ln w="9525">
            <a:solidFill>
              <a:schemeClr val="tx1"/>
            </a:solidFill>
            <a:round/>
            <a:headEnd/>
            <a:tailEnd/>
          </a:ln>
          <a:effectLst/>
        </p:spPr>
        <p:txBody>
          <a:bodyPr wrap="none" anchor="ctr"/>
          <a:lstStyle/>
          <a:p>
            <a:pPr algn="ctr"/>
            <a:r>
              <a:rPr lang="en-US" sz="1600" dirty="0">
                <a:ln w="0"/>
                <a:effectLst/>
              </a:rPr>
              <a:t>TPFA</a:t>
            </a:r>
          </a:p>
        </p:txBody>
      </p:sp>
      <p:sp>
        <p:nvSpPr>
          <p:cNvPr id="55310" name="Text Box 14"/>
          <p:cNvSpPr txBox="1">
            <a:spLocks noChangeArrowheads="1"/>
          </p:cNvSpPr>
          <p:nvPr/>
        </p:nvSpPr>
        <p:spPr bwMode="auto">
          <a:xfrm>
            <a:off x="3260725" y="2460414"/>
            <a:ext cx="184731" cy="276999"/>
          </a:xfrm>
          <a:prstGeom prst="rect">
            <a:avLst/>
          </a:prstGeom>
          <a:noFill/>
          <a:ln w="9525">
            <a:noFill/>
            <a:miter lim="800000"/>
            <a:headEnd/>
            <a:tailEnd/>
          </a:ln>
          <a:effectLst/>
        </p:spPr>
        <p:txBody>
          <a:bodyPr wrap="none">
            <a:spAutoFit/>
          </a:bodyPr>
          <a:lstStyle/>
          <a:p>
            <a:endParaRPr lang="en-US" sz="1200">
              <a:ln w="0"/>
              <a:effectLst/>
            </a:endParaRPr>
          </a:p>
        </p:txBody>
      </p:sp>
      <p:sp>
        <p:nvSpPr>
          <p:cNvPr id="55313" name="Oval 17"/>
          <p:cNvSpPr>
            <a:spLocks noChangeArrowheads="1"/>
          </p:cNvSpPr>
          <p:nvPr/>
        </p:nvSpPr>
        <p:spPr bwMode="auto">
          <a:xfrm>
            <a:off x="6629400" y="4636876"/>
            <a:ext cx="1752600" cy="1066800"/>
          </a:xfrm>
          <a:prstGeom prst="ellipse">
            <a:avLst/>
          </a:prstGeom>
          <a:solidFill>
            <a:schemeClr val="accent2">
              <a:lumMod val="20000"/>
              <a:lumOff val="80000"/>
              <a:alpha val="43000"/>
            </a:schemeClr>
          </a:solidFill>
          <a:ln w="9525">
            <a:solidFill>
              <a:schemeClr val="tx1"/>
            </a:solidFill>
            <a:round/>
            <a:headEnd/>
            <a:tailEnd/>
          </a:ln>
          <a:effectLst/>
        </p:spPr>
        <p:txBody>
          <a:bodyPr wrap="none" anchor="ctr"/>
          <a:lstStyle/>
          <a:p>
            <a:pPr algn="ctr"/>
            <a:r>
              <a:rPr lang="en-US" sz="1400" dirty="0">
                <a:ln w="0"/>
                <a:effectLst/>
              </a:rPr>
              <a:t>Commercial Paper </a:t>
            </a:r>
          </a:p>
          <a:p>
            <a:pPr algn="ctr"/>
            <a:r>
              <a:rPr lang="en-US" sz="1400" dirty="0">
                <a:ln w="0"/>
                <a:effectLst/>
              </a:rPr>
              <a:t>Dealer</a:t>
            </a:r>
          </a:p>
        </p:txBody>
      </p:sp>
      <p:sp>
        <p:nvSpPr>
          <p:cNvPr id="55321" name="Line 25"/>
          <p:cNvSpPr>
            <a:spLocks noChangeShapeType="1"/>
          </p:cNvSpPr>
          <p:nvPr/>
        </p:nvSpPr>
        <p:spPr bwMode="auto">
          <a:xfrm>
            <a:off x="2895600" y="2631173"/>
            <a:ext cx="2449685" cy="0"/>
          </a:xfrm>
          <a:prstGeom prst="line">
            <a:avLst/>
          </a:prstGeom>
          <a:noFill/>
          <a:ln w="38100">
            <a:solidFill>
              <a:schemeClr val="tx1"/>
            </a:solidFill>
            <a:round/>
            <a:headEnd type="triangle" w="med" len="med"/>
            <a:tailEnd type="triangle" w="med" len="med"/>
          </a:ln>
          <a:effectLst/>
        </p:spPr>
        <p:txBody>
          <a:bodyPr/>
          <a:lstStyle/>
          <a:p>
            <a:endParaRPr lang="en-US" sz="1200">
              <a:ln w="0"/>
              <a:effectLst/>
            </a:endParaRPr>
          </a:p>
        </p:txBody>
      </p:sp>
      <p:sp>
        <p:nvSpPr>
          <p:cNvPr id="55323" name="Text Box 27"/>
          <p:cNvSpPr txBox="1">
            <a:spLocks noChangeArrowheads="1"/>
          </p:cNvSpPr>
          <p:nvPr/>
        </p:nvSpPr>
        <p:spPr bwMode="auto">
          <a:xfrm>
            <a:off x="3422736" y="2303615"/>
            <a:ext cx="1199367" cy="276999"/>
          </a:xfrm>
          <a:prstGeom prst="rect">
            <a:avLst/>
          </a:prstGeom>
          <a:noFill/>
          <a:ln w="9525">
            <a:noFill/>
            <a:miter lim="800000"/>
            <a:headEnd/>
            <a:tailEnd/>
          </a:ln>
          <a:effectLst/>
        </p:spPr>
        <p:txBody>
          <a:bodyPr wrap="none">
            <a:spAutoFit/>
          </a:bodyPr>
          <a:lstStyle/>
          <a:p>
            <a:pPr marL="342900" indent="-342900"/>
            <a:r>
              <a:rPr lang="en-US" sz="1200" dirty="0">
                <a:ln w="0"/>
                <a:effectLst/>
              </a:rPr>
              <a:t>Procures Project</a:t>
            </a:r>
          </a:p>
        </p:txBody>
      </p:sp>
      <p:sp>
        <p:nvSpPr>
          <p:cNvPr id="55324" name="Line 28"/>
          <p:cNvSpPr>
            <a:spLocks noChangeShapeType="1"/>
          </p:cNvSpPr>
          <p:nvPr/>
        </p:nvSpPr>
        <p:spPr bwMode="auto">
          <a:xfrm>
            <a:off x="5029200" y="5170274"/>
            <a:ext cx="1600200" cy="1"/>
          </a:xfrm>
          <a:prstGeom prst="line">
            <a:avLst/>
          </a:prstGeom>
          <a:noFill/>
          <a:ln w="38100">
            <a:solidFill>
              <a:srgbClr val="33CC33"/>
            </a:solidFill>
            <a:prstDash val="dash"/>
            <a:round/>
            <a:headEnd/>
            <a:tailEnd type="triangle" w="med" len="med"/>
          </a:ln>
          <a:effectLst/>
        </p:spPr>
        <p:txBody>
          <a:bodyPr/>
          <a:lstStyle/>
          <a:p>
            <a:endParaRPr lang="en-US" sz="1200">
              <a:ln w="0"/>
              <a:effectLst/>
            </a:endParaRPr>
          </a:p>
        </p:txBody>
      </p:sp>
      <p:sp>
        <p:nvSpPr>
          <p:cNvPr id="55325" name="Line 29"/>
          <p:cNvSpPr>
            <a:spLocks noChangeShapeType="1"/>
          </p:cNvSpPr>
          <p:nvPr/>
        </p:nvSpPr>
        <p:spPr bwMode="auto">
          <a:xfrm flipH="1">
            <a:off x="4799153" y="3470818"/>
            <a:ext cx="887272" cy="1135622"/>
          </a:xfrm>
          <a:prstGeom prst="line">
            <a:avLst/>
          </a:prstGeom>
          <a:noFill/>
          <a:ln w="38100">
            <a:solidFill>
              <a:srgbClr val="33CC33"/>
            </a:solidFill>
            <a:round/>
            <a:headEnd type="triangle" w="med" len="med"/>
            <a:tailEnd/>
          </a:ln>
          <a:effectLst/>
        </p:spPr>
        <p:txBody>
          <a:bodyPr/>
          <a:lstStyle/>
          <a:p>
            <a:endParaRPr lang="en-US" sz="1200">
              <a:ln w="0"/>
              <a:effectLst/>
            </a:endParaRPr>
          </a:p>
        </p:txBody>
      </p:sp>
      <p:sp>
        <p:nvSpPr>
          <p:cNvPr id="55329" name="Text Box 33"/>
          <p:cNvSpPr txBox="1">
            <a:spLocks noChangeArrowheads="1"/>
          </p:cNvSpPr>
          <p:nvPr/>
        </p:nvSpPr>
        <p:spPr bwMode="auto">
          <a:xfrm>
            <a:off x="3180545" y="3755858"/>
            <a:ext cx="545342" cy="276999"/>
          </a:xfrm>
          <a:prstGeom prst="rect">
            <a:avLst/>
          </a:prstGeom>
          <a:noFill/>
          <a:ln w="9525">
            <a:noFill/>
            <a:miter lim="800000"/>
            <a:headEnd/>
            <a:tailEnd/>
          </a:ln>
          <a:effectLst/>
        </p:spPr>
        <p:txBody>
          <a:bodyPr wrap="none">
            <a:spAutoFit/>
          </a:bodyPr>
          <a:lstStyle/>
          <a:p>
            <a:r>
              <a:rPr lang="en-US" sz="1200" dirty="0">
                <a:ln w="0"/>
                <a:effectLst/>
              </a:rPr>
              <a:t>Lease</a:t>
            </a:r>
          </a:p>
        </p:txBody>
      </p:sp>
      <p:sp>
        <p:nvSpPr>
          <p:cNvPr id="55332" name="Line 36"/>
          <p:cNvSpPr>
            <a:spLocks noChangeShapeType="1"/>
          </p:cNvSpPr>
          <p:nvPr/>
        </p:nvSpPr>
        <p:spPr bwMode="auto">
          <a:xfrm>
            <a:off x="2579516" y="3387026"/>
            <a:ext cx="1067144" cy="1032574"/>
          </a:xfrm>
          <a:prstGeom prst="line">
            <a:avLst/>
          </a:prstGeom>
          <a:noFill/>
          <a:ln w="38100">
            <a:solidFill>
              <a:schemeClr val="tx1"/>
            </a:solidFill>
            <a:round/>
            <a:headEnd type="triangle" w="med" len="med"/>
            <a:tailEnd/>
          </a:ln>
          <a:effectLst/>
        </p:spPr>
        <p:txBody>
          <a:bodyPr/>
          <a:lstStyle/>
          <a:p>
            <a:endParaRPr lang="en-US" sz="1200">
              <a:ln w="0"/>
              <a:effectLst/>
            </a:endParaRPr>
          </a:p>
        </p:txBody>
      </p:sp>
      <p:sp>
        <p:nvSpPr>
          <p:cNvPr id="55333" name="Line 37"/>
          <p:cNvSpPr>
            <a:spLocks noChangeShapeType="1"/>
          </p:cNvSpPr>
          <p:nvPr/>
        </p:nvSpPr>
        <p:spPr bwMode="auto">
          <a:xfrm>
            <a:off x="1991384" y="3431876"/>
            <a:ext cx="1164125" cy="1204606"/>
          </a:xfrm>
          <a:prstGeom prst="line">
            <a:avLst/>
          </a:prstGeom>
          <a:noFill/>
          <a:ln w="38100">
            <a:solidFill>
              <a:srgbClr val="33CC33"/>
            </a:solidFill>
            <a:prstDash val="dash"/>
            <a:round/>
            <a:headEnd/>
            <a:tailEnd type="triangle" w="med" len="med"/>
          </a:ln>
          <a:effectLst/>
        </p:spPr>
        <p:txBody>
          <a:bodyPr/>
          <a:lstStyle/>
          <a:p>
            <a:endParaRPr lang="en-US" sz="1200">
              <a:ln w="0"/>
              <a:effectLst/>
            </a:endParaRPr>
          </a:p>
        </p:txBody>
      </p:sp>
      <p:sp>
        <p:nvSpPr>
          <p:cNvPr id="55334" name="Text Box 38"/>
          <p:cNvSpPr txBox="1">
            <a:spLocks noChangeArrowheads="1"/>
          </p:cNvSpPr>
          <p:nvPr/>
        </p:nvSpPr>
        <p:spPr bwMode="auto">
          <a:xfrm>
            <a:off x="903460" y="4149521"/>
            <a:ext cx="1981200" cy="646331"/>
          </a:xfrm>
          <a:prstGeom prst="rect">
            <a:avLst/>
          </a:prstGeom>
          <a:noFill/>
          <a:ln w="9525">
            <a:noFill/>
            <a:miter lim="800000"/>
            <a:headEnd/>
            <a:tailEnd/>
          </a:ln>
          <a:effectLst/>
        </p:spPr>
        <p:txBody>
          <a:bodyPr wrap="square">
            <a:spAutoFit/>
          </a:bodyPr>
          <a:lstStyle/>
          <a:p>
            <a:r>
              <a:rPr lang="en-US" sz="1200" strike="sngStrike" dirty="0">
                <a:ln w="0"/>
                <a:effectLst/>
              </a:rPr>
              <a:t>Agency makes </a:t>
            </a:r>
            <a:r>
              <a:rPr lang="en-US" sz="1200" dirty="0">
                <a:ln w="0"/>
                <a:effectLst/>
              </a:rPr>
              <a:t>Lease </a:t>
            </a:r>
          </a:p>
          <a:p>
            <a:r>
              <a:rPr lang="en-US" sz="1200" dirty="0">
                <a:ln w="0"/>
                <a:effectLst/>
              </a:rPr>
              <a:t>Payments </a:t>
            </a:r>
            <a:r>
              <a:rPr lang="en-US" sz="1200" strike="sngStrike" dirty="0">
                <a:ln w="0"/>
                <a:effectLst/>
              </a:rPr>
              <a:t>to TPFA </a:t>
            </a:r>
          </a:p>
          <a:p>
            <a:r>
              <a:rPr lang="en-US" sz="1200" dirty="0">
                <a:ln w="0"/>
                <a:effectLst/>
              </a:rPr>
              <a:t>(GR appropriation)</a:t>
            </a:r>
          </a:p>
        </p:txBody>
      </p:sp>
      <p:sp>
        <p:nvSpPr>
          <p:cNvPr id="55335" name="Text Box 39"/>
          <p:cNvSpPr txBox="1">
            <a:spLocks noChangeArrowheads="1"/>
          </p:cNvSpPr>
          <p:nvPr/>
        </p:nvSpPr>
        <p:spPr bwMode="auto">
          <a:xfrm>
            <a:off x="4783966" y="5428408"/>
            <a:ext cx="1905000" cy="276999"/>
          </a:xfrm>
          <a:prstGeom prst="rect">
            <a:avLst/>
          </a:prstGeom>
          <a:noFill/>
          <a:ln w="9525">
            <a:noFill/>
            <a:miter lim="800000"/>
            <a:headEnd/>
            <a:tailEnd/>
          </a:ln>
          <a:effectLst/>
        </p:spPr>
        <p:txBody>
          <a:bodyPr wrap="square">
            <a:spAutoFit/>
          </a:bodyPr>
          <a:lstStyle/>
          <a:p>
            <a:pPr algn="ctr"/>
            <a:r>
              <a:rPr lang="en-US" sz="1200">
                <a:ln w="0"/>
                <a:effectLst/>
              </a:rPr>
              <a:t>TPFA pays Debt Service</a:t>
            </a:r>
          </a:p>
        </p:txBody>
      </p:sp>
      <p:sp>
        <p:nvSpPr>
          <p:cNvPr id="55336" name="Text Box 40"/>
          <p:cNvSpPr txBox="1">
            <a:spLocks noChangeArrowheads="1"/>
          </p:cNvSpPr>
          <p:nvPr/>
        </p:nvSpPr>
        <p:spPr bwMode="auto">
          <a:xfrm>
            <a:off x="6172200" y="4241855"/>
            <a:ext cx="2971800" cy="461665"/>
          </a:xfrm>
          <a:prstGeom prst="rect">
            <a:avLst/>
          </a:prstGeom>
          <a:noFill/>
          <a:ln w="9525">
            <a:noFill/>
            <a:miter lim="800000"/>
            <a:headEnd/>
            <a:tailEnd/>
          </a:ln>
          <a:effectLst/>
        </p:spPr>
        <p:txBody>
          <a:bodyPr wrap="square">
            <a:spAutoFit/>
          </a:bodyPr>
          <a:lstStyle/>
          <a:p>
            <a:r>
              <a:rPr lang="en-US" sz="1200" dirty="0">
                <a:ln w="0"/>
                <a:effectLst/>
              </a:rPr>
              <a:t>TPFA issues Commercial Paper to provide funding to pay invoices</a:t>
            </a:r>
          </a:p>
        </p:txBody>
      </p:sp>
      <p:sp>
        <p:nvSpPr>
          <p:cNvPr id="55337" name="Line 41"/>
          <p:cNvSpPr>
            <a:spLocks noChangeShapeType="1"/>
          </p:cNvSpPr>
          <p:nvPr/>
        </p:nvSpPr>
        <p:spPr bwMode="auto">
          <a:xfrm>
            <a:off x="4955074" y="4827560"/>
            <a:ext cx="1824651" cy="1"/>
          </a:xfrm>
          <a:prstGeom prst="line">
            <a:avLst/>
          </a:prstGeom>
          <a:noFill/>
          <a:ln w="38100">
            <a:solidFill>
              <a:srgbClr val="33CC33"/>
            </a:solidFill>
            <a:round/>
            <a:headEnd type="triangle" w="med" len="med"/>
            <a:tailEnd/>
          </a:ln>
          <a:effectLst/>
        </p:spPr>
        <p:txBody>
          <a:bodyPr/>
          <a:lstStyle/>
          <a:p>
            <a:endParaRPr lang="en-US" sz="1200">
              <a:ln w="0"/>
              <a:effectLst/>
            </a:endParaRPr>
          </a:p>
        </p:txBody>
      </p:sp>
      <p:sp>
        <p:nvSpPr>
          <p:cNvPr id="55340" name="Text Box 44"/>
          <p:cNvSpPr txBox="1">
            <a:spLocks noChangeArrowheads="1"/>
          </p:cNvSpPr>
          <p:nvPr/>
        </p:nvSpPr>
        <p:spPr bwMode="auto">
          <a:xfrm>
            <a:off x="1472383" y="1831835"/>
            <a:ext cx="5816503" cy="276999"/>
          </a:xfrm>
          <a:prstGeom prst="rect">
            <a:avLst/>
          </a:prstGeom>
          <a:noFill/>
          <a:ln w="9525">
            <a:noFill/>
            <a:miter lim="800000"/>
            <a:headEnd/>
            <a:tailEnd/>
          </a:ln>
          <a:effectLst/>
        </p:spPr>
        <p:txBody>
          <a:bodyPr wrap="square">
            <a:spAutoFit/>
          </a:bodyPr>
          <a:lstStyle/>
          <a:p>
            <a:pPr algn="ctr"/>
            <a:r>
              <a:rPr lang="en-US" sz="1200" dirty="0">
                <a:ln w="0"/>
                <a:effectLst/>
              </a:rPr>
              <a:t> TPFA pays Vendor, takes title to Project and leases it to Agency</a:t>
            </a:r>
          </a:p>
        </p:txBody>
      </p:sp>
      <p:sp>
        <p:nvSpPr>
          <p:cNvPr id="55341" name="Text Box 45"/>
          <p:cNvSpPr txBox="1">
            <a:spLocks noChangeArrowheads="1"/>
          </p:cNvSpPr>
          <p:nvPr/>
        </p:nvSpPr>
        <p:spPr bwMode="auto">
          <a:xfrm>
            <a:off x="4311336" y="3755858"/>
            <a:ext cx="472630" cy="276999"/>
          </a:xfrm>
          <a:prstGeom prst="rect">
            <a:avLst/>
          </a:prstGeom>
          <a:noFill/>
          <a:ln w="9525">
            <a:noFill/>
            <a:miter lim="800000"/>
            <a:headEnd/>
            <a:tailEnd/>
          </a:ln>
          <a:effectLst/>
        </p:spPr>
        <p:txBody>
          <a:bodyPr wrap="none">
            <a:spAutoFit/>
          </a:bodyPr>
          <a:lstStyle/>
          <a:p>
            <a:r>
              <a:rPr lang="en-US" sz="1200">
                <a:ln w="0"/>
                <a:effectLst/>
              </a:rPr>
              <a:t>Title</a:t>
            </a:r>
          </a:p>
        </p:txBody>
      </p:sp>
      <p:sp>
        <p:nvSpPr>
          <p:cNvPr id="22" name="Text Box 45"/>
          <p:cNvSpPr txBox="1">
            <a:spLocks noChangeArrowheads="1"/>
          </p:cNvSpPr>
          <p:nvPr/>
        </p:nvSpPr>
        <p:spPr bwMode="auto">
          <a:xfrm>
            <a:off x="5792048" y="3647301"/>
            <a:ext cx="724878" cy="276999"/>
          </a:xfrm>
          <a:prstGeom prst="rect">
            <a:avLst/>
          </a:prstGeom>
          <a:noFill/>
          <a:ln w="9525">
            <a:noFill/>
            <a:miter lim="800000"/>
            <a:headEnd/>
            <a:tailEnd/>
          </a:ln>
          <a:effectLst/>
        </p:spPr>
        <p:txBody>
          <a:bodyPr wrap="none">
            <a:spAutoFit/>
          </a:bodyPr>
          <a:lstStyle/>
          <a:p>
            <a:r>
              <a:rPr lang="en-US" sz="1200">
                <a:ln w="0"/>
                <a:effectLst/>
              </a:rPr>
              <a:t>Payment</a:t>
            </a:r>
          </a:p>
        </p:txBody>
      </p:sp>
      <p:sp>
        <p:nvSpPr>
          <p:cNvPr id="23" name="Line 36">
            <a:extLst>
              <a:ext uri="{FF2B5EF4-FFF2-40B4-BE49-F238E27FC236}">
                <a16:creationId xmlns:a16="http://schemas.microsoft.com/office/drawing/2014/main" id="{C6E95A74-A8C2-4817-B096-5430A07FF113}"/>
              </a:ext>
            </a:extLst>
          </p:cNvPr>
          <p:cNvSpPr>
            <a:spLocks noChangeShapeType="1"/>
          </p:cNvSpPr>
          <p:nvPr/>
        </p:nvSpPr>
        <p:spPr bwMode="auto">
          <a:xfrm flipV="1">
            <a:off x="4528303" y="3453211"/>
            <a:ext cx="819015" cy="1031635"/>
          </a:xfrm>
          <a:prstGeom prst="line">
            <a:avLst/>
          </a:prstGeom>
          <a:noFill/>
          <a:ln w="38100">
            <a:solidFill>
              <a:schemeClr val="tx1"/>
            </a:solidFill>
            <a:round/>
            <a:headEnd type="triangle" w="med" len="med"/>
            <a:tailEnd/>
          </a:ln>
          <a:effectLst/>
        </p:spPr>
        <p:txBody>
          <a:bodyPr/>
          <a:lstStyle/>
          <a:p>
            <a:endParaRPr lang="en-US" sz="1200">
              <a:ln w="0"/>
              <a:effectLst/>
            </a:endParaRPr>
          </a:p>
        </p:txBody>
      </p:sp>
      <p:sp>
        <p:nvSpPr>
          <p:cNvPr id="2" name="Slide Number Placeholder 1">
            <a:extLst>
              <a:ext uri="{FF2B5EF4-FFF2-40B4-BE49-F238E27FC236}">
                <a16:creationId xmlns:a16="http://schemas.microsoft.com/office/drawing/2014/main" id="{AFD461C0-1DE8-4329-A34D-3BDDFF5BB678}"/>
              </a:ext>
            </a:extLst>
          </p:cNvPr>
          <p:cNvSpPr>
            <a:spLocks noGrp="1"/>
          </p:cNvSpPr>
          <p:nvPr>
            <p:ph type="sldNum" sz="quarter" idx="10"/>
          </p:nvPr>
        </p:nvSpPr>
        <p:spPr/>
        <p:txBody>
          <a:bodyPr/>
          <a:lstStyle/>
          <a:p>
            <a:pPr>
              <a:defRPr/>
            </a:pPr>
            <a:fld id="{1C26E91A-F21E-4452-AEA2-F4D45037BEAA}" type="slidenum">
              <a:rPr lang="en-US" smtClean="0"/>
              <a:pPr>
                <a:defRPr/>
              </a:pPr>
              <a:t>31</a:t>
            </a:fld>
            <a:endParaRPr lang="en-US"/>
          </a:p>
        </p:txBody>
      </p:sp>
    </p:spTree>
    <p:extLst>
      <p:ext uri="{BB962C8B-B14F-4D97-AF65-F5344CB8AC3E}">
        <p14:creationId xmlns:p14="http://schemas.microsoft.com/office/powerpoint/2010/main" val="3421546166"/>
      </p:ext>
    </p:extLst>
  </p:cSld>
  <p:clrMapOvr>
    <a:masterClrMapping/>
  </p:clrMapOvr>
  <p:transition spd="med">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effectLst/>
        </p:spPr>
        <p:txBody>
          <a:bodyPr/>
          <a:lstStyle/>
          <a:p>
            <a:r>
              <a:rPr lang="en-US" dirty="0">
                <a:ln w="0"/>
                <a:solidFill>
                  <a:schemeClr val="tx1"/>
                </a:solidFill>
                <a:effectLst/>
                <a:latin typeface="Arial"/>
                <a:cs typeface="Arial"/>
              </a:rPr>
              <a:t>Master Lease Process </a:t>
            </a:r>
            <a:r>
              <a:rPr lang="en-US" sz="2400" dirty="0">
                <a:ln w="0"/>
                <a:solidFill>
                  <a:schemeClr val="tx1"/>
                </a:solidFill>
                <a:effectLst/>
                <a:latin typeface="Arial"/>
                <a:cs typeface="Arial"/>
              </a:rPr>
              <a:t>(Building)</a:t>
            </a:r>
            <a:endParaRPr lang="en-US" sz="2400" dirty="0">
              <a:ln w="0"/>
              <a:solidFill>
                <a:schemeClr val="tx1"/>
              </a:solidFill>
              <a:effectLst/>
              <a:latin typeface="Arial" panose="020B0604020202020204" pitchFamily="34" charset="0"/>
              <a:cs typeface="Arial" panose="020B0604020202020204" pitchFamily="34" charset="0"/>
            </a:endParaRPr>
          </a:p>
        </p:txBody>
      </p:sp>
      <p:sp>
        <p:nvSpPr>
          <p:cNvPr id="55299" name="Rectangle 3"/>
          <p:cNvSpPr>
            <a:spLocks noChangeArrowheads="1"/>
          </p:cNvSpPr>
          <p:nvPr/>
        </p:nvSpPr>
        <p:spPr bwMode="auto">
          <a:xfrm>
            <a:off x="1076055" y="2300899"/>
            <a:ext cx="1828800" cy="1066800"/>
          </a:xfrm>
          <a:prstGeom prst="rect">
            <a:avLst/>
          </a:prstGeom>
          <a:solidFill>
            <a:srgbClr val="FF9933"/>
          </a:solidFill>
          <a:ln w="9525">
            <a:solidFill>
              <a:schemeClr val="tx1"/>
            </a:solidFill>
            <a:miter lim="800000"/>
            <a:headEnd/>
            <a:tailEnd/>
          </a:ln>
          <a:effectLst/>
        </p:spPr>
        <p:txBody>
          <a:bodyPr wrap="none" anchor="ctr"/>
          <a:lstStyle/>
          <a:p>
            <a:pPr algn="ctr"/>
            <a:r>
              <a:rPr lang="en-US" sz="1400" dirty="0">
                <a:ln w="0"/>
                <a:effectLst/>
              </a:rPr>
              <a:t>Agency</a:t>
            </a:r>
          </a:p>
        </p:txBody>
      </p:sp>
      <p:sp>
        <p:nvSpPr>
          <p:cNvPr id="55300" name="Rectangle 4"/>
          <p:cNvSpPr>
            <a:spLocks noChangeArrowheads="1"/>
          </p:cNvSpPr>
          <p:nvPr/>
        </p:nvSpPr>
        <p:spPr bwMode="auto">
          <a:xfrm>
            <a:off x="5354540" y="2304288"/>
            <a:ext cx="1828800" cy="1143000"/>
          </a:xfrm>
          <a:prstGeom prst="rect">
            <a:avLst/>
          </a:prstGeom>
          <a:solidFill>
            <a:schemeClr val="bg1">
              <a:lumMod val="85000"/>
            </a:schemeClr>
          </a:solidFill>
          <a:ln w="9525">
            <a:solidFill>
              <a:schemeClr val="tx1"/>
            </a:solidFill>
            <a:miter lim="800000"/>
            <a:headEnd/>
            <a:tailEnd/>
          </a:ln>
          <a:effectLst/>
        </p:spPr>
        <p:txBody>
          <a:bodyPr wrap="none" anchor="ctr"/>
          <a:lstStyle/>
          <a:p>
            <a:pPr algn="ctr"/>
            <a:r>
              <a:rPr lang="en-US" sz="1400" dirty="0">
                <a:ln w="0"/>
                <a:effectLst/>
              </a:rPr>
              <a:t>Building Owner/Vendor</a:t>
            </a:r>
          </a:p>
        </p:txBody>
      </p:sp>
      <p:sp>
        <p:nvSpPr>
          <p:cNvPr id="55301" name="Oval 5"/>
          <p:cNvSpPr>
            <a:spLocks noChangeArrowheads="1"/>
          </p:cNvSpPr>
          <p:nvPr/>
        </p:nvSpPr>
        <p:spPr bwMode="auto">
          <a:xfrm>
            <a:off x="2895600" y="4414181"/>
            <a:ext cx="2133600" cy="1295400"/>
          </a:xfrm>
          <a:prstGeom prst="ellipse">
            <a:avLst/>
          </a:prstGeom>
          <a:solidFill>
            <a:schemeClr val="accent1"/>
          </a:solidFill>
          <a:ln w="9525">
            <a:solidFill>
              <a:schemeClr val="tx1"/>
            </a:solidFill>
            <a:round/>
            <a:headEnd/>
            <a:tailEnd/>
          </a:ln>
          <a:effectLst/>
        </p:spPr>
        <p:txBody>
          <a:bodyPr wrap="none" anchor="ctr"/>
          <a:lstStyle/>
          <a:p>
            <a:pPr algn="ctr"/>
            <a:r>
              <a:rPr lang="en-US" sz="1600" dirty="0">
                <a:ln w="0"/>
                <a:effectLst/>
              </a:rPr>
              <a:t>TPFA</a:t>
            </a:r>
          </a:p>
        </p:txBody>
      </p:sp>
      <p:sp>
        <p:nvSpPr>
          <p:cNvPr id="55310" name="Text Box 14"/>
          <p:cNvSpPr txBox="1">
            <a:spLocks noChangeArrowheads="1"/>
          </p:cNvSpPr>
          <p:nvPr/>
        </p:nvSpPr>
        <p:spPr bwMode="auto">
          <a:xfrm>
            <a:off x="3260725" y="2460414"/>
            <a:ext cx="184731" cy="276999"/>
          </a:xfrm>
          <a:prstGeom prst="rect">
            <a:avLst/>
          </a:prstGeom>
          <a:noFill/>
          <a:ln w="9525">
            <a:noFill/>
            <a:miter lim="800000"/>
            <a:headEnd/>
            <a:tailEnd/>
          </a:ln>
          <a:effectLst/>
        </p:spPr>
        <p:txBody>
          <a:bodyPr wrap="none">
            <a:spAutoFit/>
          </a:bodyPr>
          <a:lstStyle/>
          <a:p>
            <a:endParaRPr lang="en-US" sz="1200">
              <a:ln w="0"/>
              <a:effectLst/>
            </a:endParaRPr>
          </a:p>
        </p:txBody>
      </p:sp>
      <p:sp>
        <p:nvSpPr>
          <p:cNvPr id="55313" name="Oval 17"/>
          <p:cNvSpPr>
            <a:spLocks noChangeArrowheads="1"/>
          </p:cNvSpPr>
          <p:nvPr/>
        </p:nvSpPr>
        <p:spPr bwMode="auto">
          <a:xfrm>
            <a:off x="6621780" y="4556838"/>
            <a:ext cx="1752600" cy="1066800"/>
          </a:xfrm>
          <a:prstGeom prst="ellipse">
            <a:avLst/>
          </a:prstGeom>
          <a:solidFill>
            <a:schemeClr val="accent2">
              <a:lumMod val="20000"/>
              <a:lumOff val="80000"/>
              <a:alpha val="43000"/>
            </a:schemeClr>
          </a:solidFill>
          <a:ln w="9525">
            <a:solidFill>
              <a:schemeClr val="tx1"/>
            </a:solidFill>
            <a:round/>
            <a:headEnd/>
            <a:tailEnd/>
          </a:ln>
          <a:effectLst/>
        </p:spPr>
        <p:txBody>
          <a:bodyPr wrap="none" anchor="ctr"/>
          <a:lstStyle/>
          <a:p>
            <a:pPr algn="ctr"/>
            <a:r>
              <a:rPr lang="en-US" sz="1400" dirty="0">
                <a:ln w="0"/>
                <a:effectLst/>
              </a:rPr>
              <a:t>Commercial Paper </a:t>
            </a:r>
          </a:p>
          <a:p>
            <a:pPr algn="ctr"/>
            <a:r>
              <a:rPr lang="en-US" sz="1400" dirty="0">
                <a:ln w="0"/>
                <a:effectLst/>
              </a:rPr>
              <a:t>Dealer</a:t>
            </a:r>
          </a:p>
        </p:txBody>
      </p:sp>
      <p:sp>
        <p:nvSpPr>
          <p:cNvPr id="55321" name="Line 25"/>
          <p:cNvSpPr>
            <a:spLocks noChangeShapeType="1"/>
          </p:cNvSpPr>
          <p:nvPr/>
        </p:nvSpPr>
        <p:spPr bwMode="auto">
          <a:xfrm flipV="1">
            <a:off x="2904854" y="2905342"/>
            <a:ext cx="2447996" cy="2399"/>
          </a:xfrm>
          <a:prstGeom prst="line">
            <a:avLst/>
          </a:prstGeom>
          <a:noFill/>
          <a:ln w="38100">
            <a:solidFill>
              <a:schemeClr val="tx1"/>
            </a:solidFill>
            <a:round/>
            <a:headEnd type="triangle" w="med" len="med"/>
            <a:tailEnd type="triangle" w="med" len="med"/>
          </a:ln>
          <a:effectLst/>
        </p:spPr>
        <p:txBody>
          <a:bodyPr/>
          <a:lstStyle/>
          <a:p>
            <a:endParaRPr lang="en-US" sz="1200">
              <a:ln w="0"/>
              <a:effectLst/>
            </a:endParaRPr>
          </a:p>
        </p:txBody>
      </p:sp>
      <p:sp>
        <p:nvSpPr>
          <p:cNvPr id="55323" name="Text Box 27"/>
          <p:cNvSpPr txBox="1">
            <a:spLocks noChangeArrowheads="1"/>
          </p:cNvSpPr>
          <p:nvPr/>
        </p:nvSpPr>
        <p:spPr bwMode="auto">
          <a:xfrm>
            <a:off x="3520758" y="2973324"/>
            <a:ext cx="1199367" cy="276999"/>
          </a:xfrm>
          <a:prstGeom prst="rect">
            <a:avLst/>
          </a:prstGeom>
          <a:noFill/>
          <a:ln w="9525">
            <a:noFill/>
            <a:miter lim="800000"/>
            <a:headEnd/>
            <a:tailEnd/>
          </a:ln>
          <a:effectLst/>
        </p:spPr>
        <p:txBody>
          <a:bodyPr wrap="none">
            <a:spAutoFit/>
          </a:bodyPr>
          <a:lstStyle/>
          <a:p>
            <a:pPr marL="342900" indent="-342900"/>
            <a:r>
              <a:rPr lang="en-US" sz="1200" dirty="0">
                <a:ln w="0"/>
                <a:effectLst/>
              </a:rPr>
              <a:t>Procures Project</a:t>
            </a:r>
          </a:p>
        </p:txBody>
      </p:sp>
      <p:sp>
        <p:nvSpPr>
          <p:cNvPr id="55324" name="Line 28"/>
          <p:cNvSpPr>
            <a:spLocks noChangeShapeType="1"/>
          </p:cNvSpPr>
          <p:nvPr/>
        </p:nvSpPr>
        <p:spPr bwMode="auto">
          <a:xfrm>
            <a:off x="5029200" y="5170274"/>
            <a:ext cx="1600200" cy="1"/>
          </a:xfrm>
          <a:prstGeom prst="line">
            <a:avLst/>
          </a:prstGeom>
          <a:noFill/>
          <a:ln w="38100">
            <a:solidFill>
              <a:srgbClr val="FF9933"/>
            </a:solidFill>
            <a:prstDash val="dash"/>
            <a:round/>
            <a:headEnd/>
            <a:tailEnd type="triangle" w="med" len="med"/>
          </a:ln>
          <a:effectLst/>
        </p:spPr>
        <p:txBody>
          <a:bodyPr/>
          <a:lstStyle/>
          <a:p>
            <a:endParaRPr lang="en-US" sz="1200">
              <a:ln w="0"/>
              <a:effectLst/>
            </a:endParaRPr>
          </a:p>
        </p:txBody>
      </p:sp>
      <p:sp>
        <p:nvSpPr>
          <p:cNvPr id="55325" name="Line 29"/>
          <p:cNvSpPr>
            <a:spLocks noChangeShapeType="1"/>
          </p:cNvSpPr>
          <p:nvPr/>
        </p:nvSpPr>
        <p:spPr bwMode="auto">
          <a:xfrm flipH="1">
            <a:off x="2904854" y="2513365"/>
            <a:ext cx="2456337" cy="0"/>
          </a:xfrm>
          <a:prstGeom prst="line">
            <a:avLst/>
          </a:prstGeom>
          <a:noFill/>
          <a:ln w="38100">
            <a:solidFill>
              <a:srgbClr val="33CC33"/>
            </a:solidFill>
            <a:round/>
            <a:headEnd type="triangle" w="med" len="med"/>
            <a:tailEnd/>
          </a:ln>
          <a:effectLst/>
        </p:spPr>
        <p:txBody>
          <a:bodyPr/>
          <a:lstStyle/>
          <a:p>
            <a:endParaRPr lang="en-US" sz="1200">
              <a:ln w="0"/>
              <a:effectLst/>
            </a:endParaRPr>
          </a:p>
        </p:txBody>
      </p:sp>
      <p:sp>
        <p:nvSpPr>
          <p:cNvPr id="55329" name="Text Box 33"/>
          <p:cNvSpPr txBox="1">
            <a:spLocks noChangeArrowheads="1"/>
          </p:cNvSpPr>
          <p:nvPr/>
        </p:nvSpPr>
        <p:spPr bwMode="auto">
          <a:xfrm>
            <a:off x="3357225" y="3668508"/>
            <a:ext cx="1834973" cy="461665"/>
          </a:xfrm>
          <a:prstGeom prst="rect">
            <a:avLst/>
          </a:prstGeom>
          <a:noFill/>
          <a:ln w="9525">
            <a:noFill/>
            <a:miter lim="800000"/>
            <a:headEnd/>
            <a:tailEnd/>
          </a:ln>
          <a:effectLst/>
        </p:spPr>
        <p:txBody>
          <a:bodyPr wrap="square">
            <a:spAutoFit/>
          </a:bodyPr>
          <a:lstStyle/>
          <a:p>
            <a:pPr algn="ctr"/>
            <a:r>
              <a:rPr lang="en-US" sz="1200" dirty="0">
                <a:ln w="0"/>
                <a:effectLst/>
              </a:rPr>
              <a:t>Lease and Lease Purchase Agreement</a:t>
            </a:r>
          </a:p>
        </p:txBody>
      </p:sp>
      <p:sp>
        <p:nvSpPr>
          <p:cNvPr id="55334" name="Text Box 38"/>
          <p:cNvSpPr txBox="1">
            <a:spLocks noChangeArrowheads="1"/>
          </p:cNvSpPr>
          <p:nvPr/>
        </p:nvSpPr>
        <p:spPr bwMode="auto">
          <a:xfrm>
            <a:off x="564091" y="3723819"/>
            <a:ext cx="1400387" cy="461665"/>
          </a:xfrm>
          <a:prstGeom prst="rect">
            <a:avLst/>
          </a:prstGeom>
          <a:noFill/>
          <a:ln w="9525">
            <a:noFill/>
            <a:miter lim="800000"/>
            <a:headEnd/>
            <a:tailEnd/>
          </a:ln>
          <a:effectLst/>
        </p:spPr>
        <p:txBody>
          <a:bodyPr wrap="square">
            <a:spAutoFit/>
          </a:bodyPr>
          <a:lstStyle/>
          <a:p>
            <a:r>
              <a:rPr lang="en-US" sz="1200" dirty="0">
                <a:ln w="0"/>
                <a:effectLst/>
              </a:rPr>
              <a:t>Lease Payments</a:t>
            </a:r>
            <a:endParaRPr lang="en-US" sz="1200" strike="sngStrike" dirty="0">
              <a:ln w="0"/>
              <a:effectLst/>
            </a:endParaRPr>
          </a:p>
          <a:p>
            <a:r>
              <a:rPr lang="en-US" sz="1200" dirty="0">
                <a:ln w="0"/>
                <a:effectLst/>
              </a:rPr>
              <a:t>(GR appropriation)</a:t>
            </a:r>
          </a:p>
        </p:txBody>
      </p:sp>
      <p:sp>
        <p:nvSpPr>
          <p:cNvPr id="55335" name="Text Box 39"/>
          <p:cNvSpPr txBox="1">
            <a:spLocks noChangeArrowheads="1"/>
          </p:cNvSpPr>
          <p:nvPr/>
        </p:nvSpPr>
        <p:spPr bwMode="auto">
          <a:xfrm>
            <a:off x="4783966" y="5428408"/>
            <a:ext cx="1905000" cy="276999"/>
          </a:xfrm>
          <a:prstGeom prst="rect">
            <a:avLst/>
          </a:prstGeom>
          <a:noFill/>
          <a:ln w="9525">
            <a:noFill/>
            <a:miter lim="800000"/>
            <a:headEnd/>
            <a:tailEnd/>
          </a:ln>
          <a:effectLst/>
        </p:spPr>
        <p:txBody>
          <a:bodyPr wrap="square">
            <a:spAutoFit/>
          </a:bodyPr>
          <a:lstStyle/>
          <a:p>
            <a:pPr algn="ctr"/>
            <a:r>
              <a:rPr lang="en-US" sz="1200" dirty="0">
                <a:ln w="0"/>
                <a:effectLst/>
              </a:rPr>
              <a:t>TPFA pays Debt Service</a:t>
            </a:r>
          </a:p>
        </p:txBody>
      </p:sp>
      <p:sp>
        <p:nvSpPr>
          <p:cNvPr id="55336" name="Text Box 40"/>
          <p:cNvSpPr txBox="1">
            <a:spLocks noChangeArrowheads="1"/>
          </p:cNvSpPr>
          <p:nvPr/>
        </p:nvSpPr>
        <p:spPr bwMode="auto">
          <a:xfrm>
            <a:off x="6172200" y="4089416"/>
            <a:ext cx="2971800" cy="461665"/>
          </a:xfrm>
          <a:prstGeom prst="rect">
            <a:avLst/>
          </a:prstGeom>
          <a:noFill/>
          <a:ln w="9525">
            <a:noFill/>
            <a:miter lim="800000"/>
            <a:headEnd/>
            <a:tailEnd/>
          </a:ln>
          <a:effectLst/>
        </p:spPr>
        <p:txBody>
          <a:bodyPr wrap="square">
            <a:spAutoFit/>
          </a:bodyPr>
          <a:lstStyle/>
          <a:p>
            <a:r>
              <a:rPr lang="en-US" sz="1200" dirty="0">
                <a:ln w="0"/>
                <a:effectLst/>
              </a:rPr>
              <a:t>TPFA issues Commercial Paper to provide funding to agency</a:t>
            </a:r>
          </a:p>
        </p:txBody>
      </p:sp>
      <p:sp>
        <p:nvSpPr>
          <p:cNvPr id="55337" name="Line 41"/>
          <p:cNvSpPr>
            <a:spLocks noChangeShapeType="1"/>
          </p:cNvSpPr>
          <p:nvPr/>
        </p:nvSpPr>
        <p:spPr bwMode="auto">
          <a:xfrm>
            <a:off x="2009774" y="3393774"/>
            <a:ext cx="1164431" cy="1225852"/>
          </a:xfrm>
          <a:prstGeom prst="line">
            <a:avLst/>
          </a:prstGeom>
          <a:noFill/>
          <a:ln w="38100">
            <a:solidFill>
              <a:srgbClr val="33CC33"/>
            </a:solidFill>
            <a:round/>
            <a:headEnd type="triangle" w="med" len="med"/>
            <a:tailEnd/>
          </a:ln>
          <a:effectLst/>
        </p:spPr>
        <p:txBody>
          <a:bodyPr/>
          <a:lstStyle/>
          <a:p>
            <a:endParaRPr lang="en-US" sz="1200">
              <a:ln w="0"/>
              <a:effectLst/>
            </a:endParaRPr>
          </a:p>
        </p:txBody>
      </p:sp>
      <p:sp>
        <p:nvSpPr>
          <p:cNvPr id="55340" name="Text Box 44"/>
          <p:cNvSpPr txBox="1">
            <a:spLocks noChangeArrowheads="1"/>
          </p:cNvSpPr>
          <p:nvPr/>
        </p:nvSpPr>
        <p:spPr bwMode="auto">
          <a:xfrm>
            <a:off x="1076055" y="1831835"/>
            <a:ext cx="6521085" cy="276999"/>
          </a:xfrm>
          <a:prstGeom prst="rect">
            <a:avLst/>
          </a:prstGeom>
          <a:noFill/>
          <a:ln w="9525">
            <a:noFill/>
            <a:miter lim="800000"/>
            <a:headEnd/>
            <a:tailEnd/>
          </a:ln>
          <a:effectLst/>
        </p:spPr>
        <p:txBody>
          <a:bodyPr wrap="square">
            <a:spAutoFit/>
          </a:bodyPr>
          <a:lstStyle/>
          <a:p>
            <a:pPr algn="ctr"/>
            <a:r>
              <a:rPr lang="en-US" sz="1200" dirty="0">
                <a:ln w="0"/>
                <a:effectLst/>
              </a:rPr>
              <a:t> TPFA and Client Agency enter into Lease and Lease Purchase Agreement. Agency makes payment.</a:t>
            </a:r>
          </a:p>
        </p:txBody>
      </p:sp>
      <p:sp>
        <p:nvSpPr>
          <p:cNvPr id="22" name="Text Box 45"/>
          <p:cNvSpPr txBox="1">
            <a:spLocks noChangeArrowheads="1"/>
          </p:cNvSpPr>
          <p:nvPr/>
        </p:nvSpPr>
        <p:spPr bwMode="auto">
          <a:xfrm>
            <a:off x="3758003" y="2272803"/>
            <a:ext cx="724878" cy="276999"/>
          </a:xfrm>
          <a:prstGeom prst="rect">
            <a:avLst/>
          </a:prstGeom>
          <a:noFill/>
          <a:ln w="9525">
            <a:noFill/>
            <a:miter lim="800000"/>
            <a:headEnd/>
            <a:tailEnd/>
          </a:ln>
          <a:effectLst/>
        </p:spPr>
        <p:txBody>
          <a:bodyPr wrap="none">
            <a:spAutoFit/>
          </a:bodyPr>
          <a:lstStyle/>
          <a:p>
            <a:r>
              <a:rPr lang="en-US" sz="1200" dirty="0">
                <a:ln w="0"/>
                <a:effectLst/>
              </a:rPr>
              <a:t>Payment</a:t>
            </a:r>
          </a:p>
        </p:txBody>
      </p:sp>
      <p:sp>
        <p:nvSpPr>
          <p:cNvPr id="2" name="Slide Number Placeholder 1">
            <a:extLst>
              <a:ext uri="{FF2B5EF4-FFF2-40B4-BE49-F238E27FC236}">
                <a16:creationId xmlns:a16="http://schemas.microsoft.com/office/drawing/2014/main" id="{AFD461C0-1DE8-4329-A34D-3BDDFF5BB678}"/>
              </a:ext>
            </a:extLst>
          </p:cNvPr>
          <p:cNvSpPr>
            <a:spLocks noGrp="1"/>
          </p:cNvSpPr>
          <p:nvPr>
            <p:ph type="sldNum" sz="quarter" idx="10"/>
          </p:nvPr>
        </p:nvSpPr>
        <p:spPr/>
        <p:txBody>
          <a:bodyPr/>
          <a:lstStyle/>
          <a:p>
            <a:pPr>
              <a:defRPr/>
            </a:pPr>
            <a:fld id="{1C26E91A-F21E-4452-AEA2-F4D45037BEAA}" type="slidenum">
              <a:rPr lang="en-US" smtClean="0"/>
              <a:pPr>
                <a:defRPr/>
              </a:pPr>
              <a:t>32</a:t>
            </a:fld>
            <a:endParaRPr lang="en-US"/>
          </a:p>
        </p:txBody>
      </p:sp>
      <p:sp>
        <p:nvSpPr>
          <p:cNvPr id="24" name="Text Box 45">
            <a:extLst>
              <a:ext uri="{FF2B5EF4-FFF2-40B4-BE49-F238E27FC236}">
                <a16:creationId xmlns:a16="http://schemas.microsoft.com/office/drawing/2014/main" id="{B1CC2899-F8FC-5D13-7606-A0308E2D91E7}"/>
              </a:ext>
            </a:extLst>
          </p:cNvPr>
          <p:cNvSpPr txBox="1">
            <a:spLocks noChangeArrowheads="1"/>
          </p:cNvSpPr>
          <p:nvPr/>
        </p:nvSpPr>
        <p:spPr bwMode="auto">
          <a:xfrm>
            <a:off x="5290287" y="4711636"/>
            <a:ext cx="808269" cy="276999"/>
          </a:xfrm>
          <a:prstGeom prst="rect">
            <a:avLst/>
          </a:prstGeom>
          <a:solidFill>
            <a:srgbClr val="FFFFFF">
              <a:alpha val="25098"/>
            </a:srgbClr>
          </a:solidFill>
          <a:ln w="9525">
            <a:noFill/>
            <a:miter lim="800000"/>
            <a:headEnd/>
            <a:tailEnd/>
          </a:ln>
          <a:effectLst/>
        </p:spPr>
        <p:txBody>
          <a:bodyPr wrap="square">
            <a:spAutoFit/>
          </a:bodyPr>
          <a:lstStyle/>
          <a:p>
            <a:pPr algn="ctr"/>
            <a:r>
              <a:rPr lang="en-US" sz="1200" dirty="0">
                <a:ln w="0"/>
                <a:effectLst/>
              </a:rPr>
              <a:t>Proceeds</a:t>
            </a:r>
          </a:p>
        </p:txBody>
      </p:sp>
      <p:sp>
        <p:nvSpPr>
          <p:cNvPr id="25" name="Line 28">
            <a:extLst>
              <a:ext uri="{FF2B5EF4-FFF2-40B4-BE49-F238E27FC236}">
                <a16:creationId xmlns:a16="http://schemas.microsoft.com/office/drawing/2014/main" id="{B81617F0-AA8D-5229-C79A-56BDFA5442E8}"/>
              </a:ext>
            </a:extLst>
          </p:cNvPr>
          <p:cNvSpPr>
            <a:spLocks noChangeShapeType="1"/>
          </p:cNvSpPr>
          <p:nvPr/>
        </p:nvSpPr>
        <p:spPr bwMode="auto">
          <a:xfrm>
            <a:off x="1373164" y="3413105"/>
            <a:ext cx="1522435" cy="1551748"/>
          </a:xfrm>
          <a:prstGeom prst="line">
            <a:avLst/>
          </a:prstGeom>
          <a:noFill/>
          <a:ln w="38100">
            <a:solidFill>
              <a:srgbClr val="FF9933"/>
            </a:solidFill>
            <a:prstDash val="dash"/>
            <a:round/>
            <a:headEnd/>
            <a:tailEnd type="triangle" w="med" len="med"/>
          </a:ln>
          <a:effectLst/>
        </p:spPr>
        <p:txBody>
          <a:bodyPr/>
          <a:lstStyle/>
          <a:p>
            <a:endParaRPr lang="en-US" sz="1200">
              <a:ln w="0"/>
              <a:effectLst/>
            </a:endParaRPr>
          </a:p>
        </p:txBody>
      </p:sp>
      <p:sp>
        <p:nvSpPr>
          <p:cNvPr id="26" name="Line 41">
            <a:extLst>
              <a:ext uri="{FF2B5EF4-FFF2-40B4-BE49-F238E27FC236}">
                <a16:creationId xmlns:a16="http://schemas.microsoft.com/office/drawing/2014/main" id="{540E0462-76AD-D111-0C18-62479F006B6E}"/>
              </a:ext>
            </a:extLst>
          </p:cNvPr>
          <p:cNvSpPr>
            <a:spLocks noChangeShapeType="1"/>
          </p:cNvSpPr>
          <p:nvPr/>
        </p:nvSpPr>
        <p:spPr bwMode="auto">
          <a:xfrm>
            <a:off x="5029201" y="5030680"/>
            <a:ext cx="1600199" cy="9366"/>
          </a:xfrm>
          <a:prstGeom prst="line">
            <a:avLst/>
          </a:prstGeom>
          <a:noFill/>
          <a:ln w="38100">
            <a:solidFill>
              <a:srgbClr val="33CC33"/>
            </a:solidFill>
            <a:round/>
            <a:headEnd type="triangle" w="med" len="med"/>
            <a:tailEnd/>
          </a:ln>
          <a:effectLst/>
        </p:spPr>
        <p:txBody>
          <a:bodyPr/>
          <a:lstStyle/>
          <a:p>
            <a:endParaRPr lang="en-US" sz="1200">
              <a:ln w="0"/>
              <a:effectLst/>
            </a:endParaRPr>
          </a:p>
        </p:txBody>
      </p:sp>
      <p:sp>
        <p:nvSpPr>
          <p:cNvPr id="27" name="Text Box 45">
            <a:extLst>
              <a:ext uri="{FF2B5EF4-FFF2-40B4-BE49-F238E27FC236}">
                <a16:creationId xmlns:a16="http://schemas.microsoft.com/office/drawing/2014/main" id="{C42BC7A9-8780-D8A0-5B44-9497E36323D2}"/>
              </a:ext>
            </a:extLst>
          </p:cNvPr>
          <p:cNvSpPr txBox="1">
            <a:spLocks noChangeArrowheads="1"/>
          </p:cNvSpPr>
          <p:nvPr/>
        </p:nvSpPr>
        <p:spPr bwMode="auto">
          <a:xfrm>
            <a:off x="2203865" y="3529156"/>
            <a:ext cx="808269" cy="276999"/>
          </a:xfrm>
          <a:prstGeom prst="rect">
            <a:avLst/>
          </a:prstGeom>
          <a:solidFill>
            <a:srgbClr val="FFFFFF">
              <a:alpha val="25098"/>
            </a:srgbClr>
          </a:solidFill>
          <a:ln w="9525">
            <a:noFill/>
            <a:miter lim="800000"/>
            <a:headEnd/>
            <a:tailEnd/>
          </a:ln>
          <a:effectLst/>
        </p:spPr>
        <p:txBody>
          <a:bodyPr wrap="square">
            <a:spAutoFit/>
          </a:bodyPr>
          <a:lstStyle/>
          <a:p>
            <a:pPr algn="ctr"/>
            <a:r>
              <a:rPr lang="en-US" sz="1200" dirty="0">
                <a:ln w="0"/>
                <a:effectLst/>
              </a:rPr>
              <a:t>Proceeds</a:t>
            </a:r>
          </a:p>
        </p:txBody>
      </p:sp>
      <p:sp>
        <p:nvSpPr>
          <p:cNvPr id="28" name="Line 25">
            <a:extLst>
              <a:ext uri="{FF2B5EF4-FFF2-40B4-BE49-F238E27FC236}">
                <a16:creationId xmlns:a16="http://schemas.microsoft.com/office/drawing/2014/main" id="{2AEA79B8-1F03-EA0E-2FD6-4BAD06B0F296}"/>
              </a:ext>
            </a:extLst>
          </p:cNvPr>
          <p:cNvSpPr>
            <a:spLocks noChangeShapeType="1"/>
          </p:cNvSpPr>
          <p:nvPr/>
        </p:nvSpPr>
        <p:spPr bwMode="auto">
          <a:xfrm>
            <a:off x="2802040" y="3367699"/>
            <a:ext cx="885105" cy="1037732"/>
          </a:xfrm>
          <a:prstGeom prst="line">
            <a:avLst/>
          </a:prstGeom>
          <a:noFill/>
          <a:ln w="38100">
            <a:solidFill>
              <a:schemeClr val="tx1"/>
            </a:solidFill>
            <a:round/>
            <a:headEnd type="triangle" w="med" len="med"/>
            <a:tailEnd type="triangle" w="med" len="med"/>
          </a:ln>
          <a:effectLst/>
        </p:spPr>
        <p:txBody>
          <a:bodyPr/>
          <a:lstStyle/>
          <a:p>
            <a:endParaRPr lang="en-US" sz="1200">
              <a:ln w="0"/>
              <a:effectLst/>
            </a:endParaRPr>
          </a:p>
        </p:txBody>
      </p:sp>
    </p:spTree>
    <p:extLst>
      <p:ext uri="{BB962C8B-B14F-4D97-AF65-F5344CB8AC3E}">
        <p14:creationId xmlns:p14="http://schemas.microsoft.com/office/powerpoint/2010/main" val="3328082251"/>
      </p:ext>
    </p:extLst>
  </p:cSld>
  <p:clrMapOvr>
    <a:masterClrMapping/>
  </p:clrMapOvr>
  <p:transition spd="med">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p:cNvSpPr>
            <a:spLocks noGrp="1"/>
          </p:cNvSpPr>
          <p:nvPr>
            <p:ph type="sldNum" sz="quarter" idx="10"/>
          </p:nvPr>
        </p:nvSpPr>
        <p:spPr>
          <a:noFill/>
        </p:spPr>
        <p:txBody>
          <a:bodyPr/>
          <a:lstStyle/>
          <a:p>
            <a:fld id="{AFDD3F64-1A5E-4342-ACA8-320A190D98BB}" type="slidenum">
              <a:rPr lang="en-US" smtClean="0"/>
              <a:pPr/>
              <a:t>33</a:t>
            </a:fld>
            <a:endParaRPr lang="en-US"/>
          </a:p>
        </p:txBody>
      </p:sp>
      <p:sp>
        <p:nvSpPr>
          <p:cNvPr id="610306" name="Rectangle 2"/>
          <p:cNvSpPr>
            <a:spLocks noGrp="1" noChangeArrowheads="1"/>
          </p:cNvSpPr>
          <p:nvPr>
            <p:ph type="title"/>
          </p:nvPr>
        </p:nvSpPr>
        <p:spPr/>
        <p:txBody>
          <a:bodyPr/>
          <a:lstStyle/>
          <a:p>
            <a:pPr eaLnBrk="1" hangingPunct="1">
              <a:defRPr/>
            </a:pPr>
            <a:r>
              <a:rPr lang="en-US">
                <a:latin typeface="Arial" pitchFamily="34" charset="0"/>
                <a:cs typeface="Arial" pitchFamily="34" charset="0"/>
              </a:rPr>
              <a:t>Self-Supporting</a:t>
            </a:r>
          </a:p>
        </p:txBody>
      </p:sp>
      <p:sp>
        <p:nvSpPr>
          <p:cNvPr id="36868" name="Rectangle 3"/>
          <p:cNvSpPr>
            <a:spLocks noGrp="1" noChangeArrowheads="1"/>
          </p:cNvSpPr>
          <p:nvPr>
            <p:ph type="body" idx="1"/>
          </p:nvPr>
        </p:nvSpPr>
        <p:spPr/>
        <p:txBody>
          <a:bodyPr/>
          <a:lstStyle/>
          <a:p>
            <a:pPr eaLnBrk="1" hangingPunct="1">
              <a:lnSpc>
                <a:spcPct val="90000"/>
              </a:lnSpc>
              <a:buClrTx/>
            </a:pPr>
            <a:r>
              <a:rPr lang="en-US" sz="2400" b="0">
                <a:cs typeface="Arial" charset="0"/>
              </a:rPr>
              <a:t>Repaid with revenues other than general revenues, can be either GO or revenue debt</a:t>
            </a:r>
          </a:p>
          <a:p>
            <a:pPr eaLnBrk="1" hangingPunct="1">
              <a:lnSpc>
                <a:spcPct val="90000"/>
              </a:lnSpc>
              <a:buClrTx/>
            </a:pPr>
            <a:endParaRPr lang="en-US" sz="2400" b="0">
              <a:cs typeface="Arial" charset="0"/>
            </a:endParaRPr>
          </a:p>
          <a:p>
            <a:pPr eaLnBrk="1" hangingPunct="1">
              <a:lnSpc>
                <a:spcPct val="90000"/>
              </a:lnSpc>
              <a:buClrTx/>
            </a:pPr>
            <a:r>
              <a:rPr lang="en-US" sz="2400" b="0">
                <a:cs typeface="Arial" charset="0"/>
              </a:rPr>
              <a:t>Examples:</a:t>
            </a:r>
          </a:p>
          <a:p>
            <a:pPr lvl="1" eaLnBrk="1" hangingPunct="1">
              <a:lnSpc>
                <a:spcPct val="90000"/>
              </a:lnSpc>
              <a:buFont typeface="Courier New" pitchFamily="49" charset="0"/>
              <a:buChar char="o"/>
            </a:pPr>
            <a:r>
              <a:rPr lang="en-US" sz="2400">
                <a:cs typeface="Arial" charset="0"/>
              </a:rPr>
              <a:t>GO</a:t>
            </a:r>
            <a:r>
              <a:rPr lang="en-US" sz="2400" b="0">
                <a:cs typeface="Arial" charset="0"/>
              </a:rPr>
              <a:t>: Water Development Board debt repaid from loans for water and wastewater projects, Mobility Fund Transportation Bonds</a:t>
            </a:r>
          </a:p>
          <a:p>
            <a:pPr marL="457200" lvl="1" indent="0" eaLnBrk="1" hangingPunct="1">
              <a:lnSpc>
                <a:spcPct val="90000"/>
              </a:lnSpc>
              <a:buNone/>
            </a:pPr>
            <a:endParaRPr lang="en-US" sz="2400" b="0">
              <a:cs typeface="Arial" charset="0"/>
            </a:endParaRPr>
          </a:p>
          <a:p>
            <a:pPr lvl="1" eaLnBrk="1" hangingPunct="1">
              <a:lnSpc>
                <a:spcPct val="90000"/>
              </a:lnSpc>
              <a:buFont typeface="Courier New" pitchFamily="49" charset="0"/>
              <a:buChar char="o"/>
            </a:pPr>
            <a:r>
              <a:rPr lang="en-US" sz="2400">
                <a:cs typeface="Arial" charset="0"/>
              </a:rPr>
              <a:t>Revenue</a:t>
            </a:r>
            <a:r>
              <a:rPr lang="en-US" sz="2400" b="0">
                <a:cs typeface="Arial" charset="0"/>
              </a:rPr>
              <a:t>: University revenue financing system debt, Texas Dept. of Housing and Community Affairs single family mortgage debt</a:t>
            </a:r>
          </a:p>
          <a:p>
            <a:pPr eaLnBrk="1" hangingPunct="1">
              <a:lnSpc>
                <a:spcPct val="90000"/>
              </a:lnSpc>
              <a:buClrTx/>
              <a:buFontTx/>
              <a:buNone/>
            </a:pPr>
            <a:endParaRPr lang="en-US" sz="2000" b="0"/>
          </a:p>
        </p:txBody>
      </p:sp>
    </p:spTree>
  </p:cSld>
  <p:clrMapOvr>
    <a:masterClrMapping/>
  </p:clrMapOvr>
  <p:transition spd="med">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0"/>
          </p:nvPr>
        </p:nvSpPr>
        <p:spPr>
          <a:noFill/>
        </p:spPr>
        <p:txBody>
          <a:bodyPr/>
          <a:lstStyle/>
          <a:p>
            <a:fld id="{B36C2984-322D-4ECF-991E-2931F1C6CD82}" type="slidenum">
              <a:rPr lang="en-US" smtClean="0"/>
              <a:pPr/>
              <a:t>34</a:t>
            </a:fld>
            <a:endParaRPr lang="en-US"/>
          </a:p>
        </p:txBody>
      </p:sp>
      <p:sp>
        <p:nvSpPr>
          <p:cNvPr id="611330" name="Rectangle 2"/>
          <p:cNvSpPr>
            <a:spLocks noGrp="1" noChangeArrowheads="1"/>
          </p:cNvSpPr>
          <p:nvPr>
            <p:ph type="title"/>
          </p:nvPr>
        </p:nvSpPr>
        <p:spPr/>
        <p:txBody>
          <a:bodyPr/>
          <a:lstStyle/>
          <a:p>
            <a:pPr eaLnBrk="1" hangingPunct="1">
              <a:defRPr/>
            </a:pPr>
            <a:r>
              <a:rPr lang="en-US">
                <a:latin typeface="Arial" pitchFamily="34" charset="0"/>
                <a:cs typeface="Arial" pitchFamily="34" charset="0"/>
              </a:rPr>
              <a:t>Not Self-Supporting</a:t>
            </a:r>
            <a:endParaRPr lang="en-US" sz="2000">
              <a:latin typeface="Arial" pitchFamily="34" charset="0"/>
              <a:cs typeface="Arial" pitchFamily="34" charset="0"/>
            </a:endParaRPr>
          </a:p>
        </p:txBody>
      </p:sp>
      <p:sp>
        <p:nvSpPr>
          <p:cNvPr id="37892" name="Rectangle 3"/>
          <p:cNvSpPr>
            <a:spLocks noGrp="1" noChangeArrowheads="1"/>
          </p:cNvSpPr>
          <p:nvPr>
            <p:ph type="body" idx="1"/>
          </p:nvPr>
        </p:nvSpPr>
        <p:spPr/>
        <p:txBody>
          <a:bodyPr/>
          <a:lstStyle/>
          <a:p>
            <a:pPr eaLnBrk="1" hangingPunct="1">
              <a:buClrTx/>
            </a:pPr>
            <a:r>
              <a:rPr lang="en-US" sz="2400" b="0">
                <a:cs typeface="Arial" charset="0"/>
              </a:rPr>
              <a:t>Repaid with state general revenues, can be either GO or revenue debt</a:t>
            </a:r>
          </a:p>
          <a:p>
            <a:pPr eaLnBrk="1" hangingPunct="1">
              <a:buClrTx/>
            </a:pPr>
            <a:endParaRPr lang="en-US" sz="2400" b="0">
              <a:cs typeface="Arial" charset="0"/>
            </a:endParaRPr>
          </a:p>
          <a:p>
            <a:pPr eaLnBrk="1" hangingPunct="1">
              <a:buClrTx/>
            </a:pPr>
            <a:r>
              <a:rPr lang="en-US" sz="2400" b="0">
                <a:cs typeface="Arial" charset="0"/>
              </a:rPr>
              <a:t>Examples:</a:t>
            </a:r>
          </a:p>
          <a:p>
            <a:pPr lvl="1" eaLnBrk="1" hangingPunct="1">
              <a:buFont typeface="Courier New" pitchFamily="49" charset="0"/>
              <a:buChar char="o"/>
            </a:pPr>
            <a:r>
              <a:rPr lang="en-US" sz="2400">
                <a:cs typeface="Arial" charset="0"/>
              </a:rPr>
              <a:t>GO</a:t>
            </a:r>
            <a:r>
              <a:rPr lang="en-US" sz="2400" b="0">
                <a:cs typeface="Arial" charset="0"/>
              </a:rPr>
              <a:t>:  Higher Education Fund debt, most TPFA debt, CPRIT debt, Prop 12 HIGO transportation debt</a:t>
            </a:r>
          </a:p>
          <a:p>
            <a:pPr lvl="1" eaLnBrk="1" hangingPunct="1">
              <a:buFont typeface="Courier New" pitchFamily="49" charset="0"/>
              <a:buChar char="o"/>
            </a:pPr>
            <a:endParaRPr lang="en-US" sz="2400" b="0">
              <a:cs typeface="Arial" charset="0"/>
            </a:endParaRPr>
          </a:p>
          <a:p>
            <a:pPr lvl="1" eaLnBrk="1" hangingPunct="1">
              <a:buFont typeface="Courier New" pitchFamily="49" charset="0"/>
              <a:buChar char="o"/>
            </a:pPr>
            <a:r>
              <a:rPr lang="en-US" sz="2400">
                <a:cs typeface="Arial" charset="0"/>
              </a:rPr>
              <a:t>Revenue</a:t>
            </a:r>
            <a:r>
              <a:rPr lang="en-US" sz="2400" b="0">
                <a:cs typeface="Arial" charset="0"/>
              </a:rPr>
              <a:t>:  TPFA MLPP, Building Revenue Bonds</a:t>
            </a:r>
          </a:p>
        </p:txBody>
      </p:sp>
    </p:spTree>
  </p:cSld>
  <p:clrMapOvr>
    <a:masterClrMapping/>
  </p:clrMapOvr>
  <p:transition spd="med">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650" name="Rectangle 2"/>
          <p:cNvSpPr>
            <a:spLocks noGrp="1" noChangeArrowheads="1"/>
          </p:cNvSpPr>
          <p:nvPr>
            <p:ph type="ctrTitle"/>
          </p:nvPr>
        </p:nvSpPr>
        <p:spPr>
          <a:xfrm>
            <a:off x="685800" y="2438400"/>
            <a:ext cx="7772400" cy="762000"/>
          </a:xfrm>
        </p:spPr>
        <p:txBody>
          <a:bodyPr/>
          <a:lstStyle/>
          <a:p>
            <a:pPr eaLnBrk="1" hangingPunct="1">
              <a:defRPr/>
            </a:pPr>
            <a:r>
              <a:rPr lang="en-US">
                <a:latin typeface="Arial" pitchFamily="34" charset="0"/>
                <a:cs typeface="Arial" pitchFamily="34" charset="0"/>
              </a:rPr>
              <a:t> 5. </a:t>
            </a:r>
            <a:r>
              <a:rPr lang="en-US">
                <a:ln>
                  <a:solidFill>
                    <a:schemeClr val="bg1"/>
                  </a:solidFill>
                </a:ln>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Debt Sale Mechanics</a:t>
            </a:r>
          </a:p>
        </p:txBody>
      </p:sp>
    </p:spTree>
    <p:extLst>
      <p:ext uri="{BB962C8B-B14F-4D97-AF65-F5344CB8AC3E}">
        <p14:creationId xmlns:p14="http://schemas.microsoft.com/office/powerpoint/2010/main" val="2156215148"/>
      </p:ext>
    </p:extLst>
  </p:cSld>
  <p:clrMapOvr>
    <a:masterClrMapping/>
  </p:clrMapOvr>
  <p:transition spd="med">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0"/>
          </p:nvPr>
        </p:nvSpPr>
        <p:spPr>
          <a:noFill/>
        </p:spPr>
        <p:txBody>
          <a:bodyPr/>
          <a:lstStyle/>
          <a:p>
            <a:fld id="{6E72C415-BB5D-4370-8273-4D451DFAF7AA}" type="slidenum">
              <a:rPr lang="en-US" smtClean="0"/>
              <a:pPr/>
              <a:t>36</a:t>
            </a:fld>
            <a:endParaRPr lang="en-US"/>
          </a:p>
        </p:txBody>
      </p:sp>
      <p:sp>
        <p:nvSpPr>
          <p:cNvPr id="924674" name="Rectangle 2"/>
          <p:cNvSpPr>
            <a:spLocks noGrp="1" noChangeArrowheads="1"/>
          </p:cNvSpPr>
          <p:nvPr>
            <p:ph type="title"/>
          </p:nvPr>
        </p:nvSpPr>
        <p:spPr>
          <a:xfrm>
            <a:off x="0" y="762000"/>
            <a:ext cx="9144000" cy="762000"/>
          </a:xfrm>
        </p:spPr>
        <p:txBody>
          <a:bodyPr/>
          <a:lstStyle/>
          <a:p>
            <a:pPr marL="838200" indent="-838200" eaLnBrk="1" hangingPunct="1">
              <a:defRPr/>
            </a:pPr>
            <a:r>
              <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Finance Team</a:t>
            </a:r>
          </a:p>
        </p:txBody>
      </p:sp>
      <p:sp>
        <p:nvSpPr>
          <p:cNvPr id="30724" name="Rectangle 3"/>
          <p:cNvSpPr>
            <a:spLocks noGrp="1" noChangeArrowheads="1"/>
          </p:cNvSpPr>
          <p:nvPr>
            <p:ph type="body" idx="1"/>
          </p:nvPr>
        </p:nvSpPr>
        <p:spPr>
          <a:xfrm>
            <a:off x="685800" y="1981200"/>
            <a:ext cx="8001000" cy="4114800"/>
          </a:xfrm>
        </p:spPr>
        <p:txBody>
          <a:bodyPr/>
          <a:lstStyle/>
          <a:p>
            <a:pPr eaLnBrk="1" hangingPunct="1">
              <a:buClrTx/>
              <a:buFontTx/>
              <a:buNone/>
            </a:pPr>
            <a:r>
              <a:rPr lang="en-US" sz="2800" i="1">
                <a:latin typeface="Arial" pitchFamily="34" charset="0"/>
                <a:cs typeface="Arial" pitchFamily="34" charset="0"/>
              </a:rPr>
              <a:t>Bonds and Notes:</a:t>
            </a:r>
          </a:p>
          <a:p>
            <a:pPr lvl="1" eaLnBrk="1" hangingPunct="1">
              <a:spcAft>
                <a:spcPts val="480"/>
              </a:spcAft>
              <a:buClrTx/>
              <a:buSzPct val="90000"/>
              <a:buFont typeface="Wingdings" pitchFamily="2" charset="2"/>
              <a:buChar char="§"/>
            </a:pPr>
            <a:r>
              <a:rPr lang="en-US" sz="2000" b="0">
                <a:cs typeface="Arial" charset="0"/>
              </a:rPr>
              <a:t>Financial Advisor</a:t>
            </a:r>
          </a:p>
          <a:p>
            <a:pPr lvl="1" eaLnBrk="1" hangingPunct="1">
              <a:spcAft>
                <a:spcPts val="480"/>
              </a:spcAft>
              <a:buClrTx/>
              <a:buSzPct val="90000"/>
              <a:buFont typeface="Wingdings" pitchFamily="2" charset="2"/>
              <a:buChar char="§"/>
            </a:pPr>
            <a:r>
              <a:rPr lang="en-US" sz="2000" b="0">
                <a:cs typeface="Arial" charset="0"/>
              </a:rPr>
              <a:t>Bond Counsel</a:t>
            </a:r>
          </a:p>
          <a:p>
            <a:pPr lvl="1" eaLnBrk="1" hangingPunct="1">
              <a:spcAft>
                <a:spcPts val="480"/>
              </a:spcAft>
              <a:buClrTx/>
              <a:buSzPct val="90000"/>
              <a:buFont typeface="Wingdings" pitchFamily="2" charset="2"/>
              <a:buChar char="§"/>
            </a:pPr>
            <a:r>
              <a:rPr lang="en-US" sz="2000" b="0">
                <a:cs typeface="Arial" charset="0"/>
              </a:rPr>
              <a:t>Underwriter(s)</a:t>
            </a:r>
          </a:p>
          <a:p>
            <a:pPr lvl="1" eaLnBrk="1" hangingPunct="1">
              <a:spcAft>
                <a:spcPts val="480"/>
              </a:spcAft>
              <a:buClrTx/>
              <a:buSzPct val="90000"/>
              <a:buFont typeface="Wingdings" pitchFamily="2" charset="2"/>
              <a:buChar char="§"/>
            </a:pPr>
            <a:r>
              <a:rPr lang="en-US" sz="2000" b="0">
                <a:cs typeface="Arial" charset="0"/>
              </a:rPr>
              <a:t>Rating Agencies</a:t>
            </a:r>
          </a:p>
          <a:p>
            <a:pPr eaLnBrk="1" hangingPunct="1">
              <a:buClrTx/>
              <a:buFontTx/>
              <a:buNone/>
            </a:pPr>
            <a:r>
              <a:rPr lang="en-US" sz="2800" i="1">
                <a:latin typeface="Arial" pitchFamily="34" charset="0"/>
                <a:cs typeface="Arial" pitchFamily="34" charset="0"/>
              </a:rPr>
              <a:t>Commercial Paper Transactions also include:</a:t>
            </a:r>
            <a:endParaRPr lang="en-US" sz="2800" i="1">
              <a:solidFill>
                <a:srgbClr val="FF0000"/>
              </a:solidFill>
              <a:latin typeface="Arial" pitchFamily="34" charset="0"/>
              <a:cs typeface="Arial" pitchFamily="34" charset="0"/>
            </a:endParaRPr>
          </a:p>
          <a:p>
            <a:pPr marL="741363" lvl="2" indent="-284163" eaLnBrk="1" hangingPunct="1">
              <a:spcAft>
                <a:spcPts val="480"/>
              </a:spcAft>
              <a:buClrTx/>
              <a:buSzPct val="90000"/>
              <a:buFont typeface="Wingdings" pitchFamily="2" charset="2"/>
              <a:buChar char="§"/>
            </a:pPr>
            <a:r>
              <a:rPr lang="en-US" sz="2000" b="0">
                <a:cs typeface="Arial" charset="0"/>
              </a:rPr>
              <a:t>Dealer</a:t>
            </a:r>
          </a:p>
          <a:p>
            <a:pPr marL="741363" lvl="2" indent="-284163" eaLnBrk="1" hangingPunct="1">
              <a:spcAft>
                <a:spcPts val="480"/>
              </a:spcAft>
              <a:buClrTx/>
              <a:buSzPct val="90000"/>
              <a:buFont typeface="Wingdings" pitchFamily="2" charset="2"/>
              <a:buChar char="§"/>
            </a:pPr>
            <a:r>
              <a:rPr lang="en-US" sz="2000" b="0">
                <a:cs typeface="Arial" charset="0"/>
              </a:rPr>
              <a:t>Paying Agent</a:t>
            </a:r>
          </a:p>
          <a:p>
            <a:pPr marL="741363" lvl="2" indent="-284163" eaLnBrk="1" hangingPunct="1">
              <a:spcAft>
                <a:spcPts val="480"/>
              </a:spcAft>
              <a:buClrTx/>
              <a:buSzPct val="90000"/>
              <a:buFont typeface="Wingdings" pitchFamily="2" charset="2"/>
              <a:buChar char="§"/>
            </a:pPr>
            <a:r>
              <a:rPr lang="en-US" sz="2000" b="0">
                <a:cs typeface="Arial" charset="0"/>
              </a:rPr>
              <a:t>Liquidity Provider</a:t>
            </a:r>
          </a:p>
        </p:txBody>
      </p:sp>
    </p:spTree>
    <p:extLst>
      <p:ext uri="{BB962C8B-B14F-4D97-AF65-F5344CB8AC3E}">
        <p14:creationId xmlns:p14="http://schemas.microsoft.com/office/powerpoint/2010/main" val="2358789549"/>
      </p:ext>
    </p:extLst>
  </p:cSld>
  <p:clrMapOvr>
    <a:masterClrMapping/>
  </p:clrMapOvr>
  <p:transition spd="med">
    <p:cut/>
  </p:transition>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alpha val="53000"/>
          </a:schemeClr>
        </a:solidFill>
        <a:effectLst/>
      </p:bgPr>
    </p:bg>
    <p:spTree>
      <p:nvGrpSpPr>
        <p:cNvPr id="1" name=""/>
        <p:cNvGrpSpPr/>
        <p:nvPr/>
      </p:nvGrpSpPr>
      <p:grpSpPr>
        <a:xfrm>
          <a:off x="0" y="0"/>
          <a:ext cx="0" cy="0"/>
          <a:chOff x="0" y="0"/>
          <a:chExt cx="0" cy="0"/>
        </a:xfrm>
      </p:grpSpPr>
      <p:sp>
        <p:nvSpPr>
          <p:cNvPr id="31746" name="Slide Number Placeholder 3"/>
          <p:cNvSpPr>
            <a:spLocks noGrp="1"/>
          </p:cNvSpPr>
          <p:nvPr>
            <p:ph type="sldNum" sz="quarter" idx="10"/>
          </p:nvPr>
        </p:nvSpPr>
        <p:spPr>
          <a:noFill/>
        </p:spPr>
        <p:txBody>
          <a:bodyPr/>
          <a:lstStyle/>
          <a:p>
            <a:fld id="{00BAA859-3BCA-4EAC-BC29-A60677D333AC}" type="slidenum">
              <a:rPr lang="en-US" smtClean="0"/>
              <a:pPr/>
              <a:t>37</a:t>
            </a:fld>
            <a:endParaRPr lang="en-US"/>
          </a:p>
        </p:txBody>
      </p:sp>
      <p:sp>
        <p:nvSpPr>
          <p:cNvPr id="928770" name="Rectangle 2"/>
          <p:cNvSpPr>
            <a:spLocks noGrp="1" noChangeArrowheads="1"/>
          </p:cNvSpPr>
          <p:nvPr>
            <p:ph type="title"/>
          </p:nvPr>
        </p:nvSpPr>
        <p:spPr>
          <a:xfrm>
            <a:off x="0" y="762000"/>
            <a:ext cx="9144000" cy="762000"/>
          </a:xfrm>
        </p:spPr>
        <p:txBody>
          <a:bodyPr/>
          <a:lstStyle/>
          <a:p>
            <a:pPr marL="838200" indent="-838200"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Methods of Sale</a:t>
            </a:r>
          </a:p>
        </p:txBody>
      </p:sp>
      <p:graphicFrame>
        <p:nvGraphicFramePr>
          <p:cNvPr id="2" name="Table 2">
            <a:extLst>
              <a:ext uri="{FF2B5EF4-FFF2-40B4-BE49-F238E27FC236}">
                <a16:creationId xmlns:a16="http://schemas.microsoft.com/office/drawing/2014/main" id="{9F8EFEDB-5239-45AB-8B6F-D3F4ED0A52B0}"/>
              </a:ext>
            </a:extLst>
          </p:cNvPr>
          <p:cNvGraphicFramePr>
            <a:graphicFrameLocks noGrp="1"/>
          </p:cNvGraphicFramePr>
          <p:nvPr>
            <p:extLst>
              <p:ext uri="{D42A27DB-BD31-4B8C-83A1-F6EECF244321}">
                <p14:modId xmlns:p14="http://schemas.microsoft.com/office/powerpoint/2010/main" val="2212502686"/>
              </p:ext>
            </p:extLst>
          </p:nvPr>
        </p:nvGraphicFramePr>
        <p:xfrm>
          <a:off x="635000" y="1873250"/>
          <a:ext cx="7715250" cy="4289637"/>
        </p:xfrm>
        <a:graphic>
          <a:graphicData uri="http://schemas.openxmlformats.org/drawingml/2006/table">
            <a:tbl>
              <a:tblPr firstRow="1" bandRow="1">
                <a:tableStyleId>{6E25E649-3F16-4E02-A733-19D2CDBF48F0}</a:tableStyleId>
              </a:tblPr>
              <a:tblGrid>
                <a:gridCol w="2127250">
                  <a:extLst>
                    <a:ext uri="{9D8B030D-6E8A-4147-A177-3AD203B41FA5}">
                      <a16:colId xmlns:a16="http://schemas.microsoft.com/office/drawing/2014/main" val="2618199704"/>
                    </a:ext>
                  </a:extLst>
                </a:gridCol>
                <a:gridCol w="5588000">
                  <a:extLst>
                    <a:ext uri="{9D8B030D-6E8A-4147-A177-3AD203B41FA5}">
                      <a16:colId xmlns:a16="http://schemas.microsoft.com/office/drawing/2014/main" val="329537794"/>
                    </a:ext>
                  </a:extLst>
                </a:gridCol>
              </a:tblGrid>
              <a:tr h="1442579">
                <a:tc>
                  <a:txBody>
                    <a:bodyPr/>
                    <a:lstStyle/>
                    <a:p>
                      <a:pPr algn="ctr" eaLnBrk="1" hangingPunct="1">
                        <a:buFontTx/>
                        <a:buNone/>
                        <a:defRPr/>
                      </a:pPr>
                      <a:r>
                        <a:rPr lang="en-US" sz="2200" b="1" u="none" dirty="0">
                          <a:solidFill>
                            <a:schemeClr val="tx1"/>
                          </a:solidFill>
                        </a:rPr>
                        <a:t>Negotiated </a:t>
                      </a:r>
                    </a:p>
                    <a:p>
                      <a:pPr algn="ctr" eaLnBrk="1" hangingPunct="1">
                        <a:buFontTx/>
                        <a:buNone/>
                        <a:defRPr/>
                      </a:pPr>
                      <a:r>
                        <a:rPr lang="en-US" sz="1400" b="1" u="none" dirty="0">
                          <a:solidFill>
                            <a:schemeClr val="tx1"/>
                          </a:solidFill>
                        </a:rPr>
                        <a:t>(most common)</a:t>
                      </a:r>
                      <a:endParaRPr lang="en-US" b="1" u="none"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lvl="0" indent="-171450" eaLnBrk="1" hangingPunct="1">
                        <a:spcBef>
                          <a:spcPts val="300"/>
                        </a:spcBef>
                        <a:spcAft>
                          <a:spcPts val="300"/>
                        </a:spcAft>
                        <a:buClrTx/>
                        <a:buSzPct val="150000"/>
                        <a:buFont typeface="Arial" charset="0"/>
                        <a:buChar char="•"/>
                        <a:defRPr/>
                      </a:pPr>
                      <a:r>
                        <a:rPr lang="en-US" sz="1800" b="0" dirty="0">
                          <a:solidFill>
                            <a:schemeClr val="tx1"/>
                          </a:solidFill>
                        </a:rPr>
                        <a:t>Issuance has unusual financial or legal structure</a:t>
                      </a:r>
                    </a:p>
                    <a:p>
                      <a:pPr lvl="0" indent="-171450" eaLnBrk="1" hangingPunct="1">
                        <a:spcBef>
                          <a:spcPts val="300"/>
                        </a:spcBef>
                        <a:spcAft>
                          <a:spcPts val="300"/>
                        </a:spcAft>
                        <a:buClrTx/>
                        <a:buSzPct val="150000"/>
                        <a:buFont typeface="Arial" charset="0"/>
                        <a:buChar char="•"/>
                        <a:defRPr/>
                      </a:pPr>
                      <a:r>
                        <a:rPr lang="en-US" sz="1800" b="0" dirty="0">
                          <a:solidFill>
                            <a:schemeClr val="tx1"/>
                          </a:solidFill>
                        </a:rPr>
                        <a:t>Issuance timing important (e.g., refunding)</a:t>
                      </a:r>
                    </a:p>
                    <a:p>
                      <a:pPr lvl="0" indent="-171450" eaLnBrk="1" hangingPunct="1">
                        <a:spcBef>
                          <a:spcPts val="300"/>
                        </a:spcBef>
                        <a:spcAft>
                          <a:spcPts val="300"/>
                        </a:spcAft>
                        <a:buClrTx/>
                        <a:buSzPct val="150000"/>
                        <a:buFont typeface="Arial" charset="0"/>
                        <a:buChar char="•"/>
                        <a:defRPr/>
                      </a:pPr>
                      <a:r>
                        <a:rPr lang="en-US" sz="1800" b="0" dirty="0">
                          <a:solidFill>
                            <a:schemeClr val="tx1"/>
                          </a:solidFill>
                        </a:rPr>
                        <a:t>Bond sale requires more pre-marketing effort</a:t>
                      </a:r>
                      <a:endParaRPr lang="en-US" i="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17658120"/>
                  </a:ext>
                </a:extLst>
              </a:tr>
              <a:tr h="1423529">
                <a:tc>
                  <a:txBody>
                    <a:bodyPr/>
                    <a:lstStyle/>
                    <a:p>
                      <a:pPr algn="ctr" eaLnBrk="1" hangingPunct="1">
                        <a:spcBef>
                          <a:spcPts val="1200"/>
                        </a:spcBef>
                        <a:buFontTx/>
                        <a:buNone/>
                        <a:defRPr/>
                      </a:pPr>
                      <a:r>
                        <a:rPr lang="en-US" sz="2200" b="1" u="none" dirty="0">
                          <a:solidFill>
                            <a:schemeClr val="tx1"/>
                          </a:solidFill>
                        </a:rPr>
                        <a:t>Competitive</a:t>
                      </a:r>
                      <a:endParaRPr lang="en-US" b="1" u="none"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lvl="0" indent="-173736" eaLnBrk="1" hangingPunct="1">
                        <a:spcBef>
                          <a:spcPts val="300"/>
                        </a:spcBef>
                        <a:spcAft>
                          <a:spcPts val="300"/>
                        </a:spcAft>
                        <a:buClrTx/>
                        <a:buSzPct val="150000"/>
                        <a:buFont typeface="Arial" charset="0"/>
                        <a:buChar char="•"/>
                        <a:defRPr/>
                      </a:pPr>
                      <a:r>
                        <a:rPr lang="en-US" sz="1800" b="0" dirty="0">
                          <a:solidFill>
                            <a:schemeClr val="tx1"/>
                          </a:solidFill>
                        </a:rPr>
                        <a:t>Straightforward structure</a:t>
                      </a:r>
                    </a:p>
                    <a:p>
                      <a:pPr marL="0" lvl="0" indent="-173736" eaLnBrk="1" hangingPunct="1">
                        <a:spcBef>
                          <a:spcPts val="300"/>
                        </a:spcBef>
                        <a:spcAft>
                          <a:spcPts val="300"/>
                        </a:spcAft>
                        <a:buClrTx/>
                        <a:buSzPct val="150000"/>
                        <a:buFont typeface="Arial" charset="0"/>
                        <a:buChar char="•"/>
                        <a:defRPr/>
                      </a:pPr>
                      <a:r>
                        <a:rPr lang="en-US" sz="1800" b="0" dirty="0">
                          <a:solidFill>
                            <a:schemeClr val="tx1"/>
                          </a:solidFill>
                        </a:rPr>
                        <a:t>Well-known credit and security pledge</a:t>
                      </a:r>
                    </a:p>
                    <a:p>
                      <a:pPr marL="0" lvl="0" indent="-173736" eaLnBrk="1" hangingPunct="1">
                        <a:spcBef>
                          <a:spcPts val="300"/>
                        </a:spcBef>
                        <a:spcAft>
                          <a:spcPts val="300"/>
                        </a:spcAft>
                        <a:buClrTx/>
                        <a:buSzPct val="150000"/>
                        <a:buFont typeface="Arial" charset="0"/>
                        <a:buChar char="•"/>
                        <a:defRPr/>
                      </a:pPr>
                      <a:r>
                        <a:rPr lang="en-US" sz="1800" b="0" dirty="0">
                          <a:solidFill>
                            <a:schemeClr val="tx1"/>
                          </a:solidFill>
                        </a:rPr>
                        <a:t>Size and ratings often attract bidders</a:t>
                      </a:r>
                      <a:endParaRPr lang="en-US" i="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4190922"/>
                  </a:ext>
                </a:extLst>
              </a:tr>
              <a:tr h="1423529">
                <a:tc>
                  <a:txBody>
                    <a:bodyPr/>
                    <a:lstStyle/>
                    <a:p>
                      <a:pPr lvl="1" indent="-742950" algn="ctr" eaLnBrk="1" hangingPunct="1">
                        <a:spcBef>
                          <a:spcPts val="1200"/>
                        </a:spcBef>
                        <a:buSzPct val="150000"/>
                        <a:buFontTx/>
                        <a:buNone/>
                        <a:defRPr/>
                      </a:pPr>
                      <a:r>
                        <a:rPr lang="en-US" sz="2200" b="1" u="none" dirty="0">
                          <a:solidFill>
                            <a:schemeClr val="tx1"/>
                          </a:solidFill>
                        </a:rPr>
                        <a:t>Private</a:t>
                      </a:r>
                    </a:p>
                    <a:p>
                      <a:pPr lvl="1" indent="-742950" algn="ctr" eaLnBrk="1" hangingPunct="1">
                        <a:spcBef>
                          <a:spcPts val="1200"/>
                        </a:spcBef>
                        <a:buSzPct val="150000"/>
                        <a:buFontTx/>
                        <a:buNone/>
                        <a:defRPr/>
                      </a:pPr>
                      <a:r>
                        <a:rPr lang="en-US" sz="2200" b="1" u="none" dirty="0">
                          <a:solidFill>
                            <a:schemeClr val="tx1"/>
                          </a:solidFill>
                        </a:rPr>
                        <a:t>Placement</a:t>
                      </a:r>
                      <a:endParaRPr lang="en-US" b="1" u="none"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lvl="0" eaLnBrk="1" hangingPunct="1">
                        <a:spcBef>
                          <a:spcPts val="300"/>
                        </a:spcBef>
                        <a:spcAft>
                          <a:spcPts val="300"/>
                        </a:spcAft>
                        <a:buClrTx/>
                        <a:buSzPct val="150000"/>
                        <a:buFont typeface="Arial" charset="0"/>
                        <a:buChar char="•"/>
                        <a:defRPr/>
                      </a:pPr>
                      <a:r>
                        <a:rPr lang="en-US" sz="1800" b="0" dirty="0">
                          <a:solidFill>
                            <a:schemeClr val="tx1"/>
                          </a:solidFill>
                        </a:rPr>
                        <a:t>  Unique financial or legal structure</a:t>
                      </a:r>
                    </a:p>
                    <a:p>
                      <a:pPr marL="285750" lvl="1" indent="-285750" eaLnBrk="1" hangingPunct="1">
                        <a:spcBef>
                          <a:spcPts val="300"/>
                        </a:spcBef>
                        <a:spcAft>
                          <a:spcPts val="300"/>
                        </a:spcAft>
                        <a:buClrTx/>
                        <a:buSzPct val="150000"/>
                        <a:buFont typeface="Arial" pitchFamily="34" charset="0"/>
                        <a:buChar char="•"/>
                        <a:defRPr/>
                      </a:pPr>
                      <a:r>
                        <a:rPr lang="en-US" sz="1800" b="0" dirty="0">
                          <a:solidFill>
                            <a:schemeClr val="tx1"/>
                          </a:solidFill>
                        </a:rPr>
                        <a:t>Sold directly to purchaser</a:t>
                      </a:r>
                    </a:p>
                    <a:p>
                      <a:pPr marL="285750" lvl="1" indent="-285750" eaLnBrk="1" hangingPunct="1">
                        <a:spcBef>
                          <a:spcPts val="300"/>
                        </a:spcBef>
                        <a:spcAft>
                          <a:spcPts val="300"/>
                        </a:spcAft>
                        <a:buClrTx/>
                        <a:buSzPct val="150000"/>
                        <a:buFont typeface="Arial" pitchFamily="34" charset="0"/>
                        <a:buChar char="•"/>
                        <a:defRPr/>
                      </a:pPr>
                      <a:r>
                        <a:rPr lang="en-US" sz="1800" b="0" dirty="0">
                          <a:solidFill>
                            <a:schemeClr val="tx1"/>
                          </a:solidFill>
                        </a:rPr>
                        <a:t>Not underwritten</a:t>
                      </a:r>
                      <a:endParaRPr lang="en-US" i="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2025508"/>
                  </a:ext>
                </a:extLst>
              </a:tr>
            </a:tbl>
          </a:graphicData>
        </a:graphic>
      </p:graphicFrame>
    </p:spTree>
    <p:extLst>
      <p:ext uri="{BB962C8B-B14F-4D97-AF65-F5344CB8AC3E}">
        <p14:creationId xmlns:p14="http://schemas.microsoft.com/office/powerpoint/2010/main" val="336279542"/>
      </p:ext>
    </p:extLst>
  </p:cSld>
  <p:clrMapOvr>
    <a:masterClrMapping/>
  </p:clrMapOvr>
  <p:transition spd="med">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FC65C-F2D4-4D19-A151-DD5680391D81}"/>
              </a:ext>
            </a:extLst>
          </p:cNvPr>
          <p:cNvSpPr>
            <a:spLocks noGrp="1"/>
          </p:cNvSpPr>
          <p:nvPr>
            <p:ph type="title"/>
          </p:nvPr>
        </p:nvSpPr>
        <p:spPr/>
        <p:txBody>
          <a:bodyPr/>
          <a:lstStyle/>
          <a:p>
            <a:r>
              <a:rPr lang="en-US" dirty="0">
                <a:solidFill>
                  <a:schemeClr val="tx1"/>
                </a:solidFill>
              </a:rPr>
              <a:t>Document Preparation</a:t>
            </a:r>
          </a:p>
        </p:txBody>
      </p:sp>
      <p:sp>
        <p:nvSpPr>
          <p:cNvPr id="3" name="Content Placeholder 2">
            <a:extLst>
              <a:ext uri="{FF2B5EF4-FFF2-40B4-BE49-F238E27FC236}">
                <a16:creationId xmlns:a16="http://schemas.microsoft.com/office/drawing/2014/main" id="{FBD456B0-AA4B-4C1D-AB38-C3E6C3BC379C}"/>
              </a:ext>
            </a:extLst>
          </p:cNvPr>
          <p:cNvSpPr>
            <a:spLocks noGrp="1"/>
          </p:cNvSpPr>
          <p:nvPr>
            <p:ph idx="1"/>
          </p:nvPr>
        </p:nvSpPr>
        <p:spPr/>
        <p:txBody>
          <a:bodyPr/>
          <a:lstStyle/>
          <a:p>
            <a:r>
              <a:rPr lang="en-US" b="0" dirty="0"/>
              <a:t>TPFA Resolution</a:t>
            </a:r>
          </a:p>
          <a:p>
            <a:r>
              <a:rPr lang="en-US" b="0" dirty="0"/>
              <a:t>Official Statement</a:t>
            </a:r>
          </a:p>
          <a:p>
            <a:r>
              <a:rPr lang="en-US" b="0" dirty="0"/>
              <a:t>Rating Agency Presentation</a:t>
            </a:r>
          </a:p>
          <a:p>
            <a:r>
              <a:rPr lang="en-US" b="0" dirty="0"/>
              <a:t>Counsel Opinion</a:t>
            </a:r>
          </a:p>
          <a:p>
            <a:r>
              <a:rPr lang="en-US" b="0" dirty="0"/>
              <a:t>Bond Purchase Agreement</a:t>
            </a:r>
          </a:p>
          <a:p>
            <a:r>
              <a:rPr lang="en-US" b="0" dirty="0"/>
              <a:t>Financing or Lease Agreement between TPFA and Agency</a:t>
            </a:r>
          </a:p>
          <a:p>
            <a:endParaRPr lang="en-US" dirty="0"/>
          </a:p>
        </p:txBody>
      </p:sp>
      <p:sp>
        <p:nvSpPr>
          <p:cNvPr id="4" name="Slide Number Placeholder 3">
            <a:extLst>
              <a:ext uri="{FF2B5EF4-FFF2-40B4-BE49-F238E27FC236}">
                <a16:creationId xmlns:a16="http://schemas.microsoft.com/office/drawing/2014/main" id="{7AA6A9B7-2B26-4BD7-B612-BC6EFD037DC9}"/>
              </a:ext>
            </a:extLst>
          </p:cNvPr>
          <p:cNvSpPr>
            <a:spLocks noGrp="1"/>
          </p:cNvSpPr>
          <p:nvPr>
            <p:ph type="sldNum" sz="quarter" idx="10"/>
          </p:nvPr>
        </p:nvSpPr>
        <p:spPr/>
        <p:txBody>
          <a:bodyPr/>
          <a:lstStyle/>
          <a:p>
            <a:pPr>
              <a:defRPr/>
            </a:pPr>
            <a:fld id="{44174204-8A5A-4378-BEE6-D44BEEDE0C2A}" type="slidenum">
              <a:rPr lang="en-US" smtClean="0"/>
              <a:pPr>
                <a:defRPr/>
              </a:pPr>
              <a:t>38</a:t>
            </a:fld>
            <a:endParaRPr lang="en-US"/>
          </a:p>
        </p:txBody>
      </p:sp>
    </p:spTree>
    <p:extLst>
      <p:ext uri="{BB962C8B-B14F-4D97-AF65-F5344CB8AC3E}">
        <p14:creationId xmlns:p14="http://schemas.microsoft.com/office/powerpoint/2010/main" val="3640906728"/>
      </p:ext>
    </p:extLst>
  </p:cSld>
  <p:clrMapOvr>
    <a:masterClrMapping/>
  </p:clrMapOvr>
  <p:transition spd="med">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1DCB8-3725-4C40-BDA7-E642DA6ED949}"/>
              </a:ext>
            </a:extLst>
          </p:cNvPr>
          <p:cNvSpPr>
            <a:spLocks noGrp="1"/>
          </p:cNvSpPr>
          <p:nvPr>
            <p:ph type="title"/>
          </p:nvPr>
        </p:nvSpPr>
        <p:spPr/>
        <p:txBody>
          <a:bodyPr/>
          <a:lstStyle/>
          <a:p>
            <a:r>
              <a:rPr lang="en-US" dirty="0">
                <a:solidFill>
                  <a:schemeClr val="tx1"/>
                </a:solidFill>
              </a:rPr>
              <a:t>Pricing and Closing</a:t>
            </a:r>
          </a:p>
        </p:txBody>
      </p:sp>
      <p:sp>
        <p:nvSpPr>
          <p:cNvPr id="3" name="Content Placeholder 2">
            <a:extLst>
              <a:ext uri="{FF2B5EF4-FFF2-40B4-BE49-F238E27FC236}">
                <a16:creationId xmlns:a16="http://schemas.microsoft.com/office/drawing/2014/main" id="{7FA74B5C-475F-45E5-801B-55B5FBE4DD9F}"/>
              </a:ext>
            </a:extLst>
          </p:cNvPr>
          <p:cNvSpPr>
            <a:spLocks noGrp="1"/>
          </p:cNvSpPr>
          <p:nvPr>
            <p:ph idx="1"/>
          </p:nvPr>
        </p:nvSpPr>
        <p:spPr/>
        <p:txBody>
          <a:bodyPr/>
          <a:lstStyle/>
          <a:p>
            <a:r>
              <a:rPr lang="en-US" b="0" dirty="0"/>
              <a:t>Bonds are marketed to investors 1-2 weeks before sale</a:t>
            </a:r>
          </a:p>
          <a:p>
            <a:r>
              <a:rPr lang="en-US" b="0" dirty="0"/>
              <a:t>An order period is set with an initial price and investors put in orders</a:t>
            </a:r>
          </a:p>
          <a:p>
            <a:r>
              <a:rPr lang="en-US" b="0" dirty="0"/>
              <a:t>Sale is negotiated and accepted via a Bond Purchase Agreement</a:t>
            </a:r>
          </a:p>
          <a:p>
            <a:r>
              <a:rPr lang="en-US" b="0" dirty="0"/>
              <a:t>Closing occurs 1-2 weeks after the sale and funding occurs</a:t>
            </a:r>
          </a:p>
        </p:txBody>
      </p:sp>
      <p:sp>
        <p:nvSpPr>
          <p:cNvPr id="4" name="Slide Number Placeholder 3">
            <a:extLst>
              <a:ext uri="{FF2B5EF4-FFF2-40B4-BE49-F238E27FC236}">
                <a16:creationId xmlns:a16="http://schemas.microsoft.com/office/drawing/2014/main" id="{F658EF28-14C3-495A-BCD0-9C6CA1C3E1A4}"/>
              </a:ext>
            </a:extLst>
          </p:cNvPr>
          <p:cNvSpPr>
            <a:spLocks noGrp="1"/>
          </p:cNvSpPr>
          <p:nvPr>
            <p:ph type="sldNum" sz="quarter" idx="10"/>
          </p:nvPr>
        </p:nvSpPr>
        <p:spPr/>
        <p:txBody>
          <a:bodyPr/>
          <a:lstStyle/>
          <a:p>
            <a:pPr>
              <a:defRPr/>
            </a:pPr>
            <a:fld id="{44174204-8A5A-4378-BEE6-D44BEEDE0C2A}" type="slidenum">
              <a:rPr lang="en-US" smtClean="0"/>
              <a:pPr>
                <a:defRPr/>
              </a:pPr>
              <a:t>39</a:t>
            </a:fld>
            <a:endParaRPr lang="en-US" dirty="0"/>
          </a:p>
        </p:txBody>
      </p:sp>
    </p:spTree>
    <p:extLst>
      <p:ext uri="{BB962C8B-B14F-4D97-AF65-F5344CB8AC3E}">
        <p14:creationId xmlns:p14="http://schemas.microsoft.com/office/powerpoint/2010/main" val="2142339514"/>
      </p:ext>
    </p:extLst>
  </p:cSld>
  <p:clrMapOvr>
    <a:masterClrMapping/>
  </p:clrMapOvr>
  <p:transition spd="med">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762000"/>
            <a:ext cx="85344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TPFA Client Agencies</a:t>
            </a:r>
            <a:endParaRPr lang="en-US" dirty="0">
              <a:solidFill>
                <a:srgbClr val="FF0000"/>
              </a:solidFill>
              <a:effectLst>
                <a:glow rad="63500">
                  <a:schemeClr val="accent3">
                    <a:satMod val="175000"/>
                    <a:alpha val="40000"/>
                  </a:schemeClr>
                </a:glow>
                <a:outerShdw blurRad="38100" dist="38100" dir="2700000" algn="tl">
                  <a:srgbClr val="C0C0C0"/>
                </a:outerShdw>
              </a:effectLst>
              <a:latin typeface="Arial" pitchFamily="34" charset="0"/>
              <a:cs typeface="Arial" pitchFamily="34" charset="0"/>
            </a:endParaRPr>
          </a:p>
        </p:txBody>
      </p:sp>
      <p:sp>
        <p:nvSpPr>
          <p:cNvPr id="10243" name="Rectangle 3"/>
          <p:cNvSpPr>
            <a:spLocks noGrp="1" noChangeArrowheads="1"/>
          </p:cNvSpPr>
          <p:nvPr>
            <p:ph type="body" idx="1"/>
          </p:nvPr>
        </p:nvSpPr>
        <p:spPr>
          <a:xfrm>
            <a:off x="609600" y="1762539"/>
            <a:ext cx="7772400" cy="4333461"/>
          </a:xfrm>
        </p:spPr>
        <p:txBody>
          <a:bodyPr numCol="2"/>
          <a:lstStyle/>
          <a:p>
            <a:pPr marL="228600" indent="-228600">
              <a:spcBef>
                <a:spcPts val="0"/>
              </a:spcBef>
              <a:spcAft>
                <a:spcPts val="600"/>
              </a:spcAft>
              <a:buClrTx/>
              <a:buSzPct val="100000"/>
              <a:buFont typeface="+mj-lt"/>
              <a:buAutoNum type="arabicPeriod"/>
            </a:pPr>
            <a:r>
              <a:rPr lang="en-US" sz="1200" dirty="0"/>
              <a:t>Cancer Prevention and Research Institute of Texas</a:t>
            </a:r>
          </a:p>
          <a:p>
            <a:pPr marL="228600" indent="-228600">
              <a:spcBef>
                <a:spcPts val="0"/>
              </a:spcBef>
              <a:spcAft>
                <a:spcPts val="600"/>
              </a:spcAft>
              <a:buClrTx/>
              <a:buSzPct val="100000"/>
              <a:buFont typeface="+mj-lt"/>
              <a:buAutoNum type="arabicPeriod"/>
            </a:pPr>
            <a:r>
              <a:rPr lang="en-US" sz="1200" dirty="0"/>
              <a:t>Texas Agriculture Finance Authority</a:t>
            </a:r>
          </a:p>
          <a:p>
            <a:pPr marL="228600" lvl="0" indent="-228600">
              <a:spcBef>
                <a:spcPts val="0"/>
              </a:spcBef>
              <a:spcAft>
                <a:spcPts val="600"/>
              </a:spcAft>
              <a:buClrTx/>
              <a:buSzPct val="100000"/>
              <a:buFont typeface="+mj-lt"/>
              <a:buAutoNum type="arabicPeriod"/>
            </a:pPr>
            <a:r>
              <a:rPr lang="en-US" sz="1200" dirty="0"/>
              <a:t>Texas Commission on Environmental Quality  </a:t>
            </a:r>
            <a:br>
              <a:rPr lang="en-US" sz="1200" dirty="0"/>
            </a:br>
            <a:r>
              <a:rPr lang="en-US" sz="1000" b="0" i="1" dirty="0"/>
              <a:t>(formerly Texas Low-Level Radioactive Waste Disposal Authority)</a:t>
            </a:r>
            <a:endParaRPr lang="en-US" sz="1000" b="0" dirty="0"/>
          </a:p>
          <a:p>
            <a:pPr marL="228600" lvl="0" indent="-228600">
              <a:spcBef>
                <a:spcPts val="0"/>
              </a:spcBef>
              <a:spcAft>
                <a:spcPts val="600"/>
              </a:spcAft>
              <a:buClrTx/>
              <a:buSzPct val="100000"/>
              <a:buFont typeface="+mj-lt"/>
              <a:buAutoNum type="arabicPeriod"/>
            </a:pPr>
            <a:r>
              <a:rPr lang="en-US" sz="1200" dirty="0"/>
              <a:t>Texas Department of Agriculture</a:t>
            </a:r>
          </a:p>
          <a:p>
            <a:pPr marL="228600" lvl="0" indent="-228600">
              <a:spcBef>
                <a:spcPts val="0"/>
              </a:spcBef>
              <a:spcAft>
                <a:spcPts val="600"/>
              </a:spcAft>
              <a:buClrTx/>
              <a:buSzPct val="100000"/>
              <a:buFont typeface="+mj-lt"/>
              <a:buAutoNum type="arabicPeriod"/>
            </a:pPr>
            <a:r>
              <a:rPr lang="en-US" sz="1200" dirty="0"/>
              <a:t>Texas Department of Criminal Justice</a:t>
            </a:r>
          </a:p>
          <a:p>
            <a:pPr marL="228600" lvl="0" indent="-228600">
              <a:spcBef>
                <a:spcPts val="0"/>
              </a:spcBef>
              <a:spcAft>
                <a:spcPts val="600"/>
              </a:spcAft>
              <a:buClrTx/>
              <a:buSzPct val="100000"/>
              <a:buFont typeface="+mj-lt"/>
              <a:buAutoNum type="arabicPeriod"/>
            </a:pPr>
            <a:r>
              <a:rPr lang="en-US" sz="1200" dirty="0"/>
              <a:t>Texas Department of Public Safety</a:t>
            </a:r>
          </a:p>
          <a:p>
            <a:pPr marL="228600" lvl="0" indent="-228600">
              <a:spcBef>
                <a:spcPts val="0"/>
              </a:spcBef>
              <a:spcAft>
                <a:spcPts val="600"/>
              </a:spcAft>
              <a:buClrTx/>
              <a:buSzPct val="100000"/>
              <a:buFont typeface="+mj-lt"/>
              <a:buAutoNum type="arabicPeriod"/>
            </a:pPr>
            <a:r>
              <a:rPr lang="en-US" sz="1200" dirty="0"/>
              <a:t>Texas Department of Transportation  </a:t>
            </a:r>
            <a:br>
              <a:rPr lang="en-US" sz="1200" dirty="0"/>
            </a:br>
            <a:r>
              <a:rPr lang="en-US" sz="1000" b="0" i="1" dirty="0"/>
              <a:t>(Governor’s Office – Colonia Roadway Grant Program)</a:t>
            </a:r>
            <a:endParaRPr lang="en-US" sz="1000" b="0" dirty="0"/>
          </a:p>
          <a:p>
            <a:pPr marL="228600" lvl="0" indent="-228600">
              <a:spcBef>
                <a:spcPts val="0"/>
              </a:spcBef>
              <a:spcAft>
                <a:spcPts val="600"/>
              </a:spcAft>
              <a:buClrTx/>
              <a:buSzPct val="100000"/>
              <a:buFont typeface="+mj-lt"/>
              <a:buAutoNum type="arabicPeriod"/>
            </a:pPr>
            <a:r>
              <a:rPr lang="en-US" sz="1200" dirty="0"/>
              <a:t>Texas Facilities Commission</a:t>
            </a:r>
          </a:p>
          <a:p>
            <a:pPr marL="228600" lvl="0" indent="-228600">
              <a:spcBef>
                <a:spcPts val="0"/>
              </a:spcBef>
              <a:spcAft>
                <a:spcPts val="600"/>
              </a:spcAft>
              <a:buClrTx/>
              <a:buSzPct val="100000"/>
              <a:buFont typeface="+mj-lt"/>
              <a:buAutoNum type="arabicPeriod"/>
            </a:pPr>
            <a:r>
              <a:rPr lang="en-US" sz="1200" dirty="0"/>
              <a:t>Texas Health and Human Services Commission</a:t>
            </a:r>
          </a:p>
          <a:p>
            <a:pPr marL="228600" lvl="0" indent="-228600">
              <a:spcBef>
                <a:spcPts val="0"/>
              </a:spcBef>
              <a:spcAft>
                <a:spcPts val="600"/>
              </a:spcAft>
              <a:buClrTx/>
              <a:buSzPct val="100000"/>
              <a:buFont typeface="+mj-lt"/>
              <a:buAutoNum type="arabicPeriod"/>
            </a:pPr>
            <a:r>
              <a:rPr lang="en-US" sz="1200" dirty="0"/>
              <a:t>Texas Historical Commission</a:t>
            </a:r>
          </a:p>
          <a:p>
            <a:pPr marL="228600" lvl="0" indent="-228600">
              <a:spcBef>
                <a:spcPts val="0"/>
              </a:spcBef>
              <a:spcAft>
                <a:spcPts val="600"/>
              </a:spcAft>
              <a:buClrTx/>
              <a:buSzPct val="100000"/>
              <a:buFont typeface="+mj-lt"/>
              <a:buAutoNum type="arabicPeriod"/>
            </a:pPr>
            <a:r>
              <a:rPr lang="en-US" sz="1200" dirty="0"/>
              <a:t>Texas Juvenile Justice Department</a:t>
            </a:r>
          </a:p>
          <a:p>
            <a:pPr marL="228600" indent="-228600">
              <a:spcBef>
                <a:spcPts val="0"/>
              </a:spcBef>
              <a:spcAft>
                <a:spcPts val="600"/>
              </a:spcAft>
              <a:buClrTx/>
              <a:buSzPct val="100000"/>
              <a:buFont typeface="+mj-lt"/>
              <a:buAutoNum type="arabicPeriod"/>
            </a:pPr>
            <a:r>
              <a:rPr lang="en-US" sz="1200" dirty="0"/>
              <a:t>Midwestern State University*</a:t>
            </a:r>
          </a:p>
          <a:p>
            <a:pPr marL="228600" indent="-228600">
              <a:spcBef>
                <a:spcPts val="0"/>
              </a:spcBef>
              <a:spcAft>
                <a:spcPts val="600"/>
              </a:spcAft>
              <a:buClrTx/>
              <a:buSzPct val="100000"/>
              <a:buFont typeface="+mj-lt"/>
              <a:buAutoNum type="arabicPeriod"/>
            </a:pPr>
            <a:r>
              <a:rPr lang="en-US" sz="1200" dirty="0"/>
              <a:t>Texas Military Department</a:t>
            </a:r>
            <a:br>
              <a:rPr lang="en-US" sz="1800" dirty="0"/>
            </a:br>
            <a:r>
              <a:rPr lang="en-US" sz="1000" b="0" i="1" dirty="0"/>
              <a:t>(formerly Office of Adjutant General, and Texas Military Facilities Commission)</a:t>
            </a:r>
            <a:endParaRPr lang="en-US" sz="1000" b="0" dirty="0"/>
          </a:p>
          <a:p>
            <a:pPr marL="228600" lvl="0" indent="-228600">
              <a:spcBef>
                <a:spcPts val="0"/>
              </a:spcBef>
              <a:spcAft>
                <a:spcPts val="600"/>
              </a:spcAft>
              <a:buClrTx/>
              <a:buSzPct val="100000"/>
              <a:buFont typeface="+mj-lt"/>
              <a:buAutoNum type="arabicPeriod"/>
            </a:pPr>
            <a:r>
              <a:rPr lang="en-US" sz="1200" dirty="0"/>
              <a:t>Texas Military Preparedness Commission  </a:t>
            </a:r>
            <a:br>
              <a:rPr lang="en-US" sz="1200" dirty="0"/>
            </a:br>
            <a:r>
              <a:rPr lang="en-US" sz="1000" b="0" i="1" dirty="0"/>
              <a:t>(Texas Military Value Revolving Loan Fund)</a:t>
            </a:r>
          </a:p>
          <a:p>
            <a:pPr marL="228600" lvl="0" indent="-228600">
              <a:spcBef>
                <a:spcPts val="0"/>
              </a:spcBef>
              <a:spcAft>
                <a:spcPts val="600"/>
              </a:spcAft>
              <a:buClrTx/>
              <a:buSzPct val="100000"/>
              <a:buFont typeface="+mj-lt"/>
              <a:buAutoNum type="arabicPeriod"/>
            </a:pPr>
            <a:r>
              <a:rPr lang="en-US" sz="1200" dirty="0"/>
              <a:t>Texas Parks and Wildlife Department</a:t>
            </a:r>
          </a:p>
          <a:p>
            <a:pPr marL="228600" lvl="0" indent="-228600">
              <a:spcBef>
                <a:spcPts val="0"/>
              </a:spcBef>
              <a:spcAft>
                <a:spcPts val="600"/>
              </a:spcAft>
              <a:buClrTx/>
              <a:buSzPct val="100000"/>
              <a:buFont typeface="+mj-lt"/>
              <a:buAutoNum type="arabicPeriod"/>
            </a:pPr>
            <a:r>
              <a:rPr lang="en-US" sz="1200" dirty="0"/>
              <a:t>Texas School for the Blind and Visually Impaired</a:t>
            </a:r>
          </a:p>
          <a:p>
            <a:pPr marL="228600" lvl="0" indent="-228600">
              <a:spcBef>
                <a:spcPts val="0"/>
              </a:spcBef>
              <a:spcAft>
                <a:spcPts val="600"/>
              </a:spcAft>
              <a:buClrTx/>
              <a:buSzPct val="100000"/>
              <a:buFont typeface="+mj-lt"/>
              <a:buAutoNum type="arabicPeriod"/>
            </a:pPr>
            <a:r>
              <a:rPr lang="en-US" sz="1200" dirty="0"/>
              <a:t>Texas School for the Deaf</a:t>
            </a:r>
          </a:p>
          <a:p>
            <a:pPr marL="228600" lvl="0" indent="-228600">
              <a:spcBef>
                <a:spcPts val="0"/>
              </a:spcBef>
              <a:spcAft>
                <a:spcPts val="600"/>
              </a:spcAft>
              <a:buClrTx/>
              <a:buSzPct val="100000"/>
              <a:buFont typeface="+mj-lt"/>
              <a:buAutoNum type="arabicPeriod"/>
            </a:pPr>
            <a:r>
              <a:rPr lang="en-US" sz="1200" dirty="0"/>
              <a:t>Texas Southern University</a:t>
            </a:r>
          </a:p>
          <a:p>
            <a:pPr marL="228600" lvl="0" indent="-228600">
              <a:spcBef>
                <a:spcPts val="0"/>
              </a:spcBef>
              <a:spcAft>
                <a:spcPts val="600"/>
              </a:spcAft>
              <a:buClrTx/>
              <a:buSzPct val="100000"/>
              <a:buFont typeface="+mj-lt"/>
              <a:buAutoNum type="arabicPeriod"/>
            </a:pPr>
            <a:r>
              <a:rPr lang="en-US" sz="1200" dirty="0"/>
              <a:t>Texas State Preservation Board</a:t>
            </a:r>
          </a:p>
          <a:p>
            <a:pPr marL="228600" lvl="0" indent="-228600">
              <a:spcBef>
                <a:spcPts val="0"/>
              </a:spcBef>
              <a:spcAft>
                <a:spcPts val="600"/>
              </a:spcAft>
              <a:buClrTx/>
              <a:buSzPct val="100000"/>
              <a:buFont typeface="+mj-lt"/>
              <a:buAutoNum type="arabicPeriod"/>
            </a:pPr>
            <a:r>
              <a:rPr lang="en-US" sz="1200" dirty="0"/>
              <a:t>Texas Windstorm Insurance Association</a:t>
            </a:r>
          </a:p>
          <a:p>
            <a:pPr marL="228600" lvl="0" indent="-228600">
              <a:spcBef>
                <a:spcPts val="0"/>
              </a:spcBef>
              <a:spcAft>
                <a:spcPts val="600"/>
              </a:spcAft>
              <a:buClrTx/>
              <a:buSzPct val="100000"/>
              <a:buFont typeface="+mj-lt"/>
              <a:buAutoNum type="arabicPeriod"/>
            </a:pPr>
            <a:r>
              <a:rPr lang="en-US" sz="1200" dirty="0"/>
              <a:t>Texas Workforce Commission</a:t>
            </a:r>
          </a:p>
          <a:p>
            <a:pPr marL="0" indent="0">
              <a:spcBef>
                <a:spcPts val="0"/>
              </a:spcBef>
              <a:spcAft>
                <a:spcPts val="600"/>
              </a:spcAft>
              <a:buClrTx/>
              <a:buNone/>
            </a:pPr>
            <a:r>
              <a:rPr lang="en-US" sz="1200" u="sng" dirty="0"/>
              <a:t>Optional Use of TPFA as an Issuer</a:t>
            </a:r>
            <a:endParaRPr lang="en-US" sz="1200" dirty="0"/>
          </a:p>
          <a:p>
            <a:pPr indent="-114300">
              <a:spcBef>
                <a:spcPts val="0"/>
              </a:spcBef>
              <a:spcAft>
                <a:spcPts val="600"/>
              </a:spcAft>
              <a:buClrTx/>
            </a:pPr>
            <a:r>
              <a:rPr lang="en-US" sz="1200" dirty="0"/>
              <a:t>Stephen F. Austin State University </a:t>
            </a:r>
          </a:p>
          <a:p>
            <a:pPr indent="-114300">
              <a:spcBef>
                <a:spcPts val="0"/>
              </a:spcBef>
              <a:spcAft>
                <a:spcPts val="600"/>
              </a:spcAft>
              <a:buClrTx/>
            </a:pPr>
            <a:r>
              <a:rPr lang="en-US" sz="1200" dirty="0"/>
              <a:t>Texas State Technical College System</a:t>
            </a:r>
          </a:p>
          <a:p>
            <a:pPr indent="-114300">
              <a:spcBef>
                <a:spcPts val="0"/>
              </a:spcBef>
              <a:spcAft>
                <a:spcPts val="600"/>
              </a:spcAft>
              <a:buClrTx/>
            </a:pPr>
            <a:r>
              <a:rPr lang="en-US" sz="1200" dirty="0"/>
              <a:t>General Academic Teaching Institutions as defined by Section 61.003 of the Texas Education Code</a:t>
            </a:r>
          </a:p>
          <a:p>
            <a:pPr marL="609600" indent="-609600" eaLnBrk="1" hangingPunct="1">
              <a:lnSpc>
                <a:spcPct val="90000"/>
              </a:lnSpc>
              <a:buFont typeface="Wingdings 3" pitchFamily="18" charset="2"/>
              <a:buNone/>
            </a:pPr>
            <a:endParaRPr lang="en-US" sz="1100" dirty="0"/>
          </a:p>
        </p:txBody>
      </p:sp>
      <p:sp>
        <p:nvSpPr>
          <p:cNvPr id="2" name="TextBox 1">
            <a:extLst>
              <a:ext uri="{FF2B5EF4-FFF2-40B4-BE49-F238E27FC236}">
                <a16:creationId xmlns:a16="http://schemas.microsoft.com/office/drawing/2014/main" id="{8E5C2B89-67D6-4C29-9A00-859BB6B6E83D}"/>
              </a:ext>
            </a:extLst>
          </p:cNvPr>
          <p:cNvSpPr txBox="1"/>
          <p:nvPr/>
        </p:nvSpPr>
        <p:spPr>
          <a:xfrm>
            <a:off x="681670" y="6096000"/>
            <a:ext cx="5880293" cy="246221"/>
          </a:xfrm>
          <a:prstGeom prst="rect">
            <a:avLst/>
          </a:prstGeom>
          <a:noFill/>
        </p:spPr>
        <p:txBody>
          <a:bodyPr wrap="square" rtlCol="0">
            <a:spAutoFit/>
          </a:bodyPr>
          <a:lstStyle/>
          <a:p>
            <a:r>
              <a:rPr lang="en-US" sz="1000">
                <a:solidFill>
                  <a:srgbClr val="FF0000"/>
                </a:solidFill>
                <a:effectLst/>
              </a:rPr>
              <a:t>*The 87</a:t>
            </a:r>
            <a:r>
              <a:rPr lang="en-US" sz="1000" baseline="30000">
                <a:solidFill>
                  <a:srgbClr val="FF0000"/>
                </a:solidFill>
                <a:effectLst/>
              </a:rPr>
              <a:t>th</a:t>
            </a:r>
            <a:r>
              <a:rPr lang="en-US" sz="1000">
                <a:solidFill>
                  <a:srgbClr val="FF0000"/>
                </a:solidFill>
                <a:effectLst/>
              </a:rPr>
              <a:t> Legislature transferred Midwestern State University to the Texas Tech University System.</a:t>
            </a:r>
          </a:p>
        </p:txBody>
      </p:sp>
    </p:spTree>
    <p:extLst>
      <p:ext uri="{BB962C8B-B14F-4D97-AF65-F5344CB8AC3E}">
        <p14:creationId xmlns:p14="http://schemas.microsoft.com/office/powerpoint/2010/main" val="2689811726"/>
      </p:ext>
    </p:extLst>
  </p:cSld>
  <p:clrMapOvr>
    <a:masterClrMapping/>
  </p:clrMapOvr>
  <p:transition spd="med">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8AAC7-0DDF-4E37-8FFB-4DFFCC2E78B3}"/>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E2377AA7-2291-4C44-A884-B0561FF4ABD1}"/>
              </a:ext>
            </a:extLst>
          </p:cNvPr>
          <p:cNvSpPr>
            <a:spLocks noGrp="1"/>
          </p:cNvSpPr>
          <p:nvPr>
            <p:ph idx="1"/>
          </p:nvPr>
        </p:nvSpPr>
        <p:spPr/>
        <p:txBody>
          <a:bodyPr/>
          <a:lstStyle/>
          <a:p>
            <a:pPr>
              <a:buClrTx/>
              <a:buSzPct val="100000"/>
            </a:pPr>
            <a:r>
              <a:rPr lang="en-US" sz="2400" b="0" dirty="0"/>
              <a:t>Financing is a tool to maximize and efficiently use funding </a:t>
            </a:r>
          </a:p>
          <a:p>
            <a:pPr>
              <a:buClrTx/>
              <a:buSzPct val="100000"/>
            </a:pPr>
            <a:r>
              <a:rPr lang="en-US" sz="2400" b="0" dirty="0"/>
              <a:t>Planning is key, the earlier the better</a:t>
            </a:r>
          </a:p>
          <a:p>
            <a:pPr>
              <a:buClrTx/>
              <a:buSzPct val="100000"/>
            </a:pPr>
            <a:r>
              <a:rPr lang="en-US" sz="2400" b="0" dirty="0"/>
              <a:t>Work with TPFA before and after requesting and receiving authority</a:t>
            </a:r>
          </a:p>
          <a:p>
            <a:pPr>
              <a:buClrTx/>
              <a:buSzPct val="100000"/>
            </a:pPr>
            <a:r>
              <a:rPr lang="en-US" sz="2400" b="0" dirty="0"/>
              <a:t>With financing, goals and projects can be accomplished sooner </a:t>
            </a:r>
          </a:p>
          <a:p>
            <a:pPr>
              <a:buClrTx/>
              <a:buSzPct val="100000"/>
            </a:pPr>
            <a:r>
              <a:rPr lang="en-US" sz="2400" b="0" dirty="0">
                <a:latin typeface="Arial" panose="020B0604020202020204" pitchFamily="34" charset="0"/>
                <a:cs typeface="Arial" panose="020B0604020202020204" pitchFamily="34" charset="0"/>
              </a:rPr>
              <a:t>Match project costs with future project revenues and use</a:t>
            </a:r>
          </a:p>
          <a:p>
            <a:endParaRPr lang="en-US" b="0" dirty="0"/>
          </a:p>
        </p:txBody>
      </p:sp>
      <p:sp>
        <p:nvSpPr>
          <p:cNvPr id="4" name="Slide Number Placeholder 3">
            <a:extLst>
              <a:ext uri="{FF2B5EF4-FFF2-40B4-BE49-F238E27FC236}">
                <a16:creationId xmlns:a16="http://schemas.microsoft.com/office/drawing/2014/main" id="{035DB222-ADB8-4BA6-A6CA-5E3BAA98B6AF}"/>
              </a:ext>
            </a:extLst>
          </p:cNvPr>
          <p:cNvSpPr>
            <a:spLocks noGrp="1"/>
          </p:cNvSpPr>
          <p:nvPr>
            <p:ph type="sldNum" sz="quarter" idx="10"/>
          </p:nvPr>
        </p:nvSpPr>
        <p:spPr/>
        <p:txBody>
          <a:bodyPr/>
          <a:lstStyle/>
          <a:p>
            <a:pPr>
              <a:defRPr/>
            </a:pPr>
            <a:fld id="{44174204-8A5A-4378-BEE6-D44BEEDE0C2A}" type="slidenum">
              <a:rPr lang="en-US" smtClean="0"/>
              <a:pPr>
                <a:defRPr/>
              </a:pPr>
              <a:t>40</a:t>
            </a:fld>
            <a:endParaRPr lang="en-US"/>
          </a:p>
        </p:txBody>
      </p:sp>
    </p:spTree>
    <p:extLst>
      <p:ext uri="{BB962C8B-B14F-4D97-AF65-F5344CB8AC3E}">
        <p14:creationId xmlns:p14="http://schemas.microsoft.com/office/powerpoint/2010/main" val="2072751627"/>
      </p:ext>
    </p:extLst>
  </p:cSld>
  <p:clrMapOvr>
    <a:masterClrMapping/>
  </p:clrMapOvr>
  <p:transition spd="med">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252B9-D030-4191-8F56-C8130CF87826}"/>
              </a:ext>
            </a:extLst>
          </p:cNvPr>
          <p:cNvSpPr>
            <a:spLocks noGrp="1"/>
          </p:cNvSpPr>
          <p:nvPr>
            <p:ph type="title"/>
          </p:nvPr>
        </p:nvSpPr>
        <p:spPr/>
        <p:txBody>
          <a:bodyPr/>
          <a:lstStyle/>
          <a:p>
            <a:r>
              <a:rPr lang="en-US" dirty="0"/>
              <a:t>TPFA Issuance History</a:t>
            </a:r>
          </a:p>
        </p:txBody>
      </p:sp>
      <p:sp>
        <p:nvSpPr>
          <p:cNvPr id="4" name="Slide Number Placeholder 3">
            <a:extLst>
              <a:ext uri="{FF2B5EF4-FFF2-40B4-BE49-F238E27FC236}">
                <a16:creationId xmlns:a16="http://schemas.microsoft.com/office/drawing/2014/main" id="{26A36BC8-C22F-44E4-B180-4397E14BF4CE}"/>
              </a:ext>
            </a:extLst>
          </p:cNvPr>
          <p:cNvSpPr>
            <a:spLocks noGrp="1"/>
          </p:cNvSpPr>
          <p:nvPr>
            <p:ph type="sldNum" sz="quarter" idx="10"/>
          </p:nvPr>
        </p:nvSpPr>
        <p:spPr/>
        <p:txBody>
          <a:bodyPr/>
          <a:lstStyle/>
          <a:p>
            <a:pPr>
              <a:defRPr/>
            </a:pPr>
            <a:fld id="{44174204-8A5A-4378-BEE6-D44BEEDE0C2A}" type="slidenum">
              <a:rPr lang="en-US" smtClean="0"/>
              <a:pPr>
                <a:defRPr/>
              </a:pPr>
              <a:t>5</a:t>
            </a:fld>
            <a:endParaRPr lang="en-US"/>
          </a:p>
        </p:txBody>
      </p:sp>
      <p:grpSp>
        <p:nvGrpSpPr>
          <p:cNvPr id="11" name="Group 10">
            <a:extLst>
              <a:ext uri="{FF2B5EF4-FFF2-40B4-BE49-F238E27FC236}">
                <a16:creationId xmlns:a16="http://schemas.microsoft.com/office/drawing/2014/main" id="{B883D7F6-4DEB-431F-9C47-FE608D191895}"/>
              </a:ext>
            </a:extLst>
          </p:cNvPr>
          <p:cNvGrpSpPr/>
          <p:nvPr/>
        </p:nvGrpSpPr>
        <p:grpSpPr>
          <a:xfrm>
            <a:off x="685800" y="2115816"/>
            <a:ext cx="7543799" cy="3845568"/>
            <a:chOff x="685800" y="2115816"/>
            <a:chExt cx="7543799" cy="3845568"/>
          </a:xfrm>
        </p:grpSpPr>
        <p:sp>
          <p:nvSpPr>
            <p:cNvPr id="12" name="Rectangle 11">
              <a:extLst>
                <a:ext uri="{FF2B5EF4-FFF2-40B4-BE49-F238E27FC236}">
                  <a16:creationId xmlns:a16="http://schemas.microsoft.com/office/drawing/2014/main" id="{1BBD7F7D-E0D7-4CA0-AB16-664BF7873801}"/>
                </a:ext>
              </a:extLst>
            </p:cNvPr>
            <p:cNvSpPr/>
            <p:nvPr/>
          </p:nvSpPr>
          <p:spPr>
            <a:xfrm>
              <a:off x="2926079" y="2115816"/>
              <a:ext cx="5303520" cy="1060846"/>
            </a:xfrm>
            <a:prstGeom prst="rect">
              <a:avLst/>
            </a:prstGeom>
            <a:noFill/>
            <a:ln>
              <a:solidFill>
                <a:schemeClr val="accent3">
                  <a:lumMod val="95000"/>
                </a:schemeClr>
              </a:solidFill>
            </a:ln>
            <a:effectLst/>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3820" tIns="93696" rIns="135606" bIns="93696"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effectLst/>
                </a:rPr>
                <a:t>Managing $3.928 billion of bonds as of 2/28/2022</a:t>
              </a:r>
            </a:p>
          </p:txBody>
        </p:sp>
        <p:sp>
          <p:nvSpPr>
            <p:cNvPr id="13" name="Arrow: Pentagon 12">
              <a:extLst>
                <a:ext uri="{FF2B5EF4-FFF2-40B4-BE49-F238E27FC236}">
                  <a16:creationId xmlns:a16="http://schemas.microsoft.com/office/drawing/2014/main" id="{191C1166-24C9-4209-9840-E6D7C5D86458}"/>
                </a:ext>
              </a:extLst>
            </p:cNvPr>
            <p:cNvSpPr/>
            <p:nvPr/>
          </p:nvSpPr>
          <p:spPr>
            <a:xfrm>
              <a:off x="685800" y="2148309"/>
              <a:ext cx="2103120" cy="914400"/>
            </a:xfrm>
            <a:prstGeom prst="homePlate">
              <a:avLst/>
            </a:prstGeom>
            <a:solidFill>
              <a:srgbClr val="868686">
                <a:alpha val="25098"/>
              </a:srgbClr>
            </a:solidFill>
            <a:ln w="3175">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0463" tIns="127598" rIns="190463" bIns="127598" numCol="1" spcCol="1270" anchor="ctr" anchorCtr="0">
              <a:noAutofit/>
            </a:bodyPr>
            <a:lstStyle/>
            <a:p>
              <a:pPr marL="0" lvl="0" indent="0" algn="ctr" defTabSz="1466850">
                <a:lnSpc>
                  <a:spcPct val="90000"/>
                </a:lnSpc>
                <a:spcBef>
                  <a:spcPct val="0"/>
                </a:spcBef>
                <a:spcAft>
                  <a:spcPct val="35000"/>
                </a:spcAft>
                <a:buNone/>
              </a:pPr>
              <a:r>
                <a:rPr lang="en-US" sz="2100" kern="1200" dirty="0">
                  <a:solidFill>
                    <a:schemeClr val="tx1"/>
                  </a:solidFill>
                  <a:effectLst/>
                </a:rPr>
                <a:t>Manage</a:t>
              </a:r>
            </a:p>
          </p:txBody>
        </p:sp>
        <p:sp>
          <p:nvSpPr>
            <p:cNvPr id="14" name="Rectangle 13">
              <a:extLst>
                <a:ext uri="{FF2B5EF4-FFF2-40B4-BE49-F238E27FC236}">
                  <a16:creationId xmlns:a16="http://schemas.microsoft.com/office/drawing/2014/main" id="{3C5A7534-7F8B-41CD-98D3-8D81959B983F}"/>
                </a:ext>
              </a:extLst>
            </p:cNvPr>
            <p:cNvSpPr/>
            <p:nvPr/>
          </p:nvSpPr>
          <p:spPr>
            <a:xfrm>
              <a:off x="2926079" y="3508177"/>
              <a:ext cx="5303520" cy="1060846"/>
            </a:xfrm>
            <a:prstGeom prst="rect">
              <a:avLst/>
            </a:prstGeom>
            <a:noFill/>
            <a:ln>
              <a:solidFill>
                <a:schemeClr val="accent3">
                  <a:lumMod val="95000"/>
                </a:schemeClr>
              </a:solidFill>
            </a:ln>
            <a:effectLst/>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3820" tIns="93696" rIns="135606" bIns="93696"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effectLst/>
                </a:rPr>
                <a:t>$25.19 billion issued to date</a:t>
              </a:r>
            </a:p>
          </p:txBody>
        </p:sp>
        <p:sp>
          <p:nvSpPr>
            <p:cNvPr id="15" name="Arrow: Pentagon 14">
              <a:extLst>
                <a:ext uri="{FF2B5EF4-FFF2-40B4-BE49-F238E27FC236}">
                  <a16:creationId xmlns:a16="http://schemas.microsoft.com/office/drawing/2014/main" id="{29E1473B-CCBB-451E-BE8B-C94F173D24E4}"/>
                </a:ext>
              </a:extLst>
            </p:cNvPr>
            <p:cNvSpPr/>
            <p:nvPr/>
          </p:nvSpPr>
          <p:spPr>
            <a:xfrm>
              <a:off x="685800" y="3540670"/>
              <a:ext cx="2103120" cy="914400"/>
            </a:xfrm>
            <a:prstGeom prst="homePlate">
              <a:avLst/>
            </a:prstGeom>
            <a:solidFill>
              <a:srgbClr val="868686">
                <a:alpha val="25098"/>
              </a:srgbClr>
            </a:solidFill>
            <a:ln w="3175">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0463" tIns="127598" rIns="190463" bIns="127598" numCol="1" spcCol="1270" anchor="ctr" anchorCtr="0">
              <a:noAutofit/>
            </a:bodyPr>
            <a:lstStyle/>
            <a:p>
              <a:pPr marL="0" lvl="0" indent="0" algn="ctr" defTabSz="1466850">
                <a:lnSpc>
                  <a:spcPct val="90000"/>
                </a:lnSpc>
                <a:spcBef>
                  <a:spcPct val="0"/>
                </a:spcBef>
                <a:spcAft>
                  <a:spcPct val="35000"/>
                </a:spcAft>
                <a:buNone/>
              </a:pPr>
              <a:r>
                <a:rPr lang="en-US" sz="2400" kern="1200" dirty="0">
                  <a:solidFill>
                    <a:schemeClr val="tx1"/>
                  </a:solidFill>
                  <a:effectLst/>
                </a:rPr>
                <a:t>Issued</a:t>
              </a:r>
            </a:p>
          </p:txBody>
        </p:sp>
        <p:sp>
          <p:nvSpPr>
            <p:cNvPr id="16" name="Rectangle 15">
              <a:extLst>
                <a:ext uri="{FF2B5EF4-FFF2-40B4-BE49-F238E27FC236}">
                  <a16:creationId xmlns:a16="http://schemas.microsoft.com/office/drawing/2014/main" id="{C4CD76FF-60E9-44A3-A046-4F40B4B2866C}"/>
                </a:ext>
              </a:extLst>
            </p:cNvPr>
            <p:cNvSpPr/>
            <p:nvPr/>
          </p:nvSpPr>
          <p:spPr>
            <a:xfrm>
              <a:off x="2926079" y="4900538"/>
              <a:ext cx="5303520" cy="1060846"/>
            </a:xfrm>
            <a:prstGeom prst="rect">
              <a:avLst/>
            </a:prstGeom>
            <a:noFill/>
            <a:ln>
              <a:solidFill>
                <a:schemeClr val="accent3">
                  <a:lumMod val="95000"/>
                </a:schemeClr>
              </a:solidFill>
            </a:ln>
            <a:effectLst/>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3820" tIns="93696" rIns="135606" bIns="93696"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effectLst/>
                </a:rPr>
                <a:t>Provided savings of over </a:t>
              </a:r>
              <a:r>
                <a:rPr lang="en-US" sz="2200" kern="1200" dirty="0">
                  <a:effectLst/>
                  <a:highlight>
                    <a:srgbClr val="FFFF00"/>
                  </a:highlight>
                </a:rPr>
                <a:t>$277.2 </a:t>
              </a:r>
              <a:r>
                <a:rPr lang="en-US" sz="2200" kern="1200" dirty="0">
                  <a:effectLst/>
                </a:rPr>
                <a:t>million to general revenue supported debt</a:t>
              </a:r>
            </a:p>
          </p:txBody>
        </p:sp>
        <p:sp>
          <p:nvSpPr>
            <p:cNvPr id="17" name="Arrow: Pentagon 16">
              <a:extLst>
                <a:ext uri="{FF2B5EF4-FFF2-40B4-BE49-F238E27FC236}">
                  <a16:creationId xmlns:a16="http://schemas.microsoft.com/office/drawing/2014/main" id="{FA3802A7-78F9-4B3B-AF87-BB43914302C6}"/>
                </a:ext>
              </a:extLst>
            </p:cNvPr>
            <p:cNvSpPr/>
            <p:nvPr/>
          </p:nvSpPr>
          <p:spPr>
            <a:xfrm>
              <a:off x="685800" y="4933032"/>
              <a:ext cx="2103120" cy="914400"/>
            </a:xfrm>
            <a:prstGeom prst="homePlate">
              <a:avLst/>
            </a:prstGeom>
            <a:solidFill>
              <a:srgbClr val="868686">
                <a:alpha val="25098"/>
              </a:srgbClr>
            </a:solidFill>
            <a:ln w="3175">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0463" tIns="127598" rIns="190463" bIns="127598" numCol="1" spcCol="1270" anchor="ctr" anchorCtr="0">
              <a:noAutofit/>
            </a:bodyPr>
            <a:lstStyle/>
            <a:p>
              <a:pPr marL="0" lvl="0" indent="0" algn="ctr" defTabSz="1466850">
                <a:lnSpc>
                  <a:spcPct val="90000"/>
                </a:lnSpc>
                <a:spcBef>
                  <a:spcPct val="0"/>
                </a:spcBef>
                <a:spcAft>
                  <a:spcPct val="35000"/>
                </a:spcAft>
                <a:buNone/>
              </a:pPr>
              <a:r>
                <a:rPr lang="en-US" sz="2400" kern="1200" dirty="0">
                  <a:solidFill>
                    <a:schemeClr val="tx1"/>
                  </a:solidFill>
                  <a:effectLst/>
                </a:rPr>
                <a:t>Savings</a:t>
              </a:r>
            </a:p>
          </p:txBody>
        </p:sp>
      </p:grpSp>
    </p:spTree>
    <p:extLst>
      <p:ext uri="{BB962C8B-B14F-4D97-AF65-F5344CB8AC3E}">
        <p14:creationId xmlns:p14="http://schemas.microsoft.com/office/powerpoint/2010/main" val="2072166570"/>
      </p:ext>
    </p:extLst>
  </p:cSld>
  <p:clrMapOvr>
    <a:masterClrMapping/>
  </p:clrMapOvr>
  <p:transition spd="med">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1A3E9-2F8A-49C4-B360-287D070BE72E}"/>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Why Issue Debt?</a:t>
            </a:r>
          </a:p>
        </p:txBody>
      </p:sp>
      <p:sp>
        <p:nvSpPr>
          <p:cNvPr id="3" name="Content Placeholder 2">
            <a:extLst>
              <a:ext uri="{FF2B5EF4-FFF2-40B4-BE49-F238E27FC236}">
                <a16:creationId xmlns:a16="http://schemas.microsoft.com/office/drawing/2014/main" id="{CB97B609-02ED-4560-A459-5F7AD4E89963}"/>
              </a:ext>
            </a:extLst>
          </p:cNvPr>
          <p:cNvSpPr>
            <a:spLocks noGrp="1"/>
          </p:cNvSpPr>
          <p:nvPr>
            <p:ph idx="1"/>
          </p:nvPr>
        </p:nvSpPr>
        <p:spPr>
          <a:xfrm>
            <a:off x="389614" y="1963971"/>
            <a:ext cx="8240036" cy="4031312"/>
          </a:xfrm>
        </p:spPr>
        <p:txBody>
          <a:bodyPr>
            <a:normAutofit fontScale="77500" lnSpcReduction="20000"/>
          </a:bodyPr>
          <a:lstStyle/>
          <a:p>
            <a:pPr marL="0" indent="0">
              <a:spcBef>
                <a:spcPts val="1200"/>
              </a:spcBef>
              <a:spcAft>
                <a:spcPts val="0"/>
              </a:spcAft>
              <a:buNone/>
            </a:pPr>
            <a:r>
              <a:rPr lang="en-US" b="1" dirty="0">
                <a:latin typeface="Arial" panose="020B0604020202020204" pitchFamily="34" charset="0"/>
                <a:cs typeface="Arial" panose="020B0604020202020204" pitchFamily="34" charset="0"/>
              </a:rPr>
              <a:t>Given that:</a:t>
            </a:r>
          </a:p>
          <a:p>
            <a:pPr marL="785813" lvl="1" indent="-385763">
              <a:spcBef>
                <a:spcPts val="1200"/>
              </a:spcBef>
              <a:buSzPct val="100000"/>
              <a:buFont typeface="+mj-lt"/>
              <a:buAutoNum type="arabicPeriod"/>
            </a:pPr>
            <a:r>
              <a:rPr lang="en-US" b="0" dirty="0">
                <a:latin typeface="Arial" panose="020B0604020202020204" pitchFamily="34" charset="0"/>
                <a:cs typeface="Arial" panose="020B0604020202020204" pitchFamily="34" charset="0"/>
              </a:rPr>
              <a:t>Capital projects deliver benefits over a period of time, </a:t>
            </a:r>
            <a:endParaRPr lang="en-US" b="0" i="1" dirty="0">
              <a:latin typeface="Arial" panose="020B0604020202020204" pitchFamily="34" charset="0"/>
              <a:cs typeface="Arial" panose="020B0604020202020204" pitchFamily="34" charset="0"/>
            </a:endParaRPr>
          </a:p>
          <a:p>
            <a:pPr marL="785813" lvl="1" indent="-385763">
              <a:spcBef>
                <a:spcPts val="1200"/>
              </a:spcBef>
              <a:buSzPct val="100000"/>
              <a:buFont typeface="+mj-lt"/>
              <a:buAutoNum type="arabicPeriod"/>
            </a:pPr>
            <a:r>
              <a:rPr lang="en-US" b="0" dirty="0">
                <a:latin typeface="Arial" panose="020B0604020202020204" pitchFamily="34" charset="0"/>
                <a:cs typeface="Arial" panose="020B0604020202020204" pitchFamily="34" charset="0"/>
              </a:rPr>
              <a:t>Beneficiaries grow with population growth, </a:t>
            </a:r>
            <a:r>
              <a:rPr lang="en-US" b="0" i="1" dirty="0">
                <a:latin typeface="Arial" panose="020B0604020202020204" pitchFamily="34" charset="0"/>
                <a:cs typeface="Arial" panose="020B0604020202020204" pitchFamily="34" charset="0"/>
              </a:rPr>
              <a:t>and</a:t>
            </a:r>
          </a:p>
          <a:p>
            <a:pPr marL="785813" lvl="1" indent="-385763">
              <a:spcBef>
                <a:spcPts val="1200"/>
              </a:spcBef>
              <a:buSzPct val="100000"/>
              <a:buFont typeface="+mj-lt"/>
              <a:buAutoNum type="arabicPeriod"/>
            </a:pPr>
            <a:r>
              <a:rPr lang="en-US" b="0" dirty="0">
                <a:latin typeface="Arial" panose="020B0604020202020204" pitchFamily="34" charset="0"/>
                <a:cs typeface="Arial" panose="020B0604020202020204" pitchFamily="34" charset="0"/>
              </a:rPr>
              <a:t>Revenues available for capital costs grow in future period</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Debt is issued to:</a:t>
            </a:r>
          </a:p>
          <a:p>
            <a:pPr marL="785813" lvl="1" indent="-385763">
              <a:spcBef>
                <a:spcPts val="1200"/>
              </a:spcBef>
              <a:buSzPct val="100000"/>
              <a:buFont typeface="+mj-lt"/>
              <a:buAutoNum type="arabicPeriod"/>
            </a:pPr>
            <a:r>
              <a:rPr lang="en-US" b="0" dirty="0">
                <a:latin typeface="Arial" panose="020B0604020202020204" pitchFamily="34" charset="0"/>
                <a:cs typeface="Arial" panose="020B0604020202020204" pitchFamily="34" charset="0"/>
              </a:rPr>
              <a:t>Conserve current revenue/manage liquidity, and </a:t>
            </a:r>
          </a:p>
          <a:p>
            <a:pPr marL="785813" lvl="1" indent="-385763">
              <a:spcBef>
                <a:spcPts val="1200"/>
              </a:spcBef>
              <a:buSzPct val="100000"/>
              <a:buFont typeface="+mj-lt"/>
              <a:buAutoNum type="arabicPeriod"/>
            </a:pPr>
            <a:r>
              <a:rPr lang="en-US" b="0" dirty="0">
                <a:latin typeface="Arial" panose="020B0604020202020204" pitchFamily="34" charset="0"/>
                <a:cs typeface="Arial" panose="020B0604020202020204" pitchFamily="34" charset="0"/>
              </a:rPr>
              <a:t>Match capital project costs to the realization of project benefits, and/or</a:t>
            </a:r>
          </a:p>
          <a:p>
            <a:pPr marL="785813" lvl="1" indent="-385763">
              <a:spcBef>
                <a:spcPts val="1200"/>
              </a:spcBef>
              <a:buSzPct val="100000"/>
              <a:buFont typeface="+mj-lt"/>
              <a:buAutoNum type="arabicPeriod"/>
            </a:pPr>
            <a:r>
              <a:rPr lang="en-US" b="0" dirty="0">
                <a:latin typeface="Arial" panose="020B0604020202020204" pitchFamily="34" charset="0"/>
                <a:cs typeface="Arial" panose="020B0604020202020204" pitchFamily="34" charset="0"/>
              </a:rPr>
              <a:t>Match project costs with future project revenues.</a:t>
            </a:r>
          </a:p>
          <a:p>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905632B-E318-4FDA-9D03-8D7AFAA85039}"/>
              </a:ext>
            </a:extLst>
          </p:cNvPr>
          <p:cNvSpPr>
            <a:spLocks noGrp="1"/>
          </p:cNvSpPr>
          <p:nvPr>
            <p:ph type="sldNum" sz="quarter" idx="10"/>
          </p:nvPr>
        </p:nvSpPr>
        <p:spPr/>
        <p:txBody>
          <a:bodyPr/>
          <a:lstStyle/>
          <a:p>
            <a:pPr>
              <a:defRPr/>
            </a:pPr>
            <a:fld id="{44174204-8A5A-4378-BEE6-D44BEEDE0C2A}" type="slidenum">
              <a:rPr lang="en-US" smtClean="0"/>
              <a:pPr>
                <a:defRPr/>
              </a:pPr>
              <a:t>6</a:t>
            </a:fld>
            <a:endParaRPr lang="en-US"/>
          </a:p>
        </p:txBody>
      </p:sp>
    </p:spTree>
    <p:extLst>
      <p:ext uri="{BB962C8B-B14F-4D97-AF65-F5344CB8AC3E}">
        <p14:creationId xmlns:p14="http://schemas.microsoft.com/office/powerpoint/2010/main" val="2471581987"/>
      </p:ext>
    </p:extLst>
  </p:cSld>
  <p:clrMapOvr>
    <a:masterClrMapping/>
  </p:clrMapOvr>
  <p:transition spd="med">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ctrTitle"/>
          </p:nvPr>
        </p:nvSpPr>
        <p:spPr>
          <a:xfrm>
            <a:off x="685800" y="2438400"/>
            <a:ext cx="7772400" cy="762000"/>
          </a:xfrm>
        </p:spPr>
        <p:txBody>
          <a:bodyPr/>
          <a:lstStyle/>
          <a:p>
            <a:pPr eaLnBrk="1" hangingPunct="1">
              <a:defRPr/>
            </a:pPr>
            <a:r>
              <a:rPr lang="en-US">
                <a:latin typeface="Arial" pitchFamily="34" charset="0"/>
                <a:cs typeface="Arial" pitchFamily="34" charset="0"/>
              </a:rPr>
              <a:t>2. Issuance Process</a:t>
            </a:r>
            <a:endParaRPr lang="en-US">
              <a:effectLst>
                <a:glow rad="63500">
                  <a:schemeClr val="accent3">
                    <a:satMod val="175000"/>
                    <a:alpha val="40000"/>
                  </a:schemeClr>
                </a:glow>
                <a:outerShdw blurRad="38100" dist="38100" dir="2700000" algn="tl">
                  <a:srgbClr val="C0C0C0"/>
                </a:outerShdw>
              </a:effectLst>
              <a:latin typeface="Arial" pitchFamily="34" charset="0"/>
              <a:cs typeface="Arial" pitchFamily="34" charset="0"/>
            </a:endParaRPr>
          </a:p>
        </p:txBody>
      </p:sp>
    </p:spTree>
    <p:extLst>
      <p:ext uri="{BB962C8B-B14F-4D97-AF65-F5344CB8AC3E}">
        <p14:creationId xmlns:p14="http://schemas.microsoft.com/office/powerpoint/2010/main" val="1294655861"/>
      </p:ext>
    </p:extLst>
  </p:cSld>
  <p:clrMapOvr>
    <a:masterClrMapping/>
  </p:clrMapOvr>
  <p:transition spd="med">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1C562-6173-4EC7-BAC2-E8FC6CA7C388}"/>
              </a:ext>
            </a:extLst>
          </p:cNvPr>
          <p:cNvSpPr>
            <a:spLocks noGrp="1"/>
          </p:cNvSpPr>
          <p:nvPr>
            <p:ph type="title"/>
          </p:nvPr>
        </p:nvSpPr>
        <p:spPr/>
        <p:txBody>
          <a:bodyPr/>
          <a:lstStyle/>
          <a:p>
            <a:r>
              <a:rPr lang="en-US" dirty="0">
                <a:solidFill>
                  <a:schemeClr val="tx1"/>
                </a:solidFill>
              </a:rPr>
              <a:t>Issuance Process Life Cycle</a:t>
            </a:r>
          </a:p>
        </p:txBody>
      </p:sp>
      <p:grpSp>
        <p:nvGrpSpPr>
          <p:cNvPr id="3" name="Group 2">
            <a:extLst>
              <a:ext uri="{FF2B5EF4-FFF2-40B4-BE49-F238E27FC236}">
                <a16:creationId xmlns:a16="http://schemas.microsoft.com/office/drawing/2014/main" id="{8CAD78F7-845C-4337-88B7-39B861E8BF53}"/>
              </a:ext>
            </a:extLst>
          </p:cNvPr>
          <p:cNvGrpSpPr/>
          <p:nvPr/>
        </p:nvGrpSpPr>
        <p:grpSpPr>
          <a:xfrm>
            <a:off x="690425" y="2232135"/>
            <a:ext cx="7767764" cy="3422186"/>
            <a:chOff x="690425" y="2232135"/>
            <a:chExt cx="7767764" cy="3422186"/>
          </a:xfrm>
        </p:grpSpPr>
        <p:sp>
          <p:nvSpPr>
            <p:cNvPr id="6" name="Freeform: Shape 5">
              <a:extLst>
                <a:ext uri="{FF2B5EF4-FFF2-40B4-BE49-F238E27FC236}">
                  <a16:creationId xmlns:a16="http://schemas.microsoft.com/office/drawing/2014/main" id="{7ED3715D-39F6-406C-88FE-9141C069BCDD}"/>
                </a:ext>
              </a:extLst>
            </p:cNvPr>
            <p:cNvSpPr/>
            <p:nvPr/>
          </p:nvSpPr>
          <p:spPr>
            <a:xfrm>
              <a:off x="690425" y="2232135"/>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1780" tIns="61780" rIns="61780" bIns="61780" numCol="1" spcCol="1270" anchor="ctr" anchorCtr="0">
              <a:noAutofit/>
            </a:bodyPr>
            <a:lstStyle/>
            <a:p>
              <a:pPr marL="0" lvl="0" indent="0" algn="ctr" defTabSz="1555750">
                <a:lnSpc>
                  <a:spcPct val="90000"/>
                </a:lnSpc>
                <a:spcBef>
                  <a:spcPct val="0"/>
                </a:spcBef>
                <a:spcAft>
                  <a:spcPct val="35000"/>
                </a:spcAft>
                <a:buNone/>
              </a:pPr>
              <a:r>
                <a:rPr lang="en-US" sz="3500" kern="1200" dirty="0"/>
                <a:t>Planning</a:t>
              </a:r>
            </a:p>
          </p:txBody>
        </p:sp>
        <p:sp>
          <p:nvSpPr>
            <p:cNvPr id="7" name="Arrow: Right 6">
              <a:extLst>
                <a:ext uri="{FF2B5EF4-FFF2-40B4-BE49-F238E27FC236}">
                  <a16:creationId xmlns:a16="http://schemas.microsoft.com/office/drawing/2014/main" id="{CDAA37B7-492A-4A6C-AB47-8BD03BD8C1C2}"/>
                </a:ext>
              </a:extLst>
            </p:cNvPr>
            <p:cNvSpPr/>
            <p:nvPr/>
          </p:nvSpPr>
          <p:spPr>
            <a:xfrm rot="5383966">
              <a:off x="1776685" y="2970971"/>
              <a:ext cx="198909"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58D38790-2360-4176-A544-6BAF1B70B45D}"/>
                </a:ext>
              </a:extLst>
            </p:cNvPr>
            <p:cNvSpPr/>
            <p:nvPr/>
          </p:nvSpPr>
          <p:spPr>
            <a:xfrm>
              <a:off x="695040" y="3221653"/>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Agency Identifies Project(s)</a:t>
              </a:r>
            </a:p>
          </p:txBody>
        </p:sp>
        <p:sp>
          <p:nvSpPr>
            <p:cNvPr id="9" name="Arrow: Right 8">
              <a:extLst>
                <a:ext uri="{FF2B5EF4-FFF2-40B4-BE49-F238E27FC236}">
                  <a16:creationId xmlns:a16="http://schemas.microsoft.com/office/drawing/2014/main" id="{08A1A02F-CF39-49F8-88C9-5A677E3854F3}"/>
                </a:ext>
              </a:extLst>
            </p:cNvPr>
            <p:cNvSpPr/>
            <p:nvPr/>
          </p:nvSpPr>
          <p:spPr>
            <a:xfrm rot="5417486">
              <a:off x="1784965" y="3904604"/>
              <a:ext cx="18249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0" name="Freeform: Shape 9">
              <a:extLst>
                <a:ext uri="{FF2B5EF4-FFF2-40B4-BE49-F238E27FC236}">
                  <a16:creationId xmlns:a16="http://schemas.microsoft.com/office/drawing/2014/main" id="{F7F40AC3-62FA-4A56-9380-EA63A02DC7F7}"/>
                </a:ext>
              </a:extLst>
            </p:cNvPr>
            <p:cNvSpPr/>
            <p:nvPr/>
          </p:nvSpPr>
          <p:spPr>
            <a:xfrm>
              <a:off x="690425" y="4099399"/>
              <a:ext cx="2366813" cy="650873"/>
            </a:xfrm>
            <a:custGeom>
              <a:avLst/>
              <a:gdLst>
                <a:gd name="connsiteX0" fmla="*/ 0 w 2366813"/>
                <a:gd name="connsiteY0" fmla="*/ 65087 h 650873"/>
                <a:gd name="connsiteX1" fmla="*/ 65087 w 2366813"/>
                <a:gd name="connsiteY1" fmla="*/ 0 h 650873"/>
                <a:gd name="connsiteX2" fmla="*/ 2301726 w 2366813"/>
                <a:gd name="connsiteY2" fmla="*/ 0 h 650873"/>
                <a:gd name="connsiteX3" fmla="*/ 2366813 w 2366813"/>
                <a:gd name="connsiteY3" fmla="*/ 65087 h 650873"/>
                <a:gd name="connsiteX4" fmla="*/ 2366813 w 2366813"/>
                <a:gd name="connsiteY4" fmla="*/ 585786 h 650873"/>
                <a:gd name="connsiteX5" fmla="*/ 2301726 w 2366813"/>
                <a:gd name="connsiteY5" fmla="*/ 650873 h 650873"/>
                <a:gd name="connsiteX6" fmla="*/ 65087 w 2366813"/>
                <a:gd name="connsiteY6" fmla="*/ 650873 h 650873"/>
                <a:gd name="connsiteX7" fmla="*/ 0 w 2366813"/>
                <a:gd name="connsiteY7" fmla="*/ 585786 h 650873"/>
                <a:gd name="connsiteX8" fmla="*/ 0 w 2366813"/>
                <a:gd name="connsiteY8" fmla="*/ 65087 h 65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650873">
                  <a:moveTo>
                    <a:pt x="0" y="65087"/>
                  </a:moveTo>
                  <a:cubicBezTo>
                    <a:pt x="0" y="29140"/>
                    <a:pt x="29140" y="0"/>
                    <a:pt x="65087" y="0"/>
                  </a:cubicBezTo>
                  <a:lnTo>
                    <a:pt x="2301726" y="0"/>
                  </a:lnTo>
                  <a:cubicBezTo>
                    <a:pt x="2337673" y="0"/>
                    <a:pt x="2366813" y="29140"/>
                    <a:pt x="2366813" y="65087"/>
                  </a:cubicBezTo>
                  <a:lnTo>
                    <a:pt x="2366813" y="585786"/>
                  </a:lnTo>
                  <a:cubicBezTo>
                    <a:pt x="2366813" y="621733"/>
                    <a:pt x="2337673" y="650873"/>
                    <a:pt x="2301726" y="650873"/>
                  </a:cubicBezTo>
                  <a:lnTo>
                    <a:pt x="65087" y="650873"/>
                  </a:lnTo>
                  <a:cubicBezTo>
                    <a:pt x="29140" y="650873"/>
                    <a:pt x="0" y="621733"/>
                    <a:pt x="0" y="585786"/>
                  </a:cubicBezTo>
                  <a:lnTo>
                    <a:pt x="0" y="65087"/>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43" tIns="36843" rIns="36843" bIns="36843"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Prepare Cost and Timeline Estimates</a:t>
              </a:r>
            </a:p>
          </p:txBody>
        </p:sp>
        <p:sp>
          <p:nvSpPr>
            <p:cNvPr id="11" name="Arrow: Right 10">
              <a:extLst>
                <a:ext uri="{FF2B5EF4-FFF2-40B4-BE49-F238E27FC236}">
                  <a16:creationId xmlns:a16="http://schemas.microsoft.com/office/drawing/2014/main" id="{5F045F74-E139-4B6B-821D-78B411D4AD44}"/>
                </a:ext>
              </a:extLst>
            </p:cNvPr>
            <p:cNvSpPr/>
            <p:nvPr/>
          </p:nvSpPr>
          <p:spPr>
            <a:xfrm rot="5383006">
              <a:off x="1775610" y="4850855"/>
              <a:ext cx="20116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2" name="Freeform: Shape 11">
              <a:extLst>
                <a:ext uri="{FF2B5EF4-FFF2-40B4-BE49-F238E27FC236}">
                  <a16:creationId xmlns:a16="http://schemas.microsoft.com/office/drawing/2014/main" id="{81CA7DBF-A934-443D-B019-715FE6AA0294}"/>
                </a:ext>
              </a:extLst>
            </p:cNvPr>
            <p:cNvSpPr/>
            <p:nvPr/>
          </p:nvSpPr>
          <p:spPr>
            <a:xfrm>
              <a:off x="695040" y="5062618"/>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Request Bond Proceeds and Debt Service</a:t>
              </a:r>
            </a:p>
          </p:txBody>
        </p:sp>
        <p:sp>
          <p:nvSpPr>
            <p:cNvPr id="13" name="Freeform: Shape 12">
              <a:extLst>
                <a:ext uri="{FF2B5EF4-FFF2-40B4-BE49-F238E27FC236}">
                  <a16:creationId xmlns:a16="http://schemas.microsoft.com/office/drawing/2014/main" id="{20ECD09B-3036-4ABC-8ED2-6E843239AD89}"/>
                </a:ext>
              </a:extLst>
            </p:cNvPr>
            <p:cNvSpPr/>
            <p:nvPr/>
          </p:nvSpPr>
          <p:spPr>
            <a:xfrm>
              <a:off x="3388593" y="2232135"/>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solidFill>
              <a:schemeClr val="accent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1780" tIns="61780" rIns="61780" bIns="61780" numCol="1" spcCol="1270" anchor="ctr" anchorCtr="0">
              <a:noAutofit/>
            </a:bodyPr>
            <a:lstStyle/>
            <a:p>
              <a:pPr marL="0" lvl="0" indent="0" algn="ctr" defTabSz="1555750">
                <a:lnSpc>
                  <a:spcPct val="90000"/>
                </a:lnSpc>
                <a:spcBef>
                  <a:spcPct val="0"/>
                </a:spcBef>
                <a:spcAft>
                  <a:spcPct val="35000"/>
                </a:spcAft>
                <a:buNone/>
              </a:pPr>
              <a:r>
                <a:rPr lang="en-US" sz="3500" kern="1200" dirty="0"/>
                <a:t>Funding </a:t>
              </a:r>
            </a:p>
          </p:txBody>
        </p:sp>
        <p:sp>
          <p:nvSpPr>
            <p:cNvPr id="14" name="Arrow: Right 13">
              <a:extLst>
                <a:ext uri="{FF2B5EF4-FFF2-40B4-BE49-F238E27FC236}">
                  <a16:creationId xmlns:a16="http://schemas.microsoft.com/office/drawing/2014/main" id="{9EF7B677-1595-483F-BD58-62BA251FE89A}"/>
                </a:ext>
              </a:extLst>
            </p:cNvPr>
            <p:cNvSpPr/>
            <p:nvPr/>
          </p:nvSpPr>
          <p:spPr>
            <a:xfrm rot="5383966">
              <a:off x="4474852" y="2970971"/>
              <a:ext cx="198909"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5" name="Freeform: Shape 14">
              <a:extLst>
                <a:ext uri="{FF2B5EF4-FFF2-40B4-BE49-F238E27FC236}">
                  <a16:creationId xmlns:a16="http://schemas.microsoft.com/office/drawing/2014/main" id="{79D038A0-3085-4605-8CE5-98A0F6B8CD20}"/>
                </a:ext>
              </a:extLst>
            </p:cNvPr>
            <p:cNvSpPr/>
            <p:nvPr/>
          </p:nvSpPr>
          <p:spPr>
            <a:xfrm>
              <a:off x="3393208" y="3221653"/>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Request for Financing</a:t>
              </a:r>
            </a:p>
          </p:txBody>
        </p:sp>
        <p:sp>
          <p:nvSpPr>
            <p:cNvPr id="16" name="Arrow: Right 15">
              <a:extLst>
                <a:ext uri="{FF2B5EF4-FFF2-40B4-BE49-F238E27FC236}">
                  <a16:creationId xmlns:a16="http://schemas.microsoft.com/office/drawing/2014/main" id="{137FEB14-4584-43D4-B1C8-9FA2C26F5860}"/>
                </a:ext>
              </a:extLst>
            </p:cNvPr>
            <p:cNvSpPr/>
            <p:nvPr/>
          </p:nvSpPr>
          <p:spPr>
            <a:xfrm rot="5417486">
              <a:off x="4483133" y="3904604"/>
              <a:ext cx="18249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7" name="Freeform: Shape 16">
              <a:extLst>
                <a:ext uri="{FF2B5EF4-FFF2-40B4-BE49-F238E27FC236}">
                  <a16:creationId xmlns:a16="http://schemas.microsoft.com/office/drawing/2014/main" id="{591C3864-69DD-4093-B1C9-1966FD5DBBD2}"/>
                </a:ext>
              </a:extLst>
            </p:cNvPr>
            <p:cNvSpPr/>
            <p:nvPr/>
          </p:nvSpPr>
          <p:spPr>
            <a:xfrm>
              <a:off x="3388593" y="4099399"/>
              <a:ext cx="2366813" cy="650873"/>
            </a:xfrm>
            <a:custGeom>
              <a:avLst/>
              <a:gdLst>
                <a:gd name="connsiteX0" fmla="*/ 0 w 2366813"/>
                <a:gd name="connsiteY0" fmla="*/ 65087 h 650873"/>
                <a:gd name="connsiteX1" fmla="*/ 65087 w 2366813"/>
                <a:gd name="connsiteY1" fmla="*/ 0 h 650873"/>
                <a:gd name="connsiteX2" fmla="*/ 2301726 w 2366813"/>
                <a:gd name="connsiteY2" fmla="*/ 0 h 650873"/>
                <a:gd name="connsiteX3" fmla="*/ 2366813 w 2366813"/>
                <a:gd name="connsiteY3" fmla="*/ 65087 h 650873"/>
                <a:gd name="connsiteX4" fmla="*/ 2366813 w 2366813"/>
                <a:gd name="connsiteY4" fmla="*/ 585786 h 650873"/>
                <a:gd name="connsiteX5" fmla="*/ 2301726 w 2366813"/>
                <a:gd name="connsiteY5" fmla="*/ 650873 h 650873"/>
                <a:gd name="connsiteX6" fmla="*/ 65087 w 2366813"/>
                <a:gd name="connsiteY6" fmla="*/ 650873 h 650873"/>
                <a:gd name="connsiteX7" fmla="*/ 0 w 2366813"/>
                <a:gd name="connsiteY7" fmla="*/ 585786 h 650873"/>
                <a:gd name="connsiteX8" fmla="*/ 0 w 2366813"/>
                <a:gd name="connsiteY8" fmla="*/ 65087 h 65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650873">
                  <a:moveTo>
                    <a:pt x="0" y="65087"/>
                  </a:moveTo>
                  <a:cubicBezTo>
                    <a:pt x="0" y="29140"/>
                    <a:pt x="29140" y="0"/>
                    <a:pt x="65087" y="0"/>
                  </a:cubicBezTo>
                  <a:lnTo>
                    <a:pt x="2301726" y="0"/>
                  </a:lnTo>
                  <a:cubicBezTo>
                    <a:pt x="2337673" y="0"/>
                    <a:pt x="2366813" y="29140"/>
                    <a:pt x="2366813" y="65087"/>
                  </a:cubicBezTo>
                  <a:lnTo>
                    <a:pt x="2366813" y="585786"/>
                  </a:lnTo>
                  <a:cubicBezTo>
                    <a:pt x="2366813" y="621733"/>
                    <a:pt x="2337673" y="650873"/>
                    <a:pt x="2301726" y="650873"/>
                  </a:cubicBezTo>
                  <a:lnTo>
                    <a:pt x="65087" y="650873"/>
                  </a:lnTo>
                  <a:cubicBezTo>
                    <a:pt x="29140" y="650873"/>
                    <a:pt x="0" y="621733"/>
                    <a:pt x="0" y="585786"/>
                  </a:cubicBezTo>
                  <a:lnTo>
                    <a:pt x="0" y="65087"/>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43" tIns="36843" rIns="36843" bIns="36843"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Determine Financing Method and Prepare Documents</a:t>
              </a:r>
            </a:p>
          </p:txBody>
        </p:sp>
        <p:sp>
          <p:nvSpPr>
            <p:cNvPr id="18" name="Arrow: Right 17">
              <a:extLst>
                <a:ext uri="{FF2B5EF4-FFF2-40B4-BE49-F238E27FC236}">
                  <a16:creationId xmlns:a16="http://schemas.microsoft.com/office/drawing/2014/main" id="{595A7F77-597A-4FBA-A266-2325CE4A052F}"/>
                </a:ext>
              </a:extLst>
            </p:cNvPr>
            <p:cNvSpPr/>
            <p:nvPr/>
          </p:nvSpPr>
          <p:spPr>
            <a:xfrm rot="5400000">
              <a:off x="4471415" y="4850857"/>
              <a:ext cx="20116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9" name="Freeform: Shape 18">
              <a:extLst>
                <a:ext uri="{FF2B5EF4-FFF2-40B4-BE49-F238E27FC236}">
                  <a16:creationId xmlns:a16="http://schemas.microsoft.com/office/drawing/2014/main" id="{2E74BA8E-521A-433E-A6A4-EC1A7B03E80A}"/>
                </a:ext>
              </a:extLst>
            </p:cNvPr>
            <p:cNvSpPr/>
            <p:nvPr/>
          </p:nvSpPr>
          <p:spPr>
            <a:xfrm>
              <a:off x="3388593" y="5042884"/>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Issue Debt and transfer Proceeds to agency</a:t>
              </a:r>
            </a:p>
          </p:txBody>
        </p:sp>
        <p:sp>
          <p:nvSpPr>
            <p:cNvPr id="20" name="Freeform: Shape 19">
              <a:extLst>
                <a:ext uri="{FF2B5EF4-FFF2-40B4-BE49-F238E27FC236}">
                  <a16:creationId xmlns:a16="http://schemas.microsoft.com/office/drawing/2014/main" id="{E324F26C-6632-40B2-8A2A-7CE83A78CC5E}"/>
                </a:ext>
              </a:extLst>
            </p:cNvPr>
            <p:cNvSpPr/>
            <p:nvPr/>
          </p:nvSpPr>
          <p:spPr>
            <a:xfrm>
              <a:off x="6086760" y="2232135"/>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solidFill>
              <a:srgbClr val="FF9933"/>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1780" tIns="61780" rIns="61780" bIns="61780" numCol="1" spcCol="1270" anchor="ctr" anchorCtr="0">
              <a:noAutofit/>
            </a:bodyPr>
            <a:lstStyle/>
            <a:p>
              <a:pPr marL="0" lvl="0" indent="0" algn="ctr" defTabSz="1555750">
                <a:lnSpc>
                  <a:spcPct val="90000"/>
                </a:lnSpc>
                <a:spcBef>
                  <a:spcPct val="0"/>
                </a:spcBef>
                <a:spcAft>
                  <a:spcPct val="35000"/>
                </a:spcAft>
                <a:buNone/>
              </a:pPr>
              <a:r>
                <a:rPr lang="en-US" sz="3500" kern="1200" dirty="0"/>
                <a:t>Ongoing</a:t>
              </a:r>
            </a:p>
          </p:txBody>
        </p:sp>
        <p:sp>
          <p:nvSpPr>
            <p:cNvPr id="21" name="Arrow: Right 20">
              <a:extLst>
                <a:ext uri="{FF2B5EF4-FFF2-40B4-BE49-F238E27FC236}">
                  <a16:creationId xmlns:a16="http://schemas.microsoft.com/office/drawing/2014/main" id="{561DD085-F909-47DA-BCE8-33B2F7B0089B}"/>
                </a:ext>
              </a:extLst>
            </p:cNvPr>
            <p:cNvSpPr/>
            <p:nvPr/>
          </p:nvSpPr>
          <p:spPr>
            <a:xfrm rot="5383966">
              <a:off x="7173020" y="2970971"/>
              <a:ext cx="198909"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2" name="Freeform: Shape 21">
              <a:extLst>
                <a:ext uri="{FF2B5EF4-FFF2-40B4-BE49-F238E27FC236}">
                  <a16:creationId xmlns:a16="http://schemas.microsoft.com/office/drawing/2014/main" id="{95811601-9C05-4841-9F82-06AA624F876C}"/>
                </a:ext>
              </a:extLst>
            </p:cNvPr>
            <p:cNvSpPr/>
            <p:nvPr/>
          </p:nvSpPr>
          <p:spPr>
            <a:xfrm>
              <a:off x="6091376" y="3221653"/>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p>
              <a:pPr marL="0" lvl="0" indent="0" algn="ctr" defTabSz="622300">
                <a:lnSpc>
                  <a:spcPct val="90000"/>
                </a:lnSpc>
                <a:spcBef>
                  <a:spcPct val="0"/>
                </a:spcBef>
                <a:spcAft>
                  <a:spcPct val="35000"/>
                </a:spcAft>
                <a:buNone/>
              </a:pPr>
              <a:r>
                <a:rPr lang="en-US" sz="1400" kern="1200">
                  <a:effectLst/>
                </a:rPr>
                <a:t>Agency executes projects</a:t>
              </a:r>
            </a:p>
          </p:txBody>
        </p:sp>
        <p:sp>
          <p:nvSpPr>
            <p:cNvPr id="23" name="Arrow: Right 22">
              <a:extLst>
                <a:ext uri="{FF2B5EF4-FFF2-40B4-BE49-F238E27FC236}">
                  <a16:creationId xmlns:a16="http://schemas.microsoft.com/office/drawing/2014/main" id="{93B94AFF-4EE3-4B51-BDA9-5B35EAD9D722}"/>
                </a:ext>
              </a:extLst>
            </p:cNvPr>
            <p:cNvSpPr/>
            <p:nvPr/>
          </p:nvSpPr>
          <p:spPr>
            <a:xfrm rot="5400000">
              <a:off x="7173668" y="3914472"/>
              <a:ext cx="202229"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4" name="Freeform: Shape 23">
              <a:extLst>
                <a:ext uri="{FF2B5EF4-FFF2-40B4-BE49-F238E27FC236}">
                  <a16:creationId xmlns:a16="http://schemas.microsoft.com/office/drawing/2014/main" id="{FECCCD00-27E2-42E5-9ABA-68713FA1E1FA}"/>
                </a:ext>
              </a:extLst>
            </p:cNvPr>
            <p:cNvSpPr/>
            <p:nvPr/>
          </p:nvSpPr>
          <p:spPr>
            <a:xfrm>
              <a:off x="6091376" y="4119134"/>
              <a:ext cx="2366813" cy="650873"/>
            </a:xfrm>
            <a:custGeom>
              <a:avLst/>
              <a:gdLst>
                <a:gd name="connsiteX0" fmla="*/ 0 w 2366813"/>
                <a:gd name="connsiteY0" fmla="*/ 65087 h 650873"/>
                <a:gd name="connsiteX1" fmla="*/ 65087 w 2366813"/>
                <a:gd name="connsiteY1" fmla="*/ 0 h 650873"/>
                <a:gd name="connsiteX2" fmla="*/ 2301726 w 2366813"/>
                <a:gd name="connsiteY2" fmla="*/ 0 h 650873"/>
                <a:gd name="connsiteX3" fmla="*/ 2366813 w 2366813"/>
                <a:gd name="connsiteY3" fmla="*/ 65087 h 650873"/>
                <a:gd name="connsiteX4" fmla="*/ 2366813 w 2366813"/>
                <a:gd name="connsiteY4" fmla="*/ 585786 h 650873"/>
                <a:gd name="connsiteX5" fmla="*/ 2301726 w 2366813"/>
                <a:gd name="connsiteY5" fmla="*/ 650873 h 650873"/>
                <a:gd name="connsiteX6" fmla="*/ 65087 w 2366813"/>
                <a:gd name="connsiteY6" fmla="*/ 650873 h 650873"/>
                <a:gd name="connsiteX7" fmla="*/ 0 w 2366813"/>
                <a:gd name="connsiteY7" fmla="*/ 585786 h 650873"/>
                <a:gd name="connsiteX8" fmla="*/ 0 w 2366813"/>
                <a:gd name="connsiteY8" fmla="*/ 65087 h 65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650873">
                  <a:moveTo>
                    <a:pt x="0" y="65087"/>
                  </a:moveTo>
                  <a:cubicBezTo>
                    <a:pt x="0" y="29140"/>
                    <a:pt x="29140" y="0"/>
                    <a:pt x="65087" y="0"/>
                  </a:cubicBezTo>
                  <a:lnTo>
                    <a:pt x="2301726" y="0"/>
                  </a:lnTo>
                  <a:cubicBezTo>
                    <a:pt x="2337673" y="0"/>
                    <a:pt x="2366813" y="29140"/>
                    <a:pt x="2366813" y="65087"/>
                  </a:cubicBezTo>
                  <a:lnTo>
                    <a:pt x="2366813" y="585786"/>
                  </a:lnTo>
                  <a:cubicBezTo>
                    <a:pt x="2366813" y="621733"/>
                    <a:pt x="2337673" y="650873"/>
                    <a:pt x="2301726" y="650873"/>
                  </a:cubicBezTo>
                  <a:lnTo>
                    <a:pt x="65087" y="650873"/>
                  </a:lnTo>
                  <a:cubicBezTo>
                    <a:pt x="29140" y="650873"/>
                    <a:pt x="0" y="621733"/>
                    <a:pt x="0" y="585786"/>
                  </a:cubicBezTo>
                  <a:lnTo>
                    <a:pt x="0" y="65087"/>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43" tIns="36843" rIns="36843" bIns="36843"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Monthly Status Report (until fully spent)</a:t>
              </a:r>
            </a:p>
          </p:txBody>
        </p:sp>
        <p:sp>
          <p:nvSpPr>
            <p:cNvPr id="25" name="Arrow: Right 24">
              <a:extLst>
                <a:ext uri="{FF2B5EF4-FFF2-40B4-BE49-F238E27FC236}">
                  <a16:creationId xmlns:a16="http://schemas.microsoft.com/office/drawing/2014/main" id="{9A191D61-4C47-4115-A60C-F42BBCE213DC}"/>
                </a:ext>
              </a:extLst>
            </p:cNvPr>
            <p:cNvSpPr/>
            <p:nvPr/>
          </p:nvSpPr>
          <p:spPr>
            <a:xfrm rot="5400000">
              <a:off x="7174198" y="4870591"/>
              <a:ext cx="20116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6" name="Freeform: Shape 25">
              <a:extLst>
                <a:ext uri="{FF2B5EF4-FFF2-40B4-BE49-F238E27FC236}">
                  <a16:creationId xmlns:a16="http://schemas.microsoft.com/office/drawing/2014/main" id="{61C99589-AC7D-47CD-BE56-C90C319D35AD}"/>
                </a:ext>
              </a:extLst>
            </p:cNvPr>
            <p:cNvSpPr/>
            <p:nvPr/>
          </p:nvSpPr>
          <p:spPr>
            <a:xfrm>
              <a:off x="6091376" y="5062618"/>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p>
              <a:pPr marL="0" lvl="0" indent="0" algn="ctr" defTabSz="622300">
                <a:lnSpc>
                  <a:spcPct val="90000"/>
                </a:lnSpc>
                <a:spcBef>
                  <a:spcPct val="0"/>
                </a:spcBef>
                <a:spcAft>
                  <a:spcPct val="35000"/>
                </a:spcAft>
                <a:buNone/>
              </a:pPr>
              <a:r>
                <a:rPr lang="en-US" sz="1400" kern="1200" dirty="0">
                  <a:effectLst/>
                </a:rPr>
                <a:t>Pay Debt Service</a:t>
              </a:r>
            </a:p>
          </p:txBody>
        </p:sp>
      </p:grpSp>
      <p:sp>
        <p:nvSpPr>
          <p:cNvPr id="4" name="Slide Number Placeholder 3">
            <a:extLst>
              <a:ext uri="{FF2B5EF4-FFF2-40B4-BE49-F238E27FC236}">
                <a16:creationId xmlns:a16="http://schemas.microsoft.com/office/drawing/2014/main" id="{A730C461-AE60-43E5-824F-C9DEAA06F9F3}"/>
              </a:ext>
            </a:extLst>
          </p:cNvPr>
          <p:cNvSpPr>
            <a:spLocks noGrp="1"/>
          </p:cNvSpPr>
          <p:nvPr>
            <p:ph type="sldNum" sz="quarter" idx="10"/>
          </p:nvPr>
        </p:nvSpPr>
        <p:spPr/>
        <p:txBody>
          <a:bodyPr/>
          <a:lstStyle/>
          <a:p>
            <a:pPr>
              <a:defRPr/>
            </a:pPr>
            <a:fld id="{44174204-8A5A-4378-BEE6-D44BEEDE0C2A}" type="slidenum">
              <a:rPr lang="en-US" smtClean="0"/>
              <a:pPr>
                <a:defRPr/>
              </a:pPr>
              <a:t>8</a:t>
            </a:fld>
            <a:endParaRPr lang="en-US"/>
          </a:p>
        </p:txBody>
      </p:sp>
    </p:spTree>
    <p:extLst>
      <p:ext uri="{BB962C8B-B14F-4D97-AF65-F5344CB8AC3E}">
        <p14:creationId xmlns:p14="http://schemas.microsoft.com/office/powerpoint/2010/main" val="4244123509"/>
      </p:ext>
    </p:extLst>
  </p:cSld>
  <p:clrMapOvr>
    <a:masterClrMapping/>
  </p:clrMapOvr>
  <p:transition spd="med">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9</a:t>
            </a:fld>
            <a:endParaRPr lang="en-US"/>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Client Agency Planning</a:t>
            </a:r>
          </a:p>
        </p:txBody>
      </p:sp>
      <p:sp>
        <p:nvSpPr>
          <p:cNvPr id="28676" name="Rectangle 3"/>
          <p:cNvSpPr>
            <a:spLocks noGrp="1" noChangeArrowheads="1"/>
          </p:cNvSpPr>
          <p:nvPr>
            <p:ph type="body" idx="1"/>
          </p:nvPr>
        </p:nvSpPr>
        <p:spPr>
          <a:xfrm>
            <a:off x="685800" y="1965028"/>
            <a:ext cx="7772400" cy="3918544"/>
          </a:xfrm>
        </p:spPr>
        <p:txBody>
          <a:bodyPr/>
          <a:lstStyle/>
          <a:p>
            <a:pPr marL="0" indent="0" eaLnBrk="1" hangingPunct="1">
              <a:spcAft>
                <a:spcPts val="600"/>
              </a:spcAft>
              <a:buClrTx/>
              <a:buSzPct val="100000"/>
              <a:buNone/>
            </a:pPr>
            <a:r>
              <a:rPr lang="en-US" sz="2600" b="0" dirty="0">
                <a:cs typeface="Arial"/>
              </a:rPr>
              <a:t>In preparation for the Legislative Session, Agency prepares</a:t>
            </a:r>
          </a:p>
          <a:p>
            <a:pPr marL="1009650" lvl="1" indent="-609600" eaLnBrk="1" hangingPunct="1">
              <a:spcAft>
                <a:spcPts val="600"/>
              </a:spcAft>
              <a:buSzPct val="100000"/>
              <a:buFont typeface="Wingdings" pitchFamily="2" charset="2"/>
              <a:buAutoNum type="arabicPeriod"/>
            </a:pPr>
            <a:r>
              <a:rPr lang="en-US" sz="2200" b="0" dirty="0">
                <a:cs typeface="Arial"/>
              </a:rPr>
              <a:t>Project Description</a:t>
            </a:r>
          </a:p>
          <a:p>
            <a:pPr marL="1009650" lvl="1" indent="-609600" eaLnBrk="1" hangingPunct="1">
              <a:spcAft>
                <a:spcPts val="600"/>
              </a:spcAft>
              <a:buSzPct val="100000"/>
              <a:buFont typeface="Wingdings" pitchFamily="2" charset="2"/>
              <a:buAutoNum type="arabicPeriod"/>
            </a:pPr>
            <a:r>
              <a:rPr lang="en-US" sz="2200" b="0" dirty="0">
                <a:cs typeface="Arial"/>
              </a:rPr>
              <a:t>Project Budget</a:t>
            </a:r>
          </a:p>
          <a:p>
            <a:pPr marL="1009650" lvl="1" indent="-609600" eaLnBrk="1" hangingPunct="1">
              <a:spcAft>
                <a:spcPts val="600"/>
              </a:spcAft>
              <a:buSzPct val="100000"/>
              <a:buFont typeface="Wingdings" pitchFamily="2" charset="2"/>
              <a:buAutoNum type="arabicPeriod"/>
            </a:pPr>
            <a:r>
              <a:rPr lang="en-US" sz="2200" b="0" dirty="0">
                <a:cs typeface="Arial"/>
              </a:rPr>
              <a:t>Project Expenditure Schedule</a:t>
            </a:r>
          </a:p>
          <a:p>
            <a:pPr marL="1009650" lvl="1" indent="-609600" eaLnBrk="1" hangingPunct="1">
              <a:spcAft>
                <a:spcPts val="600"/>
              </a:spcAft>
              <a:buSzPct val="100000"/>
              <a:buFont typeface="Wingdings" pitchFamily="2" charset="2"/>
              <a:buAutoNum type="arabicPeriod"/>
            </a:pPr>
            <a:r>
              <a:rPr lang="en-US" sz="2200" b="0" dirty="0">
                <a:cs typeface="Arial"/>
              </a:rPr>
              <a:t>Timing of Funding</a:t>
            </a:r>
          </a:p>
          <a:p>
            <a:pPr marL="1009650" lvl="1" indent="-609600" eaLnBrk="1" hangingPunct="1">
              <a:spcAft>
                <a:spcPts val="600"/>
              </a:spcAft>
              <a:buSzPct val="100000"/>
              <a:buFont typeface="Wingdings" pitchFamily="2" charset="2"/>
              <a:buAutoNum type="arabicPeriod"/>
            </a:pPr>
            <a:r>
              <a:rPr lang="en-US" sz="2200" b="0" dirty="0">
                <a:cs typeface="Arial"/>
              </a:rPr>
              <a:t>Repayment Sources</a:t>
            </a:r>
          </a:p>
          <a:p>
            <a:pPr marL="1009650" lvl="1" indent="-609600" eaLnBrk="1" hangingPunct="1">
              <a:spcAft>
                <a:spcPts val="600"/>
              </a:spcAft>
              <a:buSzPct val="100000"/>
              <a:buFont typeface="Wingdings" pitchFamily="2" charset="2"/>
              <a:buAutoNum type="arabicPeriod"/>
            </a:pPr>
            <a:r>
              <a:rPr lang="en-US" sz="2200" b="0" dirty="0">
                <a:cs typeface="Arial"/>
              </a:rPr>
              <a:t>Proposed or Existing Legal Authority for Project</a:t>
            </a:r>
          </a:p>
          <a:p>
            <a:pPr marL="609600" indent="-609600" eaLnBrk="1" hangingPunct="1">
              <a:spcAft>
                <a:spcPts val="600"/>
              </a:spcAft>
              <a:buClrTx/>
              <a:buSzPct val="100000"/>
              <a:buFont typeface="Wingdings" pitchFamily="2" charset="2"/>
              <a:buAutoNum type="arabicPeriod"/>
            </a:pPr>
            <a:endParaRPr lang="en-US" sz="2600" b="0" dirty="0">
              <a:cs typeface="Arial" charset="0"/>
            </a:endParaRPr>
          </a:p>
        </p:txBody>
      </p:sp>
    </p:spTree>
    <p:extLst>
      <p:ext uri="{BB962C8B-B14F-4D97-AF65-F5344CB8AC3E}">
        <p14:creationId xmlns:p14="http://schemas.microsoft.com/office/powerpoint/2010/main" val="3870666560"/>
      </p:ext>
    </p:extLst>
  </p:cSld>
  <p:clrMapOvr>
    <a:masterClrMapping/>
  </p:clrMapOvr>
  <p:transition spd="med">
    <p:cut/>
  </p:transition>
</p:sld>
</file>

<file path=ppt/theme/theme1.xml><?xml version="1.0" encoding="utf-8"?>
<a:theme xmlns:a="http://schemas.openxmlformats.org/drawingml/2006/main" name="1_Project Overview">
  <a:themeElements>
    <a:clrScheme name="">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fontScheme name="1_Project Overview">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1_Project Overview 2">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6EA880E68960448C0CBF865DCDFD1D" ma:contentTypeVersion="4" ma:contentTypeDescription="Create a new document." ma:contentTypeScope="" ma:versionID="fd9fe5293b5926e9b3f85ee882ddda20">
  <xsd:schema xmlns:xsd="http://www.w3.org/2001/XMLSchema" xmlns:xs="http://www.w3.org/2001/XMLSchema" xmlns:p="http://schemas.microsoft.com/office/2006/metadata/properties" xmlns:ns2="f255c5c7-39f4-4e1b-a414-c25990b5a80e" xmlns:ns3="2793ef5f-546f-40e7-ad45-7bb73c42e590" targetNamespace="http://schemas.microsoft.com/office/2006/metadata/properties" ma:root="true" ma:fieldsID="9ccec185bcb988b9df0ddebf08056bc8" ns2:_="" ns3:_="">
    <xsd:import namespace="f255c5c7-39f4-4e1b-a414-c25990b5a80e"/>
    <xsd:import namespace="2793ef5f-546f-40e7-ad45-7bb73c42e59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55c5c7-39f4-4e1b-a414-c25990b5a8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93ef5f-546f-40e7-ad45-7bb73c42e59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CD8046-500D-4FC0-BDCB-C234194FFC9E}">
  <ds:schemaRefs>
    <ds:schemaRef ds:uri="http://schemas.microsoft.com/sharepoint/v3/contenttype/forms"/>
  </ds:schemaRefs>
</ds:datastoreItem>
</file>

<file path=customXml/itemProps2.xml><?xml version="1.0" encoding="utf-8"?>
<ds:datastoreItem xmlns:ds="http://schemas.openxmlformats.org/officeDocument/2006/customXml" ds:itemID="{8E82E18B-D957-4413-9A50-85091656EA94}">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B9B3803-4ED5-418F-870C-5808C4CB2EA5}">
  <ds:schemaRefs>
    <ds:schemaRef ds:uri="2793ef5f-546f-40e7-ad45-7bb73c42e590"/>
    <ds:schemaRef ds:uri="f255c5c7-39f4-4e1b-a414-c25990b5a8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C:\Documents and Settings\Administrator\My Documents\SFG\Jefferson County\Swaps Overview Book 120301 by JPM.ppt</Template>
  <TotalTime>945</TotalTime>
  <Words>2039</Words>
  <Application>Microsoft Office PowerPoint</Application>
  <PresentationFormat>Letter Paper (8.5x11 in)</PresentationFormat>
  <Paragraphs>342</Paragraphs>
  <Slides>40</Slides>
  <Notes>39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Arial</vt:lpstr>
      <vt:lpstr>Arial (Body)</vt:lpstr>
      <vt:lpstr>Calibri</vt:lpstr>
      <vt:lpstr>Courier New</vt:lpstr>
      <vt:lpstr>Helvetica</vt:lpstr>
      <vt:lpstr>Times New Roman</vt:lpstr>
      <vt:lpstr>Wingdings</vt:lpstr>
      <vt:lpstr>Wingdings 3</vt:lpstr>
      <vt:lpstr>1_Project Overview</vt:lpstr>
      <vt:lpstr>Texas Public Finance Authority Client Agency Training</vt:lpstr>
      <vt:lpstr>1. Texas Public Finance Authority</vt:lpstr>
      <vt:lpstr>Texas Public Finance Authority  Issuing Agency – TGC Ch. 1232</vt:lpstr>
      <vt:lpstr>TPFA Client Agencies</vt:lpstr>
      <vt:lpstr>TPFA Issuance History</vt:lpstr>
      <vt:lpstr>Why Issue Debt?</vt:lpstr>
      <vt:lpstr>2. Issuance Process</vt:lpstr>
      <vt:lpstr>Issuance Process Life Cycle</vt:lpstr>
      <vt:lpstr>Client Agency Planning</vt:lpstr>
      <vt:lpstr>Requesting Bond Authority</vt:lpstr>
      <vt:lpstr>Legislative Authorization</vt:lpstr>
      <vt:lpstr>Request for Financing</vt:lpstr>
      <vt:lpstr>Issuance Process</vt:lpstr>
      <vt:lpstr>Ongoing Responsibilities</vt:lpstr>
      <vt:lpstr>Client Agency Biennial Request</vt:lpstr>
      <vt:lpstr>3. Debt Instruments</vt:lpstr>
      <vt:lpstr> What is a Debt Instrument?</vt:lpstr>
      <vt:lpstr>Common Terms</vt:lpstr>
      <vt:lpstr>Types of Debt Instruments </vt:lpstr>
      <vt:lpstr>Taxable vs. Tax-Exempt Debt</vt:lpstr>
      <vt:lpstr>AAA MMD Historical Yield Comparison</vt:lpstr>
      <vt:lpstr>Debt Structure  </vt:lpstr>
      <vt:lpstr>Maximum and Minimum AAA MMD Yields </vt:lpstr>
      <vt:lpstr>Long Term vs. Short Term Rates</vt:lpstr>
      <vt:lpstr>Credit Ratings Effect On Interest Rates</vt:lpstr>
      <vt:lpstr>Refundings</vt:lpstr>
      <vt:lpstr>4. Types of Texas Debt</vt:lpstr>
      <vt:lpstr>General Obligation (GO) Debt</vt:lpstr>
      <vt:lpstr>Revenue Debt</vt:lpstr>
      <vt:lpstr>Master Lease Purchase  Program</vt:lpstr>
      <vt:lpstr>Master Lease Process (Equipment)</vt:lpstr>
      <vt:lpstr>Master Lease Process (Building)</vt:lpstr>
      <vt:lpstr>Self-Supporting</vt:lpstr>
      <vt:lpstr>Not Self-Supporting</vt:lpstr>
      <vt:lpstr> 5. Debt Sale Mechanics</vt:lpstr>
      <vt:lpstr>Finance Team</vt:lpstr>
      <vt:lpstr>Methods of Sale</vt:lpstr>
      <vt:lpstr>Document Preparation</vt:lpstr>
      <vt:lpstr>Pricing and Closing</vt:lpstr>
      <vt:lpstr>Key Takeaways</vt:lpstr>
    </vt:vector>
  </TitlesOfParts>
  <Company>Euro Brokers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Peter Shapiro</dc:creator>
  <cp:lastModifiedBy>John Hernandez</cp:lastModifiedBy>
  <cp:revision>2</cp:revision>
  <cp:lastPrinted>2019-01-28T15:28:40Z</cp:lastPrinted>
  <dcterms:created xsi:type="dcterms:W3CDTF">1997-10-31T16:30:12Z</dcterms:created>
  <dcterms:modified xsi:type="dcterms:W3CDTF">2022-07-13T19:02:36Z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0x010100916EA880E68960448C0CBF865DCDFD1D</vt:lpwstr>
  </property>
</Properties>
</file>